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68" r:id="rId8"/>
    <p:sldId id="265" r:id="rId9"/>
    <p:sldId id="269" r:id="rId10"/>
    <p:sldId id="270" r:id="rId11"/>
    <p:sldId id="271" r:id="rId12"/>
    <p:sldId id="272" r:id="rId13"/>
    <p:sldId id="273" r:id="rId14"/>
    <p:sldId id="274" r:id="rId15"/>
    <p:sldId id="26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/>
    <p:restoredTop sz="94609"/>
  </p:normalViewPr>
  <p:slideViewPr>
    <p:cSldViewPr snapToGrid="0" snapToObjects="1">
      <p:cViewPr varScale="1">
        <p:scale>
          <a:sx n="74" d="100"/>
          <a:sy n="74" d="100"/>
        </p:scale>
        <p:origin x="1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4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7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1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5192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9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62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63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02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4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3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35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74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1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56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8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4203-D0D2-FA48-8F74-231868620F3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0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4D26-BD15-E24F-89CA-90FC86BA0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9218" y="-1193800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Social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4AFE6-570E-2A44-9BF0-1B2A92FF4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6687" y="5055182"/>
            <a:ext cx="4185313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interactive program that enables users to share ideas and connect with each 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84458-E582-AC41-8ED8-13D6DB3DDF90}"/>
              </a:ext>
            </a:extLst>
          </p:cNvPr>
          <p:cNvSpPr txBox="1"/>
          <p:nvPr/>
        </p:nvSpPr>
        <p:spPr>
          <a:xfrm>
            <a:off x="2329218" y="4402620"/>
            <a:ext cx="2456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9</a:t>
            </a:r>
          </a:p>
          <a:p>
            <a:r>
              <a:rPr lang="en-US" dirty="0">
                <a:solidFill>
                  <a:schemeClr val="bg1"/>
                </a:solidFill>
              </a:rPr>
              <a:t>Aditya Rajguru</a:t>
            </a:r>
          </a:p>
          <a:p>
            <a:r>
              <a:rPr lang="en-US" dirty="0">
                <a:solidFill>
                  <a:schemeClr val="bg1"/>
                </a:solidFill>
              </a:rPr>
              <a:t>Edgar Gonzalez</a:t>
            </a:r>
          </a:p>
          <a:p>
            <a:r>
              <a:rPr lang="en-US" dirty="0">
                <a:solidFill>
                  <a:schemeClr val="bg1"/>
                </a:solidFill>
              </a:rPr>
              <a:t>Atafo Ayodele Abure</a:t>
            </a:r>
          </a:p>
          <a:p>
            <a:r>
              <a:rPr lang="en-US" dirty="0">
                <a:solidFill>
                  <a:schemeClr val="bg1"/>
                </a:solidFill>
              </a:rPr>
              <a:t>Tufan Acharya</a:t>
            </a:r>
          </a:p>
          <a:p>
            <a:r>
              <a:rPr lang="en-US" dirty="0">
                <a:solidFill>
                  <a:schemeClr val="bg1"/>
                </a:solidFill>
              </a:rPr>
              <a:t>Joshua Abuto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Instructor: Bud Davis</a:t>
            </a:r>
          </a:p>
        </p:txBody>
      </p:sp>
    </p:spTree>
    <p:extLst>
      <p:ext uri="{BB962C8B-B14F-4D97-AF65-F5344CB8AC3E}">
        <p14:creationId xmlns:p14="http://schemas.microsoft.com/office/powerpoint/2010/main" val="379613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F5E9-24D0-D645-B1EF-7A599B4B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Aditya </a:t>
            </a:r>
            <a:r>
              <a:rPr lang="en-US" dirty="0" err="1">
                <a:solidFill>
                  <a:schemeClr val="bg1"/>
                </a:solidFill>
              </a:rPr>
              <a:t>Rajguru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8401C-D28F-EA4A-9A7D-9EB60158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71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4792-B826-034D-A209-2E0A3F9B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Edgar Gonzalez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0B42-83C5-B043-B237-D9B4A2B3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CEAA-DFD3-F240-8F79-EE16583B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Atafo</a:t>
            </a:r>
            <a:r>
              <a:rPr lang="en-US" dirty="0">
                <a:solidFill>
                  <a:schemeClr val="bg1"/>
                </a:solidFill>
              </a:rPr>
              <a:t> Ayodele </a:t>
            </a:r>
            <a:r>
              <a:rPr lang="en-US" dirty="0" err="1">
                <a:solidFill>
                  <a:schemeClr val="bg1"/>
                </a:solidFill>
              </a:rPr>
              <a:t>Abure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B084-A9B3-C742-8E34-B4241C17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1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60AF-E7D6-A144-B4B4-45BA4DF1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Tufan</a:t>
            </a:r>
            <a:r>
              <a:rPr lang="en-US" dirty="0">
                <a:solidFill>
                  <a:schemeClr val="bg1"/>
                </a:solidFill>
              </a:rPr>
              <a:t> Acharya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1F6-02A2-C442-A987-6350B51C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4EBB-46D3-FD47-865F-B3D63E97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Joshua </a:t>
            </a:r>
            <a:r>
              <a:rPr lang="en-US" dirty="0" err="1">
                <a:solidFill>
                  <a:schemeClr val="bg1"/>
                </a:solidFill>
              </a:rPr>
              <a:t>Abuto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1B0E-D86E-6F43-BAF2-21E6BA0B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4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1450-DBD9-A849-8ADE-8F6D67ED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Program in 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7510-DA54-1040-8A55-13E4DD997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Some screenshots of the program in use</a:t>
            </a:r>
          </a:p>
        </p:txBody>
      </p:sp>
    </p:spTree>
    <p:extLst>
      <p:ext uri="{BB962C8B-B14F-4D97-AF65-F5344CB8AC3E}">
        <p14:creationId xmlns:p14="http://schemas.microsoft.com/office/powerpoint/2010/main" val="1356968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1450-DBD9-A849-8ADE-8F6D67ED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Program in 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7510-DA54-1040-8A55-13E4DD997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Some screenshots of the program in use</a:t>
            </a:r>
          </a:p>
        </p:txBody>
      </p:sp>
    </p:spTree>
    <p:extLst>
      <p:ext uri="{BB962C8B-B14F-4D97-AF65-F5344CB8AC3E}">
        <p14:creationId xmlns:p14="http://schemas.microsoft.com/office/powerpoint/2010/main" val="82115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FE1C-59F1-0346-B938-12E04403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F8B6-DFDA-8245-840C-018A215F4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>
                <a:solidFill>
                  <a:schemeClr val="bg1"/>
                </a:solidFill>
              </a:rPr>
              <a:t>About The social Network</a:t>
            </a:r>
          </a:p>
          <a:p>
            <a:r>
              <a:rPr lang="en-US" dirty="0">
                <a:solidFill>
                  <a:schemeClr val="bg1"/>
                </a:solidFill>
              </a:rPr>
              <a:t>Transition from Iteration I to Iteration II</a:t>
            </a:r>
          </a:p>
          <a:p>
            <a:r>
              <a:rPr lang="en-US" dirty="0">
                <a:solidFill>
                  <a:schemeClr val="bg1"/>
                </a:solidFill>
              </a:rPr>
              <a:t>Difficulties and adaption</a:t>
            </a:r>
          </a:p>
          <a:p>
            <a:r>
              <a:rPr lang="en-US" dirty="0">
                <a:solidFill>
                  <a:schemeClr val="bg1"/>
                </a:solidFill>
              </a:rPr>
              <a:t>How the program works</a:t>
            </a:r>
          </a:p>
          <a:p>
            <a:r>
              <a:rPr lang="en-US" dirty="0">
                <a:solidFill>
                  <a:schemeClr val="bg1"/>
                </a:solidFill>
              </a:rPr>
              <a:t>Work Distribution</a:t>
            </a:r>
          </a:p>
          <a:p>
            <a:r>
              <a:rPr lang="en-US" dirty="0">
                <a:solidFill>
                  <a:schemeClr val="bg1"/>
                </a:solidFill>
              </a:rPr>
              <a:t>Program in use.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37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D0EC-C3A4-0C48-BAFE-A7C52834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66A6-465B-EE4B-B7AD-747C9BD5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program to communicate, post ideas and interests.</a:t>
            </a:r>
          </a:p>
          <a:p>
            <a:r>
              <a:rPr lang="en-US" dirty="0">
                <a:solidFill>
                  <a:schemeClr val="bg1"/>
                </a:solidFill>
              </a:rPr>
              <a:t>Currently targeted for CSE 3310 class.</a:t>
            </a:r>
          </a:p>
          <a:p>
            <a:r>
              <a:rPr lang="en-US" dirty="0">
                <a:solidFill>
                  <a:schemeClr val="bg1"/>
                </a:solidFill>
              </a:rPr>
              <a:t>Runs on command-line interface.</a:t>
            </a:r>
          </a:p>
          <a:p>
            <a:r>
              <a:rPr lang="en-US" dirty="0">
                <a:solidFill>
                  <a:schemeClr val="bg1"/>
                </a:solidFill>
              </a:rPr>
              <a:t>First version released on 09/29/2018, was not fully functional.</a:t>
            </a:r>
          </a:p>
          <a:p>
            <a:r>
              <a:rPr lang="en-US" dirty="0">
                <a:solidFill>
                  <a:schemeClr val="bg1"/>
                </a:solidFill>
              </a:rPr>
              <a:t>Resolved the issues from first version and added more functionality to version 2.0.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8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CA67-65AC-414C-9DFC-0AA60F8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About the social network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9F3D5A96-86D0-9B40-8134-E42A1272E421}"/>
              </a:ext>
            </a:extLst>
          </p:cNvPr>
          <p:cNvSpPr/>
          <p:nvPr/>
        </p:nvSpPr>
        <p:spPr>
          <a:xfrm>
            <a:off x="1460310" y="2266907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DCE991B3-D56D-D141-861B-FCDB0980ABE2}"/>
              </a:ext>
            </a:extLst>
          </p:cNvPr>
          <p:cNvSpPr/>
          <p:nvPr/>
        </p:nvSpPr>
        <p:spPr>
          <a:xfrm>
            <a:off x="3100318" y="2296475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9BB9AD0-68F6-C745-9A8C-5635FC5A3041}"/>
              </a:ext>
            </a:extLst>
          </p:cNvPr>
          <p:cNvSpPr/>
          <p:nvPr/>
        </p:nvSpPr>
        <p:spPr>
          <a:xfrm>
            <a:off x="2256430" y="3322335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550379-DE63-1E47-A525-207BFCD8E052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1868029" y="2701907"/>
            <a:ext cx="458354" cy="695062"/>
          </a:xfrm>
          <a:prstGeom prst="straightConnector1">
            <a:avLst/>
          </a:prstGeom>
          <a:ln w="444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A630F8-90EB-FB40-8786-BEF97D7DB6C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937982" y="2521724"/>
            <a:ext cx="1162336" cy="29568"/>
          </a:xfrm>
          <a:prstGeom prst="straightConnector1">
            <a:avLst/>
          </a:prstGeom>
          <a:ln w="444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2865C4-9386-1C43-9680-192CBAFF8170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757986" y="2806109"/>
            <a:ext cx="581168" cy="721432"/>
          </a:xfrm>
          <a:prstGeom prst="straightConnector1">
            <a:avLst/>
          </a:prstGeom>
          <a:ln w="444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6D838A-9D93-C546-861E-3C7EE2E82AD6}"/>
              </a:ext>
            </a:extLst>
          </p:cNvPr>
          <p:cNvSpPr txBox="1"/>
          <p:nvPr/>
        </p:nvSpPr>
        <p:spPr>
          <a:xfrm>
            <a:off x="818121" y="229180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5490BC-0BA3-1349-90EB-E85C4E81EE20}"/>
              </a:ext>
            </a:extLst>
          </p:cNvPr>
          <p:cNvSpPr txBox="1"/>
          <p:nvPr/>
        </p:nvSpPr>
        <p:spPr>
          <a:xfrm>
            <a:off x="3549955" y="241691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AF35F9-0960-9D42-A94A-125B7944C687}"/>
              </a:ext>
            </a:extLst>
          </p:cNvPr>
          <p:cNvSpPr txBox="1"/>
          <p:nvPr/>
        </p:nvSpPr>
        <p:spPr>
          <a:xfrm>
            <a:off x="2160150" y="375667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AE228-E5FB-E149-B3BB-869482399BDF}"/>
              </a:ext>
            </a:extLst>
          </p:cNvPr>
          <p:cNvSpPr txBox="1"/>
          <p:nvPr/>
        </p:nvSpPr>
        <p:spPr>
          <a:xfrm>
            <a:off x="1539404" y="4227815"/>
            <a:ext cx="2213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users are connected to each other through open splice.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A9A104-5CCB-7F49-AB9B-3E5DE0BBFD40}"/>
              </a:ext>
            </a:extLst>
          </p:cNvPr>
          <p:cNvSpPr txBox="1"/>
          <p:nvPr/>
        </p:nvSpPr>
        <p:spPr>
          <a:xfrm>
            <a:off x="1682134" y="300179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DCBA5-96D3-B845-99B2-D287F63CF58E}"/>
              </a:ext>
            </a:extLst>
          </p:cNvPr>
          <p:cNvSpPr txBox="1"/>
          <p:nvPr/>
        </p:nvSpPr>
        <p:spPr>
          <a:xfrm>
            <a:off x="2324949" y="221801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6EC574-8A1F-B645-8BF3-E9659763970F}"/>
              </a:ext>
            </a:extLst>
          </p:cNvPr>
          <p:cNvSpPr txBox="1"/>
          <p:nvPr/>
        </p:nvSpPr>
        <p:spPr>
          <a:xfrm>
            <a:off x="3010246" y="309277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25A510-294A-414A-91F3-301B706DFF32}"/>
              </a:ext>
            </a:extLst>
          </p:cNvPr>
          <p:cNvSpPr txBox="1"/>
          <p:nvPr/>
        </p:nvSpPr>
        <p:spPr>
          <a:xfrm>
            <a:off x="1112719" y="648793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OS= Open Splice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AE07C1-1CD3-2E4C-AF39-F7BF6BDD5199}"/>
              </a:ext>
            </a:extLst>
          </p:cNvPr>
          <p:cNvCxnSpPr/>
          <p:nvPr/>
        </p:nvCxnSpPr>
        <p:spPr>
          <a:xfrm>
            <a:off x="4544704" y="2306655"/>
            <a:ext cx="0" cy="4551345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miley Face 26">
            <a:extLst>
              <a:ext uri="{FF2B5EF4-FFF2-40B4-BE49-F238E27FC236}">
                <a16:creationId xmlns:a16="http://schemas.microsoft.com/office/drawing/2014/main" id="{548F1891-404B-8B4E-8EBF-267342567811}"/>
              </a:ext>
            </a:extLst>
          </p:cNvPr>
          <p:cNvSpPr/>
          <p:nvPr/>
        </p:nvSpPr>
        <p:spPr>
          <a:xfrm>
            <a:off x="5272583" y="2351905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DEB509-E942-944F-AC26-9EF239CF922B}"/>
              </a:ext>
            </a:extLst>
          </p:cNvPr>
          <p:cNvSpPr txBox="1"/>
          <p:nvPr/>
        </p:nvSpPr>
        <p:spPr>
          <a:xfrm>
            <a:off x="4630394" y="237680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BF51E6-2E03-7841-9F93-C2586D9823DB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50255" y="2602055"/>
            <a:ext cx="1176960" cy="46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1496A3-C9A4-324B-AEA0-CCC0F640AAF6}"/>
              </a:ext>
            </a:extLst>
          </p:cNvPr>
          <p:cNvSpPr txBox="1"/>
          <p:nvPr/>
        </p:nvSpPr>
        <p:spPr>
          <a:xfrm>
            <a:off x="5715296" y="2287557"/>
            <a:ext cx="202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Request Post</a:t>
            </a:r>
          </a:p>
        </p:txBody>
      </p:sp>
      <p:sp>
        <p:nvSpPr>
          <p:cNvPr id="34" name="Smiley Face 33">
            <a:extLst>
              <a:ext uri="{FF2B5EF4-FFF2-40B4-BE49-F238E27FC236}">
                <a16:creationId xmlns:a16="http://schemas.microsoft.com/office/drawing/2014/main" id="{121E51BB-65C0-6649-BDC7-5165BB3849DA}"/>
              </a:ext>
            </a:extLst>
          </p:cNvPr>
          <p:cNvSpPr/>
          <p:nvPr/>
        </p:nvSpPr>
        <p:spPr>
          <a:xfrm>
            <a:off x="6994469" y="2324609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AD6DDE-A94F-5848-82FA-A7FAEC0210C8}"/>
              </a:ext>
            </a:extLst>
          </p:cNvPr>
          <p:cNvSpPr txBox="1"/>
          <p:nvPr/>
        </p:nvSpPr>
        <p:spPr>
          <a:xfrm>
            <a:off x="7444106" y="244504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0B5D39-946D-9F40-9B23-235F4EC1F0EA}"/>
              </a:ext>
            </a:extLst>
          </p:cNvPr>
          <p:cNvCxnSpPr/>
          <p:nvPr/>
        </p:nvCxnSpPr>
        <p:spPr>
          <a:xfrm>
            <a:off x="8192640" y="2312716"/>
            <a:ext cx="0" cy="4551345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46A555-7688-8E46-9E9F-3099980375C9}"/>
              </a:ext>
            </a:extLst>
          </p:cNvPr>
          <p:cNvCxnSpPr>
            <a:cxnSpLocks/>
          </p:cNvCxnSpPr>
          <p:nvPr/>
        </p:nvCxnSpPr>
        <p:spPr>
          <a:xfrm flipH="1">
            <a:off x="5680302" y="2800553"/>
            <a:ext cx="1246913" cy="0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BE93BE0-9367-7244-BC74-140CF5EA12FD}"/>
              </a:ext>
            </a:extLst>
          </p:cNvPr>
          <p:cNvSpPr txBox="1"/>
          <p:nvPr/>
        </p:nvSpPr>
        <p:spPr>
          <a:xfrm>
            <a:off x="5722248" y="2727040"/>
            <a:ext cx="202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Receive Post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6EB757-62EC-F24F-A133-01D313F69A07}"/>
              </a:ext>
            </a:extLst>
          </p:cNvPr>
          <p:cNvSpPr txBox="1"/>
          <p:nvPr/>
        </p:nvSpPr>
        <p:spPr>
          <a:xfrm>
            <a:off x="5227097" y="3234513"/>
            <a:ext cx="215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user can request post from other user.</a:t>
            </a:r>
          </a:p>
        </p:txBody>
      </p:sp>
      <p:sp>
        <p:nvSpPr>
          <p:cNvPr id="46" name="Smiley Face 45">
            <a:extLst>
              <a:ext uri="{FF2B5EF4-FFF2-40B4-BE49-F238E27FC236}">
                <a16:creationId xmlns:a16="http://schemas.microsoft.com/office/drawing/2014/main" id="{367CF72D-5DF5-5743-9FBC-5265A08E65C9}"/>
              </a:ext>
            </a:extLst>
          </p:cNvPr>
          <p:cNvSpPr/>
          <p:nvPr/>
        </p:nvSpPr>
        <p:spPr>
          <a:xfrm>
            <a:off x="8873620" y="2487347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3F2ECC-FBBA-754D-8E16-46E3BCE3A769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9351292" y="2737497"/>
            <a:ext cx="1176960" cy="46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miley Face 47">
            <a:extLst>
              <a:ext uri="{FF2B5EF4-FFF2-40B4-BE49-F238E27FC236}">
                <a16:creationId xmlns:a16="http://schemas.microsoft.com/office/drawing/2014/main" id="{9B174230-6701-164B-8C91-9CD597C31CCF}"/>
              </a:ext>
            </a:extLst>
          </p:cNvPr>
          <p:cNvSpPr/>
          <p:nvPr/>
        </p:nvSpPr>
        <p:spPr>
          <a:xfrm>
            <a:off x="10595506" y="2460051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0FE210-C125-A844-BA1E-B092C5D5A5F7}"/>
              </a:ext>
            </a:extLst>
          </p:cNvPr>
          <p:cNvSpPr txBox="1"/>
          <p:nvPr/>
        </p:nvSpPr>
        <p:spPr>
          <a:xfrm>
            <a:off x="8852588" y="3294073"/>
            <a:ext cx="21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user can send direct message to other user.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70CA6A-8E6C-C548-ACBE-A889A5730695}"/>
              </a:ext>
            </a:extLst>
          </p:cNvPr>
          <p:cNvSpPr txBox="1"/>
          <p:nvPr/>
        </p:nvSpPr>
        <p:spPr>
          <a:xfrm>
            <a:off x="8231731" y="2168541"/>
            <a:ext cx="202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Message Sent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C0E447-02EE-6347-89E6-3A69128700C7}"/>
              </a:ext>
            </a:extLst>
          </p:cNvPr>
          <p:cNvSpPr txBox="1"/>
          <p:nvPr/>
        </p:nvSpPr>
        <p:spPr>
          <a:xfrm>
            <a:off x="10076455" y="2866853"/>
            <a:ext cx="202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Message Received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F33CE7-AC3F-1F48-B37B-5164730EB709}"/>
              </a:ext>
            </a:extLst>
          </p:cNvPr>
          <p:cNvCxnSpPr>
            <a:cxnSpLocks/>
          </p:cNvCxnSpPr>
          <p:nvPr/>
        </p:nvCxnSpPr>
        <p:spPr>
          <a:xfrm flipH="1">
            <a:off x="4544704" y="4297680"/>
            <a:ext cx="3632296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miley Face 37">
            <a:extLst>
              <a:ext uri="{FF2B5EF4-FFF2-40B4-BE49-F238E27FC236}">
                <a16:creationId xmlns:a16="http://schemas.microsoft.com/office/drawing/2014/main" id="{9A3C1C1B-AE50-C548-BE63-FBC2D690FA2A}"/>
              </a:ext>
            </a:extLst>
          </p:cNvPr>
          <p:cNvSpPr/>
          <p:nvPr/>
        </p:nvSpPr>
        <p:spPr>
          <a:xfrm>
            <a:off x="5202630" y="4391119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0B8926-2A67-7D45-92F5-05D7393ACD50}"/>
              </a:ext>
            </a:extLst>
          </p:cNvPr>
          <p:cNvSpPr txBox="1"/>
          <p:nvPr/>
        </p:nvSpPr>
        <p:spPr>
          <a:xfrm>
            <a:off x="4633010" y="438054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40C6D3-7542-3641-ACDF-2E94D547664F}"/>
              </a:ext>
            </a:extLst>
          </p:cNvPr>
          <p:cNvCxnSpPr>
            <a:cxnSpLocks/>
          </p:cNvCxnSpPr>
          <p:nvPr/>
        </p:nvCxnSpPr>
        <p:spPr>
          <a:xfrm flipV="1">
            <a:off x="5698393" y="4638959"/>
            <a:ext cx="813307" cy="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85424F9-7DD4-9D46-B0E0-22BF3205BBED}"/>
              </a:ext>
            </a:extLst>
          </p:cNvPr>
          <p:cNvSpPr txBox="1"/>
          <p:nvPr/>
        </p:nvSpPr>
        <p:spPr>
          <a:xfrm>
            <a:off x="5732772" y="4347766"/>
            <a:ext cx="75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1805F1BC-B6BE-7446-A91E-213C62C29053}"/>
              </a:ext>
            </a:extLst>
          </p:cNvPr>
          <p:cNvSpPr/>
          <p:nvPr/>
        </p:nvSpPr>
        <p:spPr>
          <a:xfrm>
            <a:off x="6675120" y="4391119"/>
            <a:ext cx="1201783" cy="65114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E6E345-93DF-AD4E-87C9-DFD60265D281}"/>
              </a:ext>
            </a:extLst>
          </p:cNvPr>
          <p:cNvSpPr txBox="1"/>
          <p:nvPr/>
        </p:nvSpPr>
        <p:spPr>
          <a:xfrm>
            <a:off x="6849343" y="4428442"/>
            <a:ext cx="1043199" cy="651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Local Machine</a:t>
            </a:r>
          </a:p>
        </p:txBody>
      </p:sp>
    </p:spTree>
    <p:extLst>
      <p:ext uri="{BB962C8B-B14F-4D97-AF65-F5344CB8AC3E}">
        <p14:creationId xmlns:p14="http://schemas.microsoft.com/office/powerpoint/2010/main" val="333095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549A-F18B-AD46-BE0E-A41FF2AB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Transition from Iteration I to Iteration II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999BB1-763C-0849-BEC0-F5FE5163B43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41413" y="2249488"/>
          <a:ext cx="9905998" cy="1478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val="2994169306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350041876"/>
                    </a:ext>
                  </a:extLst>
                </a:gridCol>
              </a:tblGrid>
              <a:tr h="7392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SLOC Iteration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SLOC Iteration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174837"/>
                  </a:ext>
                </a:extLst>
              </a:tr>
              <a:tr h="73928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3506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0EB039-3245-9045-B3D2-FC26166D1C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3001" y="4267200"/>
          <a:ext cx="9904410" cy="131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205">
                  <a:extLst>
                    <a:ext uri="{9D8B030D-6E8A-4147-A177-3AD203B41FA5}">
                      <a16:colId xmlns:a16="http://schemas.microsoft.com/office/drawing/2014/main" val="3697722470"/>
                    </a:ext>
                  </a:extLst>
                </a:gridCol>
                <a:gridCol w="4952205">
                  <a:extLst>
                    <a:ext uri="{9D8B030D-6E8A-4147-A177-3AD203B41FA5}">
                      <a16:colId xmlns:a16="http://schemas.microsoft.com/office/drawing/2014/main" val="353497984"/>
                    </a:ext>
                  </a:extLst>
                </a:gridCol>
              </a:tblGrid>
              <a:tr h="6575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No. of requirements in Iteration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No. of requirements in Iteration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69420"/>
                  </a:ext>
                </a:extLst>
              </a:tr>
              <a:tr h="65759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5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7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B049-D01D-A548-B1C7-BA45997F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Difficulties With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9350-8EE3-8B4F-BA3F-2620B7CB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-First group programming project for some group members.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-Open splice was hard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100272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0BFD-ECB5-244C-94A5-FD683D59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did we adapt the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CB0F5-534E-5B44-A05E-69789C59F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Doing online research</a:t>
            </a:r>
          </a:p>
          <a:p>
            <a:r>
              <a:rPr lang="en-US" dirty="0">
                <a:solidFill>
                  <a:schemeClr val="bg1"/>
                </a:solidFill>
              </a:rPr>
              <a:t>Help from instructor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10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9851-B95B-6848-B81A-304F26F4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B180-E2B1-7D4E-8886-60B133E3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Design-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Documentation-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Development-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Testing-</a:t>
            </a:r>
          </a:p>
        </p:txBody>
      </p:sp>
    </p:spTree>
    <p:extLst>
      <p:ext uri="{BB962C8B-B14F-4D97-AF65-F5344CB8AC3E}">
        <p14:creationId xmlns:p14="http://schemas.microsoft.com/office/powerpoint/2010/main" val="31176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5BB8-382A-9E42-9536-913D2C36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780293" cy="6023822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Individual Comments</a:t>
            </a:r>
          </a:p>
        </p:txBody>
      </p:sp>
    </p:spTree>
    <p:extLst>
      <p:ext uri="{BB962C8B-B14F-4D97-AF65-F5344CB8AC3E}">
        <p14:creationId xmlns:p14="http://schemas.microsoft.com/office/powerpoint/2010/main" val="1340941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{40B80C85-B6EE-CB42-B091-0A6ED2ECE07F}tf10001122</Template>
  <TotalTime>178</TotalTime>
  <Words>267</Words>
  <Application>Microsoft Macintosh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Tw Cen MT</vt:lpstr>
      <vt:lpstr>Circuit</vt:lpstr>
      <vt:lpstr>The Social Network</vt:lpstr>
      <vt:lpstr>Contents</vt:lpstr>
      <vt:lpstr>Introduction</vt:lpstr>
      <vt:lpstr>About the social network</vt:lpstr>
      <vt:lpstr>Transition from Iteration I to Iteration II</vt:lpstr>
      <vt:lpstr>Difficulties With the project</vt:lpstr>
      <vt:lpstr>How did we adapt the difficulties</vt:lpstr>
      <vt:lpstr>Work Distribution</vt:lpstr>
      <vt:lpstr>Individual Comments</vt:lpstr>
      <vt:lpstr>Aditya Rajguru</vt:lpstr>
      <vt:lpstr>Edgar Gonzalez</vt:lpstr>
      <vt:lpstr>Atafo Ayodele Abure</vt:lpstr>
      <vt:lpstr>Tufan Acharya</vt:lpstr>
      <vt:lpstr>Joshua Abuto</vt:lpstr>
      <vt:lpstr>Program in use</vt:lpstr>
      <vt:lpstr>Program in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Social Network</dc:title>
  <dc:creator>Acharya, Tufan</dc:creator>
  <cp:lastModifiedBy>Acharya, Tufan</cp:lastModifiedBy>
  <cp:revision>32</cp:revision>
  <dcterms:created xsi:type="dcterms:W3CDTF">2018-11-27T17:22:43Z</dcterms:created>
  <dcterms:modified xsi:type="dcterms:W3CDTF">2018-11-29T00:41:56Z</dcterms:modified>
</cp:coreProperties>
</file>