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/>
    <p:restoredTop sz="94609"/>
  </p:normalViewPr>
  <p:slideViewPr>
    <p:cSldViewPr snapToGrid="0" snapToObjects="1">
      <p:cViewPr>
        <p:scale>
          <a:sx n="94" d="100"/>
          <a:sy n="94" d="100"/>
        </p:scale>
        <p:origin x="7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Number of 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246-EA45-A85A-9980CA4D8A46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46-EA45-A85A-9980CA4D8A46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46-EA45-A85A-9980CA4D8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Requirements</c:v>
                </c:pt>
                <c:pt idx="1">
                  <c:v>Implementation</c:v>
                </c:pt>
                <c:pt idx="2">
                  <c:v>Testing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25</c:v>
                </c:pt>
                <c:pt idx="1">
                  <c:v>31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6-EA45-A85A-9980CA4D8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4245824"/>
        <c:axId val="995372128"/>
      </c:barChart>
      <c:catAx>
        <c:axId val="90424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372128"/>
        <c:crosses val="autoZero"/>
        <c:auto val="1"/>
        <c:lblAlgn val="ctr"/>
        <c:lblOffset val="100"/>
        <c:noMultiLvlLbl val="0"/>
      </c:catAx>
      <c:valAx>
        <c:axId val="99537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24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19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5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4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6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8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4203-D0D2-FA48-8F74-231868620F3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0770-7A71-F746-9A9C-E7C79577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4D26-BD15-E24F-89CA-90FC86BA0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218" y="-11938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Social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4AFE6-570E-2A44-9BF0-1B2A92FF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6687" y="5055182"/>
            <a:ext cx="4185313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interactive program that enables users to share ideas and connect with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84458-E582-AC41-8ED8-13D6DB3DDF90}"/>
              </a:ext>
            </a:extLst>
          </p:cNvPr>
          <p:cNvSpPr txBox="1"/>
          <p:nvPr/>
        </p:nvSpPr>
        <p:spPr>
          <a:xfrm>
            <a:off x="2329218" y="4402620"/>
            <a:ext cx="245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9</a:t>
            </a:r>
          </a:p>
          <a:p>
            <a:r>
              <a:rPr lang="en-US" dirty="0">
                <a:solidFill>
                  <a:schemeClr val="bg1"/>
                </a:solidFill>
              </a:rPr>
              <a:t>Aditya Rajguru</a:t>
            </a:r>
          </a:p>
          <a:p>
            <a:r>
              <a:rPr lang="en-US" dirty="0">
                <a:solidFill>
                  <a:schemeClr val="bg1"/>
                </a:solidFill>
              </a:rPr>
              <a:t>Edgar Gonzalez</a:t>
            </a:r>
          </a:p>
          <a:p>
            <a:r>
              <a:rPr lang="en-US" dirty="0">
                <a:solidFill>
                  <a:schemeClr val="bg1"/>
                </a:solidFill>
              </a:rPr>
              <a:t>Atafo Ayodele Abure</a:t>
            </a:r>
          </a:p>
          <a:p>
            <a:r>
              <a:rPr lang="en-US" dirty="0">
                <a:solidFill>
                  <a:schemeClr val="bg1"/>
                </a:solidFill>
              </a:rPr>
              <a:t>Tufan Acharya</a:t>
            </a:r>
          </a:p>
          <a:p>
            <a:r>
              <a:rPr lang="en-US" dirty="0">
                <a:solidFill>
                  <a:schemeClr val="bg1"/>
                </a:solidFill>
              </a:rPr>
              <a:t>Joshua Abuto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Instructor: Bud Davis</a:t>
            </a:r>
          </a:p>
        </p:txBody>
      </p:sp>
    </p:spTree>
    <p:extLst>
      <p:ext uri="{BB962C8B-B14F-4D97-AF65-F5344CB8AC3E}">
        <p14:creationId xmlns:p14="http://schemas.microsoft.com/office/powerpoint/2010/main" val="37961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FE1C-59F1-0346-B938-12E04403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F8B6-DFDA-8245-840C-018A215F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About The social Network</a:t>
            </a:r>
          </a:p>
          <a:p>
            <a:r>
              <a:rPr lang="en-US" dirty="0">
                <a:solidFill>
                  <a:schemeClr val="bg1"/>
                </a:solidFill>
              </a:rPr>
              <a:t>Software development process</a:t>
            </a:r>
          </a:p>
          <a:p>
            <a:r>
              <a:rPr lang="en-US" dirty="0">
                <a:solidFill>
                  <a:schemeClr val="bg1"/>
                </a:solidFill>
              </a:rPr>
              <a:t>How the program works</a:t>
            </a:r>
          </a:p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</a:p>
          <a:p>
            <a:r>
              <a:rPr lang="en-US" dirty="0">
                <a:solidFill>
                  <a:schemeClr val="bg1"/>
                </a:solidFill>
              </a:rPr>
              <a:t>Program in use.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D0EC-C3A4-0C48-BAFE-A7C52834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66A6-465B-EE4B-B7AD-747C9BD5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program to communicate, post ideas and interests.</a:t>
            </a:r>
          </a:p>
          <a:p>
            <a:r>
              <a:rPr lang="en-US" dirty="0">
                <a:solidFill>
                  <a:schemeClr val="bg1"/>
                </a:solidFill>
              </a:rPr>
              <a:t>Currently targeted for CSE 3310 class.</a:t>
            </a:r>
          </a:p>
          <a:p>
            <a:r>
              <a:rPr lang="en-US" dirty="0">
                <a:solidFill>
                  <a:schemeClr val="bg1"/>
                </a:solidFill>
              </a:rPr>
              <a:t>Runs on command-line interface.</a:t>
            </a:r>
          </a:p>
          <a:p>
            <a:r>
              <a:rPr lang="en-US" dirty="0">
                <a:solidFill>
                  <a:schemeClr val="bg1"/>
                </a:solidFill>
              </a:rPr>
              <a:t>First version released on 09/29/2018, was not fully functional.</a:t>
            </a:r>
          </a:p>
          <a:p>
            <a:r>
              <a:rPr lang="en-US" dirty="0">
                <a:solidFill>
                  <a:schemeClr val="bg1"/>
                </a:solidFill>
              </a:rPr>
              <a:t>Resolved the issues from first version and added more functionality to version 2.0.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CA67-65AC-414C-9DFC-0AA60F8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social network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9F3D5A96-86D0-9B40-8134-E42A1272E421}"/>
              </a:ext>
            </a:extLst>
          </p:cNvPr>
          <p:cNvSpPr/>
          <p:nvPr/>
        </p:nvSpPr>
        <p:spPr>
          <a:xfrm>
            <a:off x="1460310" y="2097088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CE991B3-D56D-D141-861B-FCDB0980ABE2}"/>
              </a:ext>
            </a:extLst>
          </p:cNvPr>
          <p:cNvSpPr/>
          <p:nvPr/>
        </p:nvSpPr>
        <p:spPr>
          <a:xfrm>
            <a:off x="3100318" y="2126656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9BB9AD0-68F6-C745-9A8C-5635FC5A3041}"/>
              </a:ext>
            </a:extLst>
          </p:cNvPr>
          <p:cNvSpPr/>
          <p:nvPr/>
        </p:nvSpPr>
        <p:spPr>
          <a:xfrm>
            <a:off x="2256430" y="3152516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550379-DE63-1E47-A525-207BFCD8E052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868029" y="2532088"/>
            <a:ext cx="458354" cy="695062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630F8-90EB-FB40-8786-BEF97D7DB6C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937982" y="2351905"/>
            <a:ext cx="1162336" cy="29568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865C4-9386-1C43-9680-192CBAFF8170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757986" y="2636290"/>
            <a:ext cx="581168" cy="721432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6D838A-9D93-C546-861E-3C7EE2E82AD6}"/>
              </a:ext>
            </a:extLst>
          </p:cNvPr>
          <p:cNvSpPr txBox="1"/>
          <p:nvPr/>
        </p:nvSpPr>
        <p:spPr>
          <a:xfrm>
            <a:off x="818121" y="212198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490BC-0BA3-1349-90EB-E85C4E81EE20}"/>
              </a:ext>
            </a:extLst>
          </p:cNvPr>
          <p:cNvSpPr txBox="1"/>
          <p:nvPr/>
        </p:nvSpPr>
        <p:spPr>
          <a:xfrm>
            <a:off x="3549955" y="224709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F35F9-0960-9D42-A94A-125B7944C687}"/>
              </a:ext>
            </a:extLst>
          </p:cNvPr>
          <p:cNvSpPr txBox="1"/>
          <p:nvPr/>
        </p:nvSpPr>
        <p:spPr>
          <a:xfrm>
            <a:off x="2160150" y="35868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AE228-E5FB-E149-B3BB-869482399BDF}"/>
              </a:ext>
            </a:extLst>
          </p:cNvPr>
          <p:cNvSpPr txBox="1"/>
          <p:nvPr/>
        </p:nvSpPr>
        <p:spPr>
          <a:xfrm>
            <a:off x="1539404" y="4057996"/>
            <a:ext cx="221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users are connected to each other through open splice.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9A104-5CCB-7F49-AB9B-3E5DE0BBFD40}"/>
              </a:ext>
            </a:extLst>
          </p:cNvPr>
          <p:cNvSpPr txBox="1"/>
          <p:nvPr/>
        </p:nvSpPr>
        <p:spPr>
          <a:xfrm>
            <a:off x="1682134" y="283197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DCBA5-96D3-B845-99B2-D287F63CF58E}"/>
              </a:ext>
            </a:extLst>
          </p:cNvPr>
          <p:cNvSpPr txBox="1"/>
          <p:nvPr/>
        </p:nvSpPr>
        <p:spPr>
          <a:xfrm>
            <a:off x="2324949" y="20481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EC574-8A1F-B645-8BF3-E9659763970F}"/>
              </a:ext>
            </a:extLst>
          </p:cNvPr>
          <p:cNvSpPr txBox="1"/>
          <p:nvPr/>
        </p:nvSpPr>
        <p:spPr>
          <a:xfrm>
            <a:off x="3010246" y="292295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5A510-294A-414A-91F3-301B706DFF32}"/>
              </a:ext>
            </a:extLst>
          </p:cNvPr>
          <p:cNvSpPr txBox="1"/>
          <p:nvPr/>
        </p:nvSpPr>
        <p:spPr>
          <a:xfrm>
            <a:off x="1112719" y="648793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OS= Open Splice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AE07C1-1CD3-2E4C-AF39-F7BF6BDD5199}"/>
              </a:ext>
            </a:extLst>
          </p:cNvPr>
          <p:cNvCxnSpPr/>
          <p:nvPr/>
        </p:nvCxnSpPr>
        <p:spPr>
          <a:xfrm>
            <a:off x="4544704" y="2306655"/>
            <a:ext cx="0" cy="45513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>
            <a:extLst>
              <a:ext uri="{FF2B5EF4-FFF2-40B4-BE49-F238E27FC236}">
                <a16:creationId xmlns:a16="http://schemas.microsoft.com/office/drawing/2014/main" id="{548F1891-404B-8B4E-8EBF-267342567811}"/>
              </a:ext>
            </a:extLst>
          </p:cNvPr>
          <p:cNvSpPr/>
          <p:nvPr/>
        </p:nvSpPr>
        <p:spPr>
          <a:xfrm>
            <a:off x="5272583" y="2351905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EB509-E942-944F-AC26-9EF239CF922B}"/>
              </a:ext>
            </a:extLst>
          </p:cNvPr>
          <p:cNvSpPr txBox="1"/>
          <p:nvPr/>
        </p:nvSpPr>
        <p:spPr>
          <a:xfrm>
            <a:off x="4630394" y="237680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F51E6-2E03-7841-9F93-C2586D9823DB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50255" y="2602055"/>
            <a:ext cx="1176960" cy="46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1496A3-C9A4-324B-AEA0-CCC0F640AAF6}"/>
              </a:ext>
            </a:extLst>
          </p:cNvPr>
          <p:cNvSpPr txBox="1"/>
          <p:nvPr/>
        </p:nvSpPr>
        <p:spPr>
          <a:xfrm>
            <a:off x="5715296" y="2287557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Post</a:t>
            </a:r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121E51BB-65C0-6649-BDC7-5165BB3849DA}"/>
              </a:ext>
            </a:extLst>
          </p:cNvPr>
          <p:cNvSpPr/>
          <p:nvPr/>
        </p:nvSpPr>
        <p:spPr>
          <a:xfrm>
            <a:off x="6994469" y="2324609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AD6DDE-A94F-5848-82FA-A7FAEC0210C8}"/>
              </a:ext>
            </a:extLst>
          </p:cNvPr>
          <p:cNvSpPr txBox="1"/>
          <p:nvPr/>
        </p:nvSpPr>
        <p:spPr>
          <a:xfrm>
            <a:off x="7444106" y="24450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B5D39-946D-9F40-9B23-235F4EC1F0EA}"/>
              </a:ext>
            </a:extLst>
          </p:cNvPr>
          <p:cNvCxnSpPr/>
          <p:nvPr/>
        </p:nvCxnSpPr>
        <p:spPr>
          <a:xfrm>
            <a:off x="8192640" y="2351905"/>
            <a:ext cx="0" cy="45513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46A555-7688-8E46-9E9F-3099980375C9}"/>
              </a:ext>
            </a:extLst>
          </p:cNvPr>
          <p:cNvCxnSpPr>
            <a:cxnSpLocks/>
          </p:cNvCxnSpPr>
          <p:nvPr/>
        </p:nvCxnSpPr>
        <p:spPr>
          <a:xfrm flipH="1">
            <a:off x="5680302" y="2800553"/>
            <a:ext cx="1246913" cy="0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E93BE0-9367-7244-BC74-140CF5EA12FD}"/>
              </a:ext>
            </a:extLst>
          </p:cNvPr>
          <p:cNvSpPr txBox="1"/>
          <p:nvPr/>
        </p:nvSpPr>
        <p:spPr>
          <a:xfrm>
            <a:off x="5722248" y="2727040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Receive Post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6EB757-62EC-F24F-A133-01D313F69A07}"/>
              </a:ext>
            </a:extLst>
          </p:cNvPr>
          <p:cNvSpPr txBox="1"/>
          <p:nvPr/>
        </p:nvSpPr>
        <p:spPr>
          <a:xfrm>
            <a:off x="5227097" y="3234513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user can request post from other user.</a:t>
            </a:r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367CF72D-5DF5-5743-9FBC-5265A08E65C9}"/>
              </a:ext>
            </a:extLst>
          </p:cNvPr>
          <p:cNvSpPr/>
          <p:nvPr/>
        </p:nvSpPr>
        <p:spPr>
          <a:xfrm>
            <a:off x="8873620" y="2343654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3F2ECC-FBBA-754D-8E16-46E3BCE3A769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9351292" y="2593804"/>
            <a:ext cx="1176960" cy="46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miley Face 47">
            <a:extLst>
              <a:ext uri="{FF2B5EF4-FFF2-40B4-BE49-F238E27FC236}">
                <a16:creationId xmlns:a16="http://schemas.microsoft.com/office/drawing/2014/main" id="{9B174230-6701-164B-8C91-9CD597C31CCF}"/>
              </a:ext>
            </a:extLst>
          </p:cNvPr>
          <p:cNvSpPr/>
          <p:nvPr/>
        </p:nvSpPr>
        <p:spPr>
          <a:xfrm>
            <a:off x="10595506" y="2316358"/>
            <a:ext cx="477672" cy="50963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0FE210-C125-A844-BA1E-B092C5D5A5F7}"/>
              </a:ext>
            </a:extLst>
          </p:cNvPr>
          <p:cNvSpPr txBox="1"/>
          <p:nvPr/>
        </p:nvSpPr>
        <p:spPr>
          <a:xfrm>
            <a:off x="8852588" y="3150380"/>
            <a:ext cx="21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user can send direct message to other user.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70CA6A-8E6C-C548-ACBE-A889A5730695}"/>
              </a:ext>
            </a:extLst>
          </p:cNvPr>
          <p:cNvSpPr txBox="1"/>
          <p:nvPr/>
        </p:nvSpPr>
        <p:spPr>
          <a:xfrm>
            <a:off x="8231731" y="2024848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Sent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C0E447-02EE-6347-89E6-3A69128700C7}"/>
              </a:ext>
            </a:extLst>
          </p:cNvPr>
          <p:cNvSpPr txBox="1"/>
          <p:nvPr/>
        </p:nvSpPr>
        <p:spPr>
          <a:xfrm>
            <a:off x="10076455" y="2723160"/>
            <a:ext cx="20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Received</a:t>
            </a:r>
          </a:p>
        </p:txBody>
      </p:sp>
    </p:spTree>
    <p:extLst>
      <p:ext uri="{BB962C8B-B14F-4D97-AF65-F5344CB8AC3E}">
        <p14:creationId xmlns:p14="http://schemas.microsoft.com/office/powerpoint/2010/main" val="33309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4C7-661D-8D43-BF32-926C42A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E06F-BE8B-C24C-B48C-30CE9AE8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Agile development process</a:t>
            </a:r>
          </a:p>
          <a:p>
            <a:r>
              <a:rPr lang="en-US" dirty="0">
                <a:solidFill>
                  <a:schemeClr val="bg1"/>
                </a:solidFill>
              </a:rPr>
              <a:t>Steps: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Release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Receive Feedback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functionality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CC7B2-AD58-F946-9E76-8EDE7B4A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05" y="2779713"/>
            <a:ext cx="7429500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3B3B7-FF37-6B47-B32C-D2E7D0948F06}"/>
              </a:ext>
            </a:extLst>
          </p:cNvPr>
          <p:cNvSpPr txBox="1"/>
          <p:nvPr/>
        </p:nvSpPr>
        <p:spPr>
          <a:xfrm>
            <a:off x="4708477" y="3224283"/>
            <a:ext cx="211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Requirements/Design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BC394-F4AB-604F-AD07-3A0BCF86EBE2}"/>
              </a:ext>
            </a:extLst>
          </p:cNvPr>
          <p:cNvSpPr txBox="1"/>
          <p:nvPr/>
        </p:nvSpPr>
        <p:spPr>
          <a:xfrm>
            <a:off x="7822443" y="3224283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1EF0F-3330-874A-B3BC-7892C306A012}"/>
              </a:ext>
            </a:extLst>
          </p:cNvPr>
          <p:cNvSpPr txBox="1"/>
          <p:nvPr/>
        </p:nvSpPr>
        <p:spPr>
          <a:xfrm rot="5400000">
            <a:off x="9782940" y="4129074"/>
            <a:ext cx="5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DB4BF-973E-6743-913D-A7207927A639}"/>
              </a:ext>
            </a:extLst>
          </p:cNvPr>
          <p:cNvSpPr txBox="1"/>
          <p:nvPr/>
        </p:nvSpPr>
        <p:spPr>
          <a:xfrm>
            <a:off x="7974843" y="5287369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88E90-3C31-7A40-8140-1174402C5534}"/>
              </a:ext>
            </a:extLst>
          </p:cNvPr>
          <p:cNvSpPr txBox="1"/>
          <p:nvPr/>
        </p:nvSpPr>
        <p:spPr>
          <a:xfrm rot="16200000">
            <a:off x="6321819" y="4741161"/>
            <a:ext cx="109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7A6F530-F007-944B-B7D2-5DA80FAA0104}"/>
              </a:ext>
            </a:extLst>
          </p:cNvPr>
          <p:cNvSpPr/>
          <p:nvPr/>
        </p:nvSpPr>
        <p:spPr>
          <a:xfrm rot="11880308">
            <a:off x="4432861" y="3843104"/>
            <a:ext cx="1884809" cy="708206"/>
          </a:xfrm>
          <a:prstGeom prst="rightArrow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473FD-936A-8B4A-BE75-1131B020BD71}"/>
              </a:ext>
            </a:extLst>
          </p:cNvPr>
          <p:cNvSpPr txBox="1"/>
          <p:nvPr/>
        </p:nvSpPr>
        <p:spPr>
          <a:xfrm rot="1147850">
            <a:off x="4945804" y="4085054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6330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481-C423-8F43-B4D7-AFC22E59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the program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E341-D41C-D040-AAEC-54198B12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6904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49A-F18B-AD46-BE0E-A41FF2AB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Transition from Iteration I to Iteration II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9BB1-763C-0849-BEC0-F5FE5163B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648576"/>
              </p:ext>
            </p:extLst>
          </p:nvPr>
        </p:nvGraphicFramePr>
        <p:xfrm>
          <a:off x="1141413" y="2249488"/>
          <a:ext cx="990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9941693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5004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SLOC Iteration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SLOC Iteration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3506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6DF69B-BD6D-AE4E-AF36-54C0E4221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466244"/>
              </p:ext>
            </p:extLst>
          </p:nvPr>
        </p:nvGraphicFramePr>
        <p:xfrm>
          <a:off x="1421642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171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{40B80C85-B6EE-CB42-B091-0A6ED2ECE07F}tf10001122</Template>
  <TotalTime>102</TotalTime>
  <Words>211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The Social Network</vt:lpstr>
      <vt:lpstr>Contents</vt:lpstr>
      <vt:lpstr>Introduction</vt:lpstr>
      <vt:lpstr>About the social network</vt:lpstr>
      <vt:lpstr>Software development process</vt:lpstr>
      <vt:lpstr>How the program Works</vt:lpstr>
      <vt:lpstr>Transition from Iteration I to Iteration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Network</dc:title>
  <dc:creator>Acharya, Tufan</dc:creator>
  <cp:lastModifiedBy>Acharya, Tufan</cp:lastModifiedBy>
  <cp:revision>11</cp:revision>
  <dcterms:created xsi:type="dcterms:W3CDTF">2018-11-27T17:22:43Z</dcterms:created>
  <dcterms:modified xsi:type="dcterms:W3CDTF">2018-11-27T19:05:08Z</dcterms:modified>
</cp:coreProperties>
</file>