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9" r:id="rId5"/>
    <p:sldId id="267" r:id="rId6"/>
    <p:sldId id="271" r:id="rId7"/>
    <p:sldId id="268" r:id="rId8"/>
    <p:sldId id="270" r:id="rId9"/>
    <p:sldId id="272" r:id="rId10"/>
    <p:sldId id="273" r:id="rId11"/>
    <p:sldId id="274" r:id="rId12"/>
    <p:sldId id="260" r:id="rId13"/>
    <p:sldId id="263" r:id="rId14"/>
    <p:sldId id="264" r:id="rId15"/>
    <p:sldId id="265" r:id="rId16"/>
    <p:sldId id="266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458"/>
  </p:normalViewPr>
  <p:slideViewPr>
    <p:cSldViewPr snapToGrid="0">
      <p:cViewPr varScale="1">
        <p:scale>
          <a:sx n="127" d="100"/>
          <a:sy n="127" d="100"/>
        </p:scale>
        <p:origin x="1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EBCAF-0CFC-0378-6A1B-F5FD73450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A606C-1983-13E1-56E6-4B742CC02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94601-682A-389C-2FE3-D22E024B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11FC-D7FD-8141-905F-BFA32FDF5681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8E7EA-6F19-2A15-C956-68A924A1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C4EA7-CD7F-FAA6-F953-163C8C85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8FDB-72C5-034C-8E63-750295428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8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7574-28B1-D034-02B1-02133B9C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C2FEF-DDAD-4260-98BC-BC03553A3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502C2-EB7A-39F8-6E9A-4A50145B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11FC-D7FD-8141-905F-BFA32FDF5681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A0F93-0B74-7A75-BF70-7EC5FBC6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BBBCA-BD57-669D-711D-227F8D00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8FDB-72C5-034C-8E63-750295428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3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CDFE5-BFC8-86B6-ECD0-AC035D16D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EEA20-8BB1-2871-8FEA-343EFE95C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5B80E-C5B4-FBFA-E9B2-FA7CCA4E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11FC-D7FD-8141-905F-BFA32FDF5681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B5A75-C6C8-C9A1-1256-3482502F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65AB5-D93E-CEB8-7578-B6676519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8FDB-72C5-034C-8E63-750295428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8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C838-ED16-B12A-2888-A5314B36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182AC-65CF-72ED-3427-351AEFDE1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49990-44A9-18B4-9833-49465E0F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11FC-D7FD-8141-905F-BFA32FDF5681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0D040-221D-B7E2-7CA2-0F1F0081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AFE90-9D66-05CD-E2AF-3A206C57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8FDB-72C5-034C-8E63-750295428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8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7ADB-2C1A-95FD-60C3-FAE0A7863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C9D9B-826F-8BE1-E472-2E6FDD1E6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51067-73AA-408F-8FAD-6C2A27FD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11FC-D7FD-8141-905F-BFA32FDF5681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63039-9857-CED3-CFB7-278B3738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99B38-F482-703C-80F0-B5DBD011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8FDB-72C5-034C-8E63-750295428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161F-0A03-F4E2-BBF9-540F02D6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BB518-3AD0-0574-F03A-BE43B5CA2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E31F9-331B-4960-D9B8-9A7501D90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64CEE-3F55-D840-6092-DD861F51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11FC-D7FD-8141-905F-BFA32FDF5681}" type="datetimeFigureOut">
              <a:rPr lang="en-US" smtClean="0"/>
              <a:t>1/20/25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0B125-C0D7-FC0A-5D37-417472B8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26842-7009-9C9E-9107-0DBEA319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8FDB-72C5-034C-8E63-750295428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0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7459-2707-AEA2-214F-FA2B0647F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7DF63-76B7-5363-D2AB-8F319BF5C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4CF0F-04D6-375D-EE16-81E0D7BBA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94810-5F9D-74E6-2789-A045D038B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F5787-D0BA-0CEB-5AC1-8F181F081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3F0812-052A-8ED4-9321-6A87E1D7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11FC-D7FD-8141-905F-BFA32FDF5681}" type="datetimeFigureOut">
              <a:rPr lang="en-US" smtClean="0"/>
              <a:t>1/20/25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D703E0-058B-1474-3051-EB8EE173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2404AB-CB92-434C-C6FD-BCDB7CE0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8FDB-72C5-034C-8E63-750295428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2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5D0C-55AF-D597-6D85-C119932B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D7958-4228-34F2-D5EF-4A3FF37C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11FC-D7FD-8141-905F-BFA32FDF5681}" type="datetimeFigureOut">
              <a:rPr lang="en-US" smtClean="0"/>
              <a:t>1/20/25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09278-CF03-D8E6-7172-9EF391BA1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C2A41-5274-F424-A3F8-2DF0BE6B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8FDB-72C5-034C-8E63-750295428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8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A656C-6830-D352-A768-6223C82D1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11FC-D7FD-8141-905F-BFA32FDF5681}" type="datetimeFigureOut">
              <a:rPr lang="en-US" smtClean="0"/>
              <a:t>1/20/25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66F823-A0EB-B442-E34C-2984F49A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90139-6189-DEAF-70D2-970002AC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8FDB-72C5-034C-8E63-750295428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8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ABE8-6060-D254-B0E0-0DFE5AA65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9A365-3343-3622-A435-F27827138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835CE-79A2-A278-F319-2284285E9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2C97E-6A71-4FA4-DE6C-B2AD2DF1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11FC-D7FD-8141-905F-BFA32FDF5681}" type="datetimeFigureOut">
              <a:rPr lang="en-US" smtClean="0"/>
              <a:t>1/20/25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3E2A2-3548-5CE1-8D7C-03D5D3AA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0B20B-E8AA-0F66-55A8-C0B14252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8FDB-72C5-034C-8E63-750295428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E800-3804-F765-843C-0A20FDE1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77003-02C5-0B16-FF19-C36734941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82DE3-9666-7562-9E0C-F25EC980F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0B3C8-A22D-C262-3637-4320BB72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11FC-D7FD-8141-905F-BFA32FDF5681}" type="datetimeFigureOut">
              <a:rPr lang="en-US" smtClean="0"/>
              <a:t>1/20/25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9E95E-7EF4-98F1-97BB-664AA7C3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F2322-B476-9269-F29D-44783521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8FDB-72C5-034C-8E63-750295428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C0C84-3BE5-CE53-9863-9526CCE30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F39AA-83C1-401B-B1D2-CB552B373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38A8D-ACEF-A102-B3CE-406FA9E23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A11FC-D7FD-8141-905F-BFA32FDF5681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457F4-34F5-5281-D132-37304BAED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76977-6DDF-C637-74C3-0DBC7AD90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C8FDB-72C5-034C-8E63-750295428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7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2907/llm-repo-digest-creato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5172-F677-2C0A-EE7F-027EB62E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F3E45-9555-6465-BBD2-4A12ECB1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Discover the potential and capabilities of modern data science </a:t>
            </a:r>
          </a:p>
          <a:p>
            <a:r>
              <a:rPr lang="en-IN" dirty="0"/>
              <a:t>Master essential terminology and recent AI advancements </a:t>
            </a:r>
          </a:p>
          <a:p>
            <a:r>
              <a:rPr lang="en-IN" dirty="0"/>
              <a:t>Apply deep learning techniques within your business domain</a:t>
            </a:r>
          </a:p>
          <a:p>
            <a:r>
              <a:rPr lang="en-IN" dirty="0"/>
              <a:t>Navigate deployment options and implementation strategies</a:t>
            </a:r>
          </a:p>
          <a:p>
            <a:r>
              <a:rPr lang="en-IN" dirty="0"/>
              <a:t>Focus on application rather than theoretical underpinnings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16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48B20-C321-EF4B-6B93-F19CC4192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174C-3685-B7B1-4495-342D3F4F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3 -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5D1E-8807-3C2D-6435-7759AC958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  <a:p>
            <a:pPr lvl="1"/>
            <a:r>
              <a:rPr lang="en-US" dirty="0"/>
              <a:t>Forward propagation, Backward propagation</a:t>
            </a:r>
          </a:p>
          <a:p>
            <a:pPr lvl="1"/>
            <a:r>
              <a:rPr lang="en-US" dirty="0"/>
              <a:t>Creating a simple neural network</a:t>
            </a:r>
          </a:p>
          <a:p>
            <a:pPr lvl="1"/>
            <a:r>
              <a:rPr lang="en-US" dirty="0"/>
              <a:t>Comparison of neural network and other ML techniques</a:t>
            </a:r>
          </a:p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K means or centroid clustering</a:t>
            </a:r>
          </a:p>
          <a:p>
            <a:pPr lvl="1"/>
            <a:r>
              <a:rPr lang="en-US" dirty="0" err="1"/>
              <a:t>Heirarchial</a:t>
            </a:r>
            <a:r>
              <a:rPr lang="en-US" dirty="0"/>
              <a:t> clustering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14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ED6B1-A067-6F8F-3968-DE7E3945F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153E-45D0-5794-A66B-C3B5B011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4 -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DD67-1CBD-6EBD-9201-680AA625B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 Basics and Spacy library</a:t>
            </a:r>
          </a:p>
          <a:p>
            <a:pPr lvl="1"/>
            <a:r>
              <a:rPr lang="en-US" dirty="0"/>
              <a:t>Tokenization</a:t>
            </a:r>
          </a:p>
          <a:p>
            <a:pPr lvl="1"/>
            <a:r>
              <a:rPr lang="en-US" dirty="0"/>
              <a:t>Sentiment analysis, Parts of Speech, Named Entity Recognition</a:t>
            </a:r>
          </a:p>
          <a:p>
            <a:pPr lvl="1"/>
            <a:r>
              <a:rPr lang="en-US" dirty="0"/>
              <a:t>Word embeddings</a:t>
            </a:r>
          </a:p>
          <a:p>
            <a:r>
              <a:rPr lang="en-US" dirty="0"/>
              <a:t>Transformers</a:t>
            </a:r>
          </a:p>
          <a:p>
            <a:pPr lvl="1"/>
            <a:r>
              <a:rPr lang="en-US" dirty="0"/>
              <a:t>How they are built</a:t>
            </a:r>
          </a:p>
          <a:p>
            <a:pPr lvl="1"/>
            <a:r>
              <a:rPr lang="en-US" dirty="0"/>
              <a:t>Using pre-trained transformers</a:t>
            </a:r>
          </a:p>
          <a:p>
            <a:r>
              <a:rPr lang="en-US" dirty="0"/>
              <a:t>Prompt Engineering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74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0A78-9086-BA46-ED39-DCDA8C94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Engineering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070D-E97F-D001-5025-09767AEC7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85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How would you design a user authentication system that can handle 1 million daily active users with 5000 requests per second at peak and 99.99% uptime requirement. Include: 1. System architecture 2. Technology stack 3. Security considerations 4. Scalability approach 5. Estimated costs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You are a senior solutions architect with 15+ years of experience</a:t>
            </a:r>
          </a:p>
          <a:p>
            <a:r>
              <a:rPr lang="en-IN" dirty="0"/>
              <a:t>You are a backend developer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B55899-0255-FDE3-0A13-0B556D3A4725}"/>
              </a:ext>
            </a:extLst>
          </p:cNvPr>
          <p:cNvSpPr/>
          <p:nvPr/>
        </p:nvSpPr>
        <p:spPr>
          <a:xfrm>
            <a:off x="708660" y="1383030"/>
            <a:ext cx="10645140" cy="5829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Role plays an important role</a:t>
            </a:r>
          </a:p>
        </p:txBody>
      </p:sp>
    </p:spTree>
    <p:extLst>
      <p:ext uri="{BB962C8B-B14F-4D97-AF65-F5344CB8AC3E}">
        <p14:creationId xmlns:p14="http://schemas.microsoft.com/office/powerpoint/2010/main" val="918553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A5BD6-6726-AA86-D7D9-7F859EB5C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0414-6A16-BAD6-DB39-39938505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Engineering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547B9-582D-135A-5FA7-939842B52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8515"/>
            <a:ext cx="10515600" cy="4351338"/>
          </a:xfrm>
        </p:spPr>
        <p:txBody>
          <a:bodyPr/>
          <a:lstStyle/>
          <a:p>
            <a:r>
              <a:rPr lang="en-IN" b="1" dirty="0"/>
              <a:t>Bad Prompt:</a:t>
            </a:r>
            <a:r>
              <a:rPr lang="en-IN" dirty="0"/>
              <a:t> "Create a marketing strategy for my startup"</a:t>
            </a:r>
          </a:p>
          <a:p>
            <a:r>
              <a:rPr lang="en-IN" b="1" dirty="0"/>
              <a:t>Better Prompt:</a:t>
            </a:r>
            <a:r>
              <a:rPr lang="en-IN" dirty="0"/>
              <a:t> "Help me develop a marketing strategy by:</a:t>
            </a:r>
          </a:p>
          <a:p>
            <a:pPr>
              <a:buFont typeface="+mj-lt"/>
              <a:buAutoNum type="arabicPeriod"/>
            </a:pPr>
            <a:r>
              <a:rPr lang="en-IN" dirty="0"/>
              <a:t>First </a:t>
            </a:r>
            <a:r>
              <a:rPr lang="en-IN" dirty="0" err="1"/>
              <a:t>analyzing</a:t>
            </a:r>
            <a:r>
              <a:rPr lang="en-IN" dirty="0"/>
              <a:t> my target audience (tech-savvy millennials interested in sustainability)</a:t>
            </a:r>
          </a:p>
          <a:p>
            <a:pPr>
              <a:buFont typeface="+mj-lt"/>
              <a:buAutoNum type="arabicPeriod"/>
            </a:pPr>
            <a:r>
              <a:rPr lang="en-IN" dirty="0"/>
              <a:t>Then suggesting 3 primary marketing channels based on this audience</a:t>
            </a:r>
          </a:p>
          <a:p>
            <a:pPr>
              <a:buFont typeface="+mj-lt"/>
              <a:buAutoNum type="arabicPeriod"/>
            </a:pPr>
            <a:r>
              <a:rPr lang="en-IN" dirty="0"/>
              <a:t>Finally, creating a 3-month content calendar focused on our eco-friendly product features"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E66E17-3104-4D67-7D79-5B9ECDD34530}"/>
              </a:ext>
            </a:extLst>
          </p:cNvPr>
          <p:cNvSpPr/>
          <p:nvPr/>
        </p:nvSpPr>
        <p:spPr>
          <a:xfrm>
            <a:off x="708660" y="1383030"/>
            <a:ext cx="10645140" cy="5829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Break down complex Tasks</a:t>
            </a:r>
          </a:p>
        </p:txBody>
      </p:sp>
    </p:spTree>
    <p:extLst>
      <p:ext uri="{BB962C8B-B14F-4D97-AF65-F5344CB8AC3E}">
        <p14:creationId xmlns:p14="http://schemas.microsoft.com/office/powerpoint/2010/main" val="508949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7998B-22C2-C8D2-264C-67092D6D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0003-BF53-146F-677A-4B5ACF71E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Engineering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F5F07-DBE1-169F-312B-533195BB3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8515"/>
            <a:ext cx="10515600" cy="4351338"/>
          </a:xfrm>
        </p:spPr>
        <p:txBody>
          <a:bodyPr/>
          <a:lstStyle/>
          <a:p>
            <a:r>
              <a:rPr lang="en-IN" b="1" dirty="0"/>
              <a:t>Bad Prompt:</a:t>
            </a:r>
            <a:r>
              <a:rPr lang="en-IN" dirty="0"/>
              <a:t> "give me content on how </a:t>
            </a:r>
            <a:r>
              <a:rPr lang="en-IN" dirty="0" err="1"/>
              <a:t>i</a:t>
            </a:r>
            <a:r>
              <a:rPr lang="en-IN" dirty="0"/>
              <a:t> can explain transformers from grounds up to some one who has an idea on neural network"</a:t>
            </a:r>
          </a:p>
          <a:p>
            <a:r>
              <a:rPr lang="en-IN" b="1" dirty="0"/>
              <a:t>Better Prompt:</a:t>
            </a:r>
            <a:r>
              <a:rPr lang="en-IN" dirty="0"/>
              <a:t> "give me content on how </a:t>
            </a:r>
            <a:r>
              <a:rPr lang="en-IN" dirty="0" err="1"/>
              <a:t>i</a:t>
            </a:r>
            <a:r>
              <a:rPr lang="en-IN" dirty="0"/>
              <a:t> can explain transformers from grounds up to some one who has an idea on neural network. first explain how transformers are trained, step by step, explain with code”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6EBCA2-4AE7-FE03-533F-6E5576E62279}"/>
              </a:ext>
            </a:extLst>
          </p:cNvPr>
          <p:cNvSpPr/>
          <p:nvPr/>
        </p:nvSpPr>
        <p:spPr>
          <a:xfrm>
            <a:off x="708660" y="1383030"/>
            <a:ext cx="10645140" cy="5829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Go Step by Step – Chain of thought</a:t>
            </a:r>
          </a:p>
        </p:txBody>
      </p:sp>
    </p:spTree>
    <p:extLst>
      <p:ext uri="{BB962C8B-B14F-4D97-AF65-F5344CB8AC3E}">
        <p14:creationId xmlns:p14="http://schemas.microsoft.com/office/powerpoint/2010/main" val="2066824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3DB1D-9814-C6C9-5698-44F189E0A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DDDF-611B-C6EF-C6E9-41D96FB7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Engineering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F3D8F-636F-01D7-A2E9-E232B0918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851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Extract all products and services listed in the following content. Consolidate similar items and remove duplicates. Group products into appropriate categories.</a:t>
            </a:r>
          </a:p>
          <a:p>
            <a:pPr marL="0" indent="0">
              <a:buNone/>
            </a:pPr>
            <a:r>
              <a:rPr lang="en-IN" dirty="0"/>
              <a:t>Important: Output only the raw JSON object. Do not include any markdown formatting, backticks, or the word '</a:t>
            </a:r>
            <a:r>
              <a:rPr lang="en-IN" dirty="0" err="1"/>
              <a:t>json</a:t>
            </a:r>
            <a:r>
              <a:rPr lang="en-IN" dirty="0"/>
              <a:t>'.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Example output format:</a:t>
            </a:r>
          </a:p>
          <a:p>
            <a:pPr marL="0" indent="0">
              <a:buNone/>
            </a:pPr>
            <a:r>
              <a:rPr lang="en-IN" dirty="0"/>
              <a:t>{{</a:t>
            </a:r>
          </a:p>
          <a:p>
            <a:pPr marL="0" indent="0">
              <a:buNone/>
            </a:pPr>
            <a:r>
              <a:rPr lang="en-IN" dirty="0"/>
              <a:t>"Transmission And Telecom Towers": [</a:t>
            </a:r>
          </a:p>
          <a:p>
            <a:pPr marL="0" indent="0">
              <a:buNone/>
            </a:pPr>
            <a:r>
              <a:rPr lang="en-IN" dirty="0"/>
              <a:t>"GI Transmission Tower",</a:t>
            </a:r>
          </a:p>
          <a:p>
            <a:pPr marL="0" indent="0">
              <a:buNone/>
            </a:pPr>
            <a:r>
              <a:rPr lang="en-IN" dirty="0"/>
              <a:t>"Power Transmission Tower",</a:t>
            </a:r>
          </a:p>
          <a:p>
            <a:pPr marL="0" indent="0">
              <a:buNone/>
            </a:pPr>
            <a:r>
              <a:rPr lang="en-IN" dirty="0"/>
              <a:t>"Galvanized Transmission Line Tower",</a:t>
            </a:r>
          </a:p>
          <a:p>
            <a:pPr marL="0" indent="0">
              <a:buNone/>
            </a:pPr>
            <a:r>
              <a:rPr lang="en-IN" dirty="0"/>
              <a:t>"GI Signal Tower"</a:t>
            </a:r>
          </a:p>
          <a:p>
            <a:pPr marL="0" indent="0">
              <a:buNone/>
            </a:pPr>
            <a:r>
              <a:rPr lang="en-IN" dirty="0"/>
              <a:t>],</a:t>
            </a:r>
          </a:p>
          <a:p>
            <a:pPr marL="0" indent="0">
              <a:buNone/>
            </a:pPr>
            <a:r>
              <a:rPr lang="en-IN" dirty="0"/>
              <a:t>}}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4F18A3-E60B-1E96-C3FA-7D5388DEBC41}"/>
              </a:ext>
            </a:extLst>
          </p:cNvPr>
          <p:cNvSpPr/>
          <p:nvPr/>
        </p:nvSpPr>
        <p:spPr>
          <a:xfrm>
            <a:off x="708660" y="1383030"/>
            <a:ext cx="10645140" cy="5829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Few Shot examples – Very Critical</a:t>
            </a:r>
          </a:p>
        </p:txBody>
      </p:sp>
    </p:spTree>
    <p:extLst>
      <p:ext uri="{BB962C8B-B14F-4D97-AF65-F5344CB8AC3E}">
        <p14:creationId xmlns:p14="http://schemas.microsoft.com/office/powerpoint/2010/main" val="4148037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717E9-81DE-5145-159C-B5D0BE58D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13BA-DB1D-2E83-A889-F3771884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Engineering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A7CE-A260-12CB-DD82-DDCF2DD6E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8515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/>
              <a:t>Download or git clone the file </a:t>
            </a:r>
            <a:r>
              <a:rPr lang="en-IN" dirty="0" err="1"/>
              <a:t>llm_repo_digest.sh</a:t>
            </a:r>
            <a:r>
              <a:rPr lang="en-IN" dirty="0"/>
              <a:t> from here </a:t>
            </a:r>
            <a:r>
              <a:rPr lang="en-IN" dirty="0">
                <a:hlinkClick r:id="rId2"/>
              </a:rPr>
              <a:t>https://github.com/adi2907/llm-repo-digest-creator</a:t>
            </a:r>
            <a:endParaRPr lang="en-IN" dirty="0"/>
          </a:p>
          <a:p>
            <a:r>
              <a:rPr lang="en-IN" dirty="0"/>
              <a:t>Make it executable </a:t>
            </a:r>
            <a:r>
              <a:rPr lang="en-IN" dirty="0" err="1"/>
              <a:t>chmod</a:t>
            </a:r>
            <a:r>
              <a:rPr lang="en-IN" dirty="0"/>
              <a:t> +x </a:t>
            </a:r>
            <a:r>
              <a:rPr lang="en-IN" dirty="0" err="1"/>
              <a:t>llm</a:t>
            </a:r>
            <a:r>
              <a:rPr lang="en-IN" dirty="0"/>
              <a:t>-repo-</a:t>
            </a:r>
            <a:r>
              <a:rPr lang="en-IN" dirty="0" err="1"/>
              <a:t>digest.sh</a:t>
            </a:r>
            <a:endParaRPr lang="en-IN" dirty="0"/>
          </a:p>
          <a:p>
            <a:r>
              <a:rPr lang="en-IN" dirty="0"/>
              <a:t>Run ./</a:t>
            </a:r>
            <a:r>
              <a:rPr lang="en-IN" dirty="0" err="1"/>
              <a:t>llm</a:t>
            </a:r>
            <a:r>
              <a:rPr lang="en-IN" dirty="0"/>
              <a:t>-repo-</a:t>
            </a:r>
            <a:r>
              <a:rPr lang="en-IN" dirty="0" err="1"/>
              <a:t>digest.sh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This will create a txt file of the entire project which you can share with the </a:t>
            </a:r>
            <a:r>
              <a:rPr lang="en-IN" dirty="0" err="1"/>
              <a:t>llm</a:t>
            </a:r>
            <a:r>
              <a:rPr lang="en-IN" dirty="0"/>
              <a:t> (works great for architecting and changing multiple files at once)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B6C7E-2F9D-CD3D-8565-345CF23E8D23}"/>
              </a:ext>
            </a:extLst>
          </p:cNvPr>
          <p:cNvSpPr/>
          <p:nvPr/>
        </p:nvSpPr>
        <p:spPr>
          <a:xfrm>
            <a:off x="708660" y="1383030"/>
            <a:ext cx="10645140" cy="5829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Hack – Download the entire code and share it with the LLM</a:t>
            </a:r>
          </a:p>
        </p:txBody>
      </p:sp>
    </p:spTree>
    <p:extLst>
      <p:ext uri="{BB962C8B-B14F-4D97-AF65-F5344CB8AC3E}">
        <p14:creationId xmlns:p14="http://schemas.microsoft.com/office/powerpoint/2010/main" val="3789407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7BA62-3B8D-273A-4737-22C5BCE5C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CE45-5ECB-60AC-02FA-05FCADD4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5 -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7AD34-CC29-9BB0-6772-09DACCECF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vision</a:t>
            </a:r>
          </a:p>
          <a:p>
            <a:pPr lvl="1"/>
            <a:r>
              <a:rPr lang="en-US" dirty="0"/>
              <a:t>Convolutional Neural Network – Training and inference</a:t>
            </a:r>
          </a:p>
          <a:p>
            <a:pPr lvl="1"/>
            <a:r>
              <a:rPr lang="en-US" dirty="0"/>
              <a:t>OpenCV basic tutorial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Using FASTAPI to create API endpoints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Streamlit</a:t>
            </a:r>
            <a:r>
              <a:rPr lang="en-US" dirty="0"/>
              <a:t> for full application deployment and frontend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7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54439-19DE-082A-9F24-6E6BAFB88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78B3-93C0-FFC0-2276-1410D9BB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Essentials of Data Science -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715AA-55E2-9DCB-CDDE-A9761C5F4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Day 1: Foundations (1.5 hours)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Introduction to Google </a:t>
            </a:r>
            <a:r>
              <a:rPr lang="en-IN" dirty="0" err="1"/>
              <a:t>Colab</a:t>
            </a:r>
            <a:r>
              <a:rPr lang="en-IN" dirty="0"/>
              <a:t>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Python fundamentals for 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Regression analysis using scikit-learn</a:t>
            </a:r>
          </a:p>
          <a:p>
            <a:pPr marL="0" indent="0">
              <a:buNone/>
            </a:pPr>
            <a:r>
              <a:rPr lang="en-IN" b="1" dirty="0"/>
              <a:t>Day 2: Neural Networks (1.5 hours) </a:t>
            </a:r>
          </a:p>
          <a:p>
            <a:r>
              <a:rPr lang="en-IN" dirty="0"/>
              <a:t>Classification techniques and model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Deep dive into feedforward neural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Hands-on implementation of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93108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B5FDC-369C-FB71-FDB0-6BE4AC0E5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B29F-9FEE-013B-A941-028DEA88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Essentials of Data Science - 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9E4C46-D6FD-B20F-E595-518B62E7A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Day 3: Advanced NLP (1.5 hours)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Natural Language Processing fundamentals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Transformers and generative AI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Prompt engineering techniques</a:t>
            </a:r>
          </a:p>
          <a:p>
            <a:pPr marL="0" indent="0">
              <a:buNone/>
            </a:pPr>
            <a:r>
              <a:rPr lang="en-IN" b="1" dirty="0"/>
              <a:t>Day 4: Applications &amp; Deployment (1.5 hours)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Building interactive applications with </a:t>
            </a:r>
            <a:r>
              <a:rPr lang="en-IN" dirty="0" err="1"/>
              <a:t>Streamlit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API development with </a:t>
            </a:r>
            <a:r>
              <a:rPr lang="en-IN" dirty="0" err="1"/>
              <a:t>FastAPI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8C7C-34E9-F1DE-2077-13D7FAEF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19728-1FC6-12DF-8702-1987CD8BD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8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2913A-34A3-1E0A-39A1-E3B299052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308A-1ACD-07CC-4C2C-4C767162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0- 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919C2D-065F-F4D3-3D81-4E22DF59A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Python basics</a:t>
            </a:r>
          </a:p>
          <a:p>
            <a:r>
              <a:rPr lang="en-US" dirty="0"/>
              <a:t>Control flow – Conditional statements and loops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49631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60B18-D312-9C3F-C982-D345B91AF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E58E-9C7E-B5A1-61DB-6CD6E1CA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0- Python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E93446-2EDC-E249-E2ED-215DB51BA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Python is one of the most popular programming languages because of 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Readability: Code is clear and easy to understand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Versatility: Used in web development, data science, AI, automation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Large ecosystem: Extensive libraries and frameworks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Strong community: Abundant resources and support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Real-world applications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 analysis at companies like Netflix for content 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Web applications like Instagram and Dropbox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Scientific computing at organizations like NASA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Automation of everyday tasks</a:t>
            </a:r>
          </a:p>
        </p:txBody>
      </p:sp>
    </p:spTree>
    <p:extLst>
      <p:ext uri="{BB962C8B-B14F-4D97-AF65-F5344CB8AC3E}">
        <p14:creationId xmlns:p14="http://schemas.microsoft.com/office/powerpoint/2010/main" val="310328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1DA5E-3459-C1CC-815F-E6C9438B6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E8B1-C43A-223B-957A-685977A2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0- What is coding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5415AA-6557-A80E-C658-E355FDEC4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What is Coding?</a:t>
            </a:r>
          </a:p>
          <a:p>
            <a:r>
              <a:rPr lang="en-IN" dirty="0"/>
              <a:t>Coding is giving instructions or code to a computer</a:t>
            </a:r>
          </a:p>
          <a:p>
            <a:r>
              <a:rPr lang="en-IN" dirty="0"/>
              <a:t>Like how you give instructions to someone cooking a recipe. </a:t>
            </a:r>
          </a:p>
          <a:p>
            <a:r>
              <a:rPr lang="en-IN" dirty="0"/>
              <a:t>A recipe needs to be precise and in the right order</a:t>
            </a:r>
          </a:p>
          <a:p>
            <a:r>
              <a:rPr lang="en-IN" dirty="0"/>
              <a:t>Computer programming requires clear, step-by-step instructions.</a:t>
            </a:r>
          </a:p>
          <a:p>
            <a:r>
              <a:rPr lang="en-IN" b="1" dirty="0"/>
              <a:t>Why Python?</a:t>
            </a:r>
          </a:p>
          <a:p>
            <a:r>
              <a:rPr lang="en-IN" dirty="0"/>
              <a:t>Like the "English" of programming languages. </a:t>
            </a:r>
          </a:p>
          <a:p>
            <a:r>
              <a:rPr lang="en-IN" dirty="0"/>
              <a:t>Python was designed to be readable and straightforward. </a:t>
            </a:r>
          </a:p>
          <a:p>
            <a:r>
              <a:rPr lang="en-IN" dirty="0"/>
              <a:t>It's like learning to drive an automatic car instead of a manual - it's easier to get started!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DEDF2-0603-3E8F-9435-375D562C7006}"/>
              </a:ext>
            </a:extLst>
          </p:cNvPr>
          <p:cNvSpPr txBox="1"/>
          <p:nvPr/>
        </p:nvSpPr>
        <p:spPr>
          <a:xfrm>
            <a:off x="3989070" y="6176963"/>
            <a:ext cx="392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Lets start coding!</a:t>
            </a:r>
          </a:p>
        </p:txBody>
      </p:sp>
    </p:spTree>
    <p:extLst>
      <p:ext uri="{BB962C8B-B14F-4D97-AF65-F5344CB8AC3E}">
        <p14:creationId xmlns:p14="http://schemas.microsoft.com/office/powerpoint/2010/main" val="398577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80016-1C22-1F1A-7982-36A02F423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4D4D-2FF9-04B4-7043-31D8D30D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2 -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32C0E-803A-F036-6F01-105DE9B8C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Decision trees</a:t>
            </a:r>
          </a:p>
          <a:p>
            <a:r>
              <a:rPr lang="en-US" dirty="0"/>
              <a:t>Random forest method</a:t>
            </a:r>
          </a:p>
        </p:txBody>
      </p:sp>
    </p:spTree>
    <p:extLst>
      <p:ext uri="{BB962C8B-B14F-4D97-AF65-F5344CB8AC3E}">
        <p14:creationId xmlns:p14="http://schemas.microsoft.com/office/powerpoint/2010/main" val="279712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D7494-65F9-EB55-BE94-3BE226D8D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07359-9480-B62B-A231-04E959C1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2 - Regression</a:t>
            </a:r>
          </a:p>
        </p:txBody>
      </p:sp>
      <p:pic>
        <p:nvPicPr>
          <p:cNvPr id="1026" name="Picture 2" descr="Linear regression equation. | Download ...">
            <a:extLst>
              <a:ext uri="{FF2B5EF4-FFF2-40B4-BE49-F238E27FC236}">
                <a16:creationId xmlns:a16="http://schemas.microsoft.com/office/drawing/2014/main" id="{65BCC0E4-83FF-5C66-9AD4-FE4D84808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231" y="1908810"/>
            <a:ext cx="6037669" cy="242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404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836</Words>
  <Application>Microsoft Macintosh PowerPoint</Application>
  <PresentationFormat>Widescreen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Learning objectives</vt:lpstr>
      <vt:lpstr>Essentials of Data Science - Agenda</vt:lpstr>
      <vt:lpstr>Essentials of Data Science - Agenda</vt:lpstr>
      <vt:lpstr>Day 0</vt:lpstr>
      <vt:lpstr>Day 0- Agenda</vt:lpstr>
      <vt:lpstr>Day 0- Python</vt:lpstr>
      <vt:lpstr>Day 0- What is coding</vt:lpstr>
      <vt:lpstr>Day 2 - Agenda</vt:lpstr>
      <vt:lpstr>Day 2 - Regression</vt:lpstr>
      <vt:lpstr>Day 3 - Agenda</vt:lpstr>
      <vt:lpstr>Day 4 - Agenda</vt:lpstr>
      <vt:lpstr>Prompt Engineering techniques</vt:lpstr>
      <vt:lpstr>Prompt Engineering techniques</vt:lpstr>
      <vt:lpstr>Prompt Engineering techniques</vt:lpstr>
      <vt:lpstr>Prompt Engineering techniques</vt:lpstr>
      <vt:lpstr>Prompt Engineering techniques</vt:lpstr>
      <vt:lpstr>Day 5 - 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Ganguli</dc:creator>
  <cp:lastModifiedBy>Aditya Ganguli</cp:lastModifiedBy>
  <cp:revision>18</cp:revision>
  <dcterms:created xsi:type="dcterms:W3CDTF">2025-01-12T11:50:57Z</dcterms:created>
  <dcterms:modified xsi:type="dcterms:W3CDTF">2025-01-20T03:15:34Z</dcterms:modified>
</cp:coreProperties>
</file>