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AB462-C5BD-4228-B02E-67009B99F331}" v="47" dt="2021-04-13T20:53:29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43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ilo Bongo" userId="31e3d4299e552b89" providerId="LiveId" clId="{C17AB462-C5BD-4228-B02E-67009B99F331}"/>
    <pc:docChg chg="addSld delSld modSld delMainMaster">
      <pc:chgData name="Lars Ailo Bongo" userId="31e3d4299e552b89" providerId="LiveId" clId="{C17AB462-C5BD-4228-B02E-67009B99F331}" dt="2021-04-13T20:53:39.462" v="62" actId="20577"/>
      <pc:docMkLst>
        <pc:docMk/>
      </pc:docMkLst>
      <pc:sldChg chg="modSp mod">
        <pc:chgData name="Lars Ailo Bongo" userId="31e3d4299e552b89" providerId="LiveId" clId="{C17AB462-C5BD-4228-B02E-67009B99F331}" dt="2021-04-13T20:49:15.034" v="1" actId="20577"/>
        <pc:sldMkLst>
          <pc:docMk/>
          <pc:sldMk cId="0" sldId="256"/>
        </pc:sldMkLst>
        <pc:spChg chg="mod">
          <ac:chgData name="Lars Ailo Bongo" userId="31e3d4299e552b89" providerId="LiveId" clId="{C17AB462-C5BD-4228-B02E-67009B99F331}" dt="2021-04-13T20:49:15.034" v="1" actId="20577"/>
          <ac:spMkLst>
            <pc:docMk/>
            <pc:sldMk cId="0" sldId="256"/>
            <ac:spMk id="139" creationId="{00000000-0000-0000-0000-000000000000}"/>
          </ac:spMkLst>
        </pc:spChg>
      </pc:sldChg>
      <pc:sldChg chg="modSp modAnim">
        <pc:chgData name="Lars Ailo Bongo" userId="31e3d4299e552b89" providerId="LiveId" clId="{C17AB462-C5BD-4228-B02E-67009B99F331}" dt="2021-04-13T20:49:54.678" v="34" actId="20577"/>
        <pc:sldMkLst>
          <pc:docMk/>
          <pc:sldMk cId="0" sldId="257"/>
        </pc:sldMkLst>
        <pc:spChg chg="mod">
          <ac:chgData name="Lars Ailo Bongo" userId="31e3d4299e552b89" providerId="LiveId" clId="{C17AB462-C5BD-4228-B02E-67009B99F331}" dt="2021-04-13T20:49:54.678" v="34" actId="20577"/>
          <ac:spMkLst>
            <pc:docMk/>
            <pc:sldMk cId="0" sldId="257"/>
            <ac:spMk id="140" creationId="{00000000-0000-0000-0000-000000000000}"/>
          </ac:spMkLst>
        </pc:spChg>
      </pc:sldChg>
      <pc:sldChg chg="modAnim">
        <pc:chgData name="Lars Ailo Bongo" userId="31e3d4299e552b89" providerId="LiveId" clId="{C17AB462-C5BD-4228-B02E-67009B99F331}" dt="2021-04-13T20:50:02.911" v="35"/>
        <pc:sldMkLst>
          <pc:docMk/>
          <pc:sldMk cId="0" sldId="258"/>
        </pc:sldMkLst>
      </pc:sldChg>
      <pc:sldChg chg="modAnim">
        <pc:chgData name="Lars Ailo Bongo" userId="31e3d4299e552b89" providerId="LiveId" clId="{C17AB462-C5BD-4228-B02E-67009B99F331}" dt="2021-04-13T20:50:14.322" v="36"/>
        <pc:sldMkLst>
          <pc:docMk/>
          <pc:sldMk cId="0" sldId="259"/>
        </pc:sldMkLst>
      </pc:sldChg>
      <pc:sldChg chg="modAnim">
        <pc:chgData name="Lars Ailo Bongo" userId="31e3d4299e552b89" providerId="LiveId" clId="{C17AB462-C5BD-4228-B02E-67009B99F331}" dt="2021-04-13T20:50:32.999" v="37"/>
        <pc:sldMkLst>
          <pc:docMk/>
          <pc:sldMk cId="0" sldId="260"/>
        </pc:sldMkLst>
      </pc:sldChg>
      <pc:sldChg chg="modAnim">
        <pc:chgData name="Lars Ailo Bongo" userId="31e3d4299e552b89" providerId="LiveId" clId="{C17AB462-C5BD-4228-B02E-67009B99F331}" dt="2021-04-13T20:50:40.527" v="38"/>
        <pc:sldMkLst>
          <pc:docMk/>
          <pc:sldMk cId="0" sldId="261"/>
        </pc:sldMkLst>
      </pc:sldChg>
      <pc:sldChg chg="modAnim">
        <pc:chgData name="Lars Ailo Bongo" userId="31e3d4299e552b89" providerId="LiveId" clId="{C17AB462-C5BD-4228-B02E-67009B99F331}" dt="2021-04-13T20:50:47.106" v="39"/>
        <pc:sldMkLst>
          <pc:docMk/>
          <pc:sldMk cId="0" sldId="262"/>
        </pc:sldMkLst>
      </pc:sldChg>
      <pc:sldChg chg="modAnim">
        <pc:chgData name="Lars Ailo Bongo" userId="31e3d4299e552b89" providerId="LiveId" clId="{C17AB462-C5BD-4228-B02E-67009B99F331}" dt="2021-04-13T20:51:00.208" v="40"/>
        <pc:sldMkLst>
          <pc:docMk/>
          <pc:sldMk cId="0" sldId="263"/>
        </pc:sldMkLst>
      </pc:sldChg>
      <pc:sldChg chg="modAnim">
        <pc:chgData name="Lars Ailo Bongo" userId="31e3d4299e552b89" providerId="LiveId" clId="{C17AB462-C5BD-4228-B02E-67009B99F331}" dt="2021-04-13T20:51:10.849" v="41"/>
        <pc:sldMkLst>
          <pc:docMk/>
          <pc:sldMk cId="0" sldId="264"/>
        </pc:sldMkLst>
      </pc:sldChg>
      <pc:sldChg chg="modAnim">
        <pc:chgData name="Lars Ailo Bongo" userId="31e3d4299e552b89" providerId="LiveId" clId="{C17AB462-C5BD-4228-B02E-67009B99F331}" dt="2021-04-13T20:51:22.118" v="42"/>
        <pc:sldMkLst>
          <pc:docMk/>
          <pc:sldMk cId="0" sldId="265"/>
        </pc:sldMkLst>
      </pc:sldChg>
      <pc:sldChg chg="modAnim">
        <pc:chgData name="Lars Ailo Bongo" userId="31e3d4299e552b89" providerId="LiveId" clId="{C17AB462-C5BD-4228-B02E-67009B99F331}" dt="2021-04-13T20:51:32.980" v="43"/>
        <pc:sldMkLst>
          <pc:docMk/>
          <pc:sldMk cId="0" sldId="266"/>
        </pc:sldMkLst>
      </pc:sldChg>
      <pc:sldChg chg="modAnim">
        <pc:chgData name="Lars Ailo Bongo" userId="31e3d4299e552b89" providerId="LiveId" clId="{C17AB462-C5BD-4228-B02E-67009B99F331}" dt="2021-04-13T20:51:40.129" v="44"/>
        <pc:sldMkLst>
          <pc:docMk/>
          <pc:sldMk cId="0" sldId="267"/>
        </pc:sldMkLst>
      </pc:sldChg>
      <pc:sldChg chg="modAnim">
        <pc:chgData name="Lars Ailo Bongo" userId="31e3d4299e552b89" providerId="LiveId" clId="{C17AB462-C5BD-4228-B02E-67009B99F331}" dt="2021-04-13T20:52:00.981" v="45"/>
        <pc:sldMkLst>
          <pc:docMk/>
          <pc:sldMk cId="0" sldId="269"/>
        </pc:sldMkLst>
      </pc:sldChg>
      <pc:sldChg chg="modAnim">
        <pc:chgData name="Lars Ailo Bongo" userId="31e3d4299e552b89" providerId="LiveId" clId="{C17AB462-C5BD-4228-B02E-67009B99F331}" dt="2021-04-13T20:52:09.663" v="46"/>
        <pc:sldMkLst>
          <pc:docMk/>
          <pc:sldMk cId="0" sldId="270"/>
        </pc:sldMkLst>
      </pc:sldChg>
      <pc:sldChg chg="modAnim">
        <pc:chgData name="Lars Ailo Bongo" userId="31e3d4299e552b89" providerId="LiveId" clId="{C17AB462-C5BD-4228-B02E-67009B99F331}" dt="2021-04-13T20:52:20.393" v="47"/>
        <pc:sldMkLst>
          <pc:docMk/>
          <pc:sldMk cId="0" sldId="271"/>
        </pc:sldMkLst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2"/>
        </pc:sldMkLst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3"/>
        </pc:sldMkLst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4"/>
        </pc:sldMkLst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5"/>
        </pc:sldMkLst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6"/>
        </pc:sldMkLst>
      </pc:sldChg>
      <pc:sldChg chg="modSp add mod">
        <pc:chgData name="Lars Ailo Bongo" userId="31e3d4299e552b89" providerId="LiveId" clId="{C17AB462-C5BD-4228-B02E-67009B99F331}" dt="2021-04-13T20:53:39.462" v="62" actId="20577"/>
        <pc:sldMkLst>
          <pc:docMk/>
          <pc:sldMk cId="0" sldId="285"/>
        </pc:sldMkLst>
        <pc:spChg chg="mod">
          <ac:chgData name="Lars Ailo Bongo" userId="31e3d4299e552b89" providerId="LiveId" clId="{C17AB462-C5BD-4228-B02E-67009B99F331}" dt="2021-04-13T20:53:39.462" v="62" actId="20577"/>
          <ac:spMkLst>
            <pc:docMk/>
            <pc:sldMk cId="0" sldId="285"/>
            <ac:spMk id="282" creationId="{00000000-0000-0000-0000-000000000000}"/>
          </ac:spMkLst>
        </pc:spChg>
      </pc:sldChg>
      <pc:sldMasterChg chg="del delSldLayout">
        <pc:chgData name="Lars Ailo Bongo" userId="31e3d4299e552b89" providerId="LiveId" clId="{C17AB462-C5BD-4228-B02E-67009B99F331}" dt="2021-04-13T20:53:33.102" v="49" actId="47"/>
        <pc:sldMasterMkLst>
          <pc:docMk/>
          <pc:sldMasterMk cId="0" sldId="2147483674"/>
        </pc:sldMasterMkLst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32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2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/>
          <p:cNvPicPr/>
          <p:nvPr/>
        </p:nvPicPr>
        <p:blipFill>
          <a:blip r:embed="rId14"/>
          <a:stretch/>
        </p:blipFill>
        <p:spPr>
          <a:xfrm>
            <a:off x="8137080" y="5990400"/>
            <a:ext cx="530640" cy="530640"/>
          </a:xfrm>
          <a:prstGeom prst="rect">
            <a:avLst/>
          </a:prstGeom>
          <a:ln>
            <a:noFill/>
          </a:ln>
        </p:spPr>
      </p:pic>
      <p:pic>
        <p:nvPicPr>
          <p:cNvPr id="12" name="Bilde 20"/>
          <p:cNvPicPr/>
          <p:nvPr/>
        </p:nvPicPr>
        <p:blipFill>
          <a:blip r:embed="rId15"/>
          <a:stretch/>
        </p:blipFill>
        <p:spPr>
          <a:xfrm>
            <a:off x="0" y="0"/>
            <a:ext cx="1357920" cy="228456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19105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5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Virtual Memory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94440" y="3666240"/>
            <a:ext cx="776160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INF-2201 Operating System Fundamentals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Spring 2021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Department of Computer Science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University of Tromsø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Page fault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 page fault exception (vector 0x14) is generated by CPU.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fault linear address (PFLA) is stored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Contains the virtual address that generated fault.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following is pushed to the kernel stack: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SS:ESP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(if fault came from ring 3, since TSS switches to kernel stack, and we must be able to restore user stack).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EFLAGS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CS:EIP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code</a:t>
            </a:r>
            <a:endParaRPr lang="en-US" sz="1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Then, page fault handler is invoked.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Pre-code defines this: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exception_14_entry()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entry.S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exception_14()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interrupt.c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Stores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CR2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current_running-&gt;fault_addr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This, in turn, calls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page_fault_handler()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, which you are going to implement!</a:t>
            </a:r>
            <a:endParaRPr lang="en-US" sz="14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Note: page fault handler may be interrupted!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Page fault handler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a free physical page (PP)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Evict a random page in use if no free page available</a:t>
            </a:r>
            <a:endParaRPr lang="en-US" sz="18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 credits: better eviction algorithm.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Map the faulting virtual page (VP) to PP. Allocate a physical page for the page table if necessary. Mark PP as allocated to VP (for eviction later).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data into PP from process image.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allocation – if free pages are available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 a free page from the free list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Need this list (you must create and manage it).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Mark the page as allocated.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Return the page.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allocation – no free pages available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(1)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get a random physical page in use;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if (page not pinned)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unmap the virtual page using the physical page;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write the physical page to the image file;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return the physical page;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structures for physical page allocation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status table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Indexed by physical page number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information should be stored here?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(Design review)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Free-list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linked list of free pages from page status table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Initially, all pageable pages are in free-list.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Extra Credits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Better replacement policy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FIFO?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FIFO with second chance?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Other?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Dedicated swap area on disk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overwrite image file…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Hints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invalidate_page()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when necessary to make sure TLB does not contain outdated mappings.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do we have to do this?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(Design review)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Double check your bit operations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Triple check your protection bits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helper function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can use serial-I/F for debugging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Both on physical machine…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…and on Bochs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Design review, code, report, hand-in 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P2, P3, and P4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Operating system in P4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with preemptive scheduling.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calls via interrupts.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threads run in ring 0.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Processes run in ring 3.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Processes are loaded dynamically.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Simple virtual memory scheme to provide isolated address spaces.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Overview P5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are going to implement virtual memory with swapping to disk.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Two-level page tables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fault handler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frame allocation scheme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Swapping to/from disk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Paging on IA-32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4KB page size.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Specific bit in CR0 used to turn paging on/off.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Two-level paging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top-level page directory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tables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6" name="Picture 2"/>
          <p:cNvPicPr/>
          <p:nvPr/>
        </p:nvPicPr>
        <p:blipFill>
          <a:blip r:embed="rId2"/>
          <a:stretch/>
        </p:blipFill>
        <p:spPr>
          <a:xfrm>
            <a:off x="870840" y="3321000"/>
            <a:ext cx="6478560" cy="284220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 rot="5400000">
            <a:off x="5879520" y="2502000"/>
            <a:ext cx="987840" cy="1581840"/>
          </a:xfrm>
          <a:prstGeom prst="curvedConnector2">
            <a:avLst/>
          </a:pr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5796000" y="1845000"/>
            <a:ext cx="2734200" cy="1579680"/>
          </a:xfrm>
          <a:prstGeom prst="rect">
            <a:avLst/>
          </a:prstGeom>
          <a:solidFill>
            <a:schemeClr val="bg1">
              <a:alpha val="60000"/>
            </a:schemeClr>
          </a:solidFill>
          <a:ln w="255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 virtual addresses split into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 bits page directory index,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 bits of page table index, and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12 bits of page offset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Paging on IA-32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page table contains information about 1024 4KB pages.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page table is represented in a single, physical page.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Table Entry (PTE) = 4 bytes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page table maps 4MB of virtual memory.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page directory contains information about 1024 page tables.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Also represented by a single, physical page.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Directory Entry (PDE) = 4 bytes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Maps 4GB virtual memory address space.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Hierarchical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need to allocate all 1024 page tables in page directory!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need to allocate all 1024 pages in page table!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Present bit.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Paging on IA-32 (3)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fault handler invoked when a page is not in memory (and in some other cases).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Translation lookaside buffer (TLB): cache for page table entries.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 not updated and invalidated automatically when a PTE is changed.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more details: PMSA book.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Virtual Paging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process has its own page directory and page tables.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about threads? (Design review)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directory base register (PDBR) in CR3 is saved in PCB and restored at context switching time.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Done in pre-code.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processes must map kernel to the same virtual address range.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Why? (Design review)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Setup page tables for process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 physical page for page directory.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Identity-map all kernel pages.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and pin physical pages for page tables when needed.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 user access bit for video buffer page.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a user process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Mark all pages belonging to process (code/data) as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present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and pin a page for user stack.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 access (simplified)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an address within a virtual page is dereferenced: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Must resolve virtual page address to physical page address.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MMU performs lookup in TLB to locate mapping.</a:t>
            </a:r>
            <a:endParaRPr lang="en-US" sz="18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entry is found (hit), it contains physical page address.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 TLB miss, page directory is located from physical address in CR3.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PDE corresponding to virtual page address is marked as present, it contains physical address of page table.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PTE corresponding to virtual page address is marked as present, it contains physical address of page.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PDE or PTE is not present, a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page fault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generated.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PDEs and PTEs also contain access bits. Access fault will also result in page fault.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14</TotalTime>
  <Words>1027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Erlend</dc:creator>
  <dc:description/>
  <cp:lastModifiedBy>Lars Ailo Bongo</cp:lastModifiedBy>
  <cp:revision>497</cp:revision>
  <cp:lastPrinted>2018-04-03T14:08:41Z</cp:lastPrinted>
  <dcterms:created xsi:type="dcterms:W3CDTF">2018-04-03T14:08:41Z</dcterms:created>
  <dcterms:modified xsi:type="dcterms:W3CDTF">2021-04-13T20:53:48Z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2057-10.1.0.5707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Skjermfremvisning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