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77" r:id="rId4"/>
    <p:sldId id="257" r:id="rId5"/>
    <p:sldId id="258" r:id="rId6"/>
    <p:sldId id="259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" y="-8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3B2601-30C2-4F1F-9266-C2B80AD056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842501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3B2601-30C2-4F1F-9266-C2B80AD056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968277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3B2601-30C2-4F1F-9266-C2B80AD056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30581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3B2601-30C2-4F1F-9266-C2B80AD056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3358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3B2601-30C2-4F1F-9266-C2B80AD056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5281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3B2601-30C2-4F1F-9266-C2B80AD056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80476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3B2601-30C2-4F1F-9266-C2B80AD056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829903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3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7BA6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38783" y="2598418"/>
            <a:ext cx="4838700" cy="4200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3B2601-30C2-4F1F-9266-C2B80AD056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663204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3B2601-30C2-4F1F-9266-C2B80AD056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241831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3B2601-30C2-4F1F-9266-C2B80AD056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26942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3B2601-30C2-4F1F-9266-C2B80AD056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63245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3261" y="1939289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20172" y="1091183"/>
            <a:ext cx="1671955" cy="2231390"/>
          </a:xfrm>
          <a:custGeom>
            <a:avLst/>
            <a:gdLst/>
            <a:ahLst/>
            <a:cxnLst/>
            <a:rect l="l" t="t" r="r" b="b"/>
            <a:pathLst>
              <a:path w="1671954" h="2231390">
                <a:moveTo>
                  <a:pt x="558926" y="0"/>
                </a:moveTo>
                <a:lnTo>
                  <a:pt x="0" y="559053"/>
                </a:lnTo>
                <a:lnTo>
                  <a:pt x="1671826" y="2231133"/>
                </a:lnTo>
                <a:lnTo>
                  <a:pt x="1671826" y="1113152"/>
                </a:lnTo>
                <a:lnTo>
                  <a:pt x="558926" y="0"/>
                </a:lnTo>
                <a:close/>
              </a:path>
            </a:pathLst>
          </a:custGeom>
          <a:solidFill>
            <a:srgbClr val="4494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107801" y="889"/>
            <a:ext cx="1084580" cy="1084580"/>
          </a:xfrm>
          <a:custGeom>
            <a:avLst/>
            <a:gdLst/>
            <a:ahLst/>
            <a:cxnLst/>
            <a:rect l="l" t="t" r="r" b="b"/>
            <a:pathLst>
              <a:path w="1084579" h="1084580">
                <a:moveTo>
                  <a:pt x="1084197" y="0"/>
                </a:moveTo>
                <a:lnTo>
                  <a:pt x="0" y="0"/>
                </a:lnTo>
                <a:lnTo>
                  <a:pt x="1084197" y="1084197"/>
                </a:lnTo>
                <a:lnTo>
                  <a:pt x="1084197" y="0"/>
                </a:lnTo>
                <a:close/>
              </a:path>
            </a:pathLst>
          </a:custGeom>
          <a:solidFill>
            <a:srgbClr val="7BA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69680" y="889"/>
            <a:ext cx="2182495" cy="1090295"/>
          </a:xfrm>
          <a:custGeom>
            <a:avLst/>
            <a:gdLst/>
            <a:ahLst/>
            <a:cxnLst/>
            <a:rect l="l" t="t" r="r" b="b"/>
            <a:pathLst>
              <a:path w="2182495" h="1090295">
                <a:moveTo>
                  <a:pt x="2182368" y="0"/>
                </a:moveTo>
                <a:lnTo>
                  <a:pt x="0" y="0"/>
                </a:lnTo>
                <a:lnTo>
                  <a:pt x="1090676" y="1090294"/>
                </a:lnTo>
                <a:lnTo>
                  <a:pt x="2182368" y="0"/>
                </a:lnTo>
                <a:close/>
              </a:path>
            </a:pathLst>
          </a:custGeom>
          <a:solidFill>
            <a:srgbClr val="F8D3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1382" y="789889"/>
            <a:ext cx="1028923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9002" y="2123713"/>
            <a:ext cx="5941695" cy="191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7BA6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58397B-B3F6-4E77-A6E4-C783B82C02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-26713"/>
            <a:ext cx="1219200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ts val="200"/>
              </a:spcAft>
              <a:defRPr/>
            </a:pPr>
            <a:r>
              <a:rPr lang="en-US" sz="36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BMS</a:t>
            </a:r>
            <a:r>
              <a:rPr lang="en-US" sz="27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 </a:t>
            </a:r>
            <a:r>
              <a:rPr lang="en-US" sz="2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Lucida Sans" pitchFamily="34" charset="0"/>
              </a:rPr>
              <a:t>INSTITUTE OF TECHNOLOGY AND MANAGEMENT</a:t>
            </a:r>
            <a:endParaRPr lang="en-US" sz="18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002060"/>
              </a:solidFill>
              <a:latin typeface="Lucida Sans" pitchFamily="34" charset="0"/>
            </a:endParaRPr>
          </a:p>
        </p:txBody>
      </p:sp>
      <p:pic>
        <p:nvPicPr>
          <p:cNvPr id="9" name="Picture 8" descr="C:\Users\Placement\Downloads\Logos\BMSIT LOGO Sept 2015.jpg">
            <a:extLst>
              <a:ext uri="{FF2B5EF4-FFF2-40B4-BE49-F238E27FC236}">
                <a16:creationId xmlns:a16="http://schemas.microsoft.com/office/drawing/2014/main" id="{44F73854-4952-4457-ADE3-814698CA0C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17784"/>
            <a:ext cx="837504" cy="57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Image result for india">
            <a:extLst>
              <a:ext uri="{FF2B5EF4-FFF2-40B4-BE49-F238E27FC236}">
                <a16:creationId xmlns:a16="http://schemas.microsoft.com/office/drawing/2014/main" id="{216B3185-4879-4253-8751-2A9AFA56349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r="16352" b="17179"/>
          <a:stretch/>
        </p:blipFill>
        <p:spPr bwMode="auto">
          <a:xfrm>
            <a:off x="11338013" y="103922"/>
            <a:ext cx="615449" cy="48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6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8951"/>
            <a:ext cx="8025130" cy="6097905"/>
            <a:chOff x="0" y="758951"/>
            <a:chExt cx="8025130" cy="6097905"/>
          </a:xfrm>
        </p:grpSpPr>
        <p:sp>
          <p:nvSpPr>
            <p:cNvPr id="3" name="object 3"/>
            <p:cNvSpPr/>
            <p:nvPr/>
          </p:nvSpPr>
          <p:spPr>
            <a:xfrm>
              <a:off x="0" y="758951"/>
              <a:ext cx="3074035" cy="4098290"/>
            </a:xfrm>
            <a:custGeom>
              <a:avLst/>
              <a:gdLst/>
              <a:ahLst/>
              <a:cxnLst/>
              <a:rect l="l" t="t" r="r" b="b"/>
              <a:pathLst>
                <a:path w="3074035" h="4098290">
                  <a:moveTo>
                    <a:pt x="0" y="0"/>
                  </a:moveTo>
                  <a:lnTo>
                    <a:pt x="0" y="2050796"/>
                  </a:lnTo>
                  <a:lnTo>
                    <a:pt x="2048129" y="4098036"/>
                  </a:lnTo>
                  <a:lnTo>
                    <a:pt x="3073908" y="3072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61560"/>
              <a:ext cx="1995170" cy="1995170"/>
            </a:xfrm>
            <a:custGeom>
              <a:avLst/>
              <a:gdLst/>
              <a:ahLst/>
              <a:cxnLst/>
              <a:rect l="l" t="t" r="r" b="b"/>
              <a:pathLst>
                <a:path w="1995170" h="1995170">
                  <a:moveTo>
                    <a:pt x="0" y="0"/>
                  </a:moveTo>
                  <a:lnTo>
                    <a:pt x="0" y="1994721"/>
                  </a:lnTo>
                  <a:lnTo>
                    <a:pt x="1994662" y="1994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8548" y="4856987"/>
              <a:ext cx="4000500" cy="1999614"/>
            </a:xfrm>
            <a:custGeom>
              <a:avLst/>
              <a:gdLst/>
              <a:ahLst/>
              <a:cxnLst/>
              <a:rect l="l" t="t" r="r" b="b"/>
              <a:pathLst>
                <a:path w="4000500" h="1999615">
                  <a:moveTo>
                    <a:pt x="2001139" y="0"/>
                  </a:moveTo>
                  <a:lnTo>
                    <a:pt x="0" y="1999294"/>
                  </a:lnTo>
                  <a:lnTo>
                    <a:pt x="4000500" y="1999294"/>
                  </a:lnTo>
                  <a:lnTo>
                    <a:pt x="2001139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0729" y="5785866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5">
                  <a:moveTo>
                    <a:pt x="0" y="0"/>
                  </a:moveTo>
                  <a:lnTo>
                    <a:pt x="2133600" y="3987"/>
                  </a:lnTo>
                </a:path>
              </a:pathLst>
            </a:custGeom>
            <a:ln w="101600">
              <a:solidFill>
                <a:srgbClr val="7BA6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38978" y="122046"/>
            <a:ext cx="58851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635" marR="5080" indent="-1004569">
              <a:lnSpc>
                <a:spcPct val="100000"/>
              </a:lnSpc>
              <a:spcBef>
                <a:spcPts val="100"/>
              </a:spcBef>
            </a:pPr>
            <a:r>
              <a:rPr sz="3600" spc="-285" dirty="0"/>
              <a:t>Bas</a:t>
            </a:r>
            <a:r>
              <a:rPr sz="3600" spc="-150" dirty="0"/>
              <a:t>i</a:t>
            </a:r>
            <a:r>
              <a:rPr sz="3600" spc="-330" dirty="0"/>
              <a:t>c</a:t>
            </a:r>
            <a:r>
              <a:rPr sz="3600" spc="-90" dirty="0"/>
              <a:t> </a:t>
            </a:r>
            <a:r>
              <a:rPr sz="3600" spc="-130" dirty="0"/>
              <a:t>Deta</a:t>
            </a:r>
            <a:r>
              <a:rPr sz="3600" spc="-80" dirty="0"/>
              <a:t>i</a:t>
            </a:r>
            <a:r>
              <a:rPr sz="3600" spc="-245" dirty="0"/>
              <a:t>ls</a:t>
            </a:r>
            <a:r>
              <a:rPr sz="3600" spc="-90" dirty="0"/>
              <a:t> </a:t>
            </a:r>
            <a:r>
              <a:rPr sz="3600" spc="-180" dirty="0"/>
              <a:t>of</a:t>
            </a:r>
            <a:r>
              <a:rPr sz="3600" spc="-100" dirty="0"/>
              <a:t> </a:t>
            </a:r>
            <a:r>
              <a:rPr sz="3600" spc="-135" dirty="0"/>
              <a:t>th</a:t>
            </a:r>
            <a:r>
              <a:rPr sz="3600" spc="-150" dirty="0"/>
              <a:t>e</a:t>
            </a:r>
            <a:r>
              <a:rPr sz="3600" spc="-114" dirty="0"/>
              <a:t> </a:t>
            </a:r>
            <a:r>
              <a:rPr sz="3600" spc="-160" dirty="0"/>
              <a:t>Tea</a:t>
            </a:r>
            <a:r>
              <a:rPr sz="3600" spc="-240" dirty="0"/>
              <a:t>m</a:t>
            </a:r>
            <a:r>
              <a:rPr sz="3600" spc="-105" dirty="0"/>
              <a:t> </a:t>
            </a:r>
            <a:r>
              <a:rPr sz="3600" spc="-150" dirty="0"/>
              <a:t>and  </a:t>
            </a:r>
            <a:r>
              <a:rPr sz="3600" spc="-175" dirty="0"/>
              <a:t>Proble</a:t>
            </a:r>
            <a:r>
              <a:rPr sz="3600" spc="-295" dirty="0"/>
              <a:t>m</a:t>
            </a:r>
            <a:r>
              <a:rPr sz="3600" spc="-105" dirty="0"/>
              <a:t> </a:t>
            </a:r>
            <a:r>
              <a:rPr sz="3600" spc="-135" dirty="0"/>
              <a:t>Stateme</a:t>
            </a:r>
            <a:r>
              <a:rPr sz="3600" spc="-160" dirty="0"/>
              <a:t>n</a:t>
            </a:r>
            <a:r>
              <a:rPr sz="3600" spc="-40" dirty="0"/>
              <a:t>t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5750178" y="1660397"/>
            <a:ext cx="5982970" cy="4886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7BA654"/>
                </a:solidFill>
                <a:latin typeface="Arial"/>
                <a:cs typeface="Arial"/>
              </a:rPr>
              <a:t>Organization</a:t>
            </a:r>
            <a:r>
              <a:rPr sz="1800" b="1" spc="-6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7BA654"/>
                </a:solidFill>
                <a:latin typeface="Arial"/>
                <a:cs typeface="Arial"/>
              </a:rPr>
              <a:t>Name</a:t>
            </a:r>
            <a:r>
              <a:rPr sz="1800" b="1" spc="-85" dirty="0">
                <a:latin typeface="Arial"/>
                <a:cs typeface="Arial"/>
              </a:rPr>
              <a:t>: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National</a:t>
            </a:r>
            <a:r>
              <a:rPr sz="18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Digital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001F5F"/>
                </a:solidFill>
                <a:latin typeface="Arial"/>
                <a:cs typeface="Arial"/>
              </a:rPr>
              <a:t>Education</a:t>
            </a:r>
            <a:r>
              <a:rPr sz="1800" b="1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001F5F"/>
                </a:solidFill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  <a:p>
            <a:pPr marL="1841500" marR="5080">
              <a:lnSpc>
                <a:spcPts val="1939"/>
              </a:lnSpc>
              <a:spcBef>
                <a:spcPts val="140"/>
              </a:spcBef>
            </a:pP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sz="1800" b="1" spc="-150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b="1" spc="-185" dirty="0">
                <a:solidFill>
                  <a:srgbClr val="001F5F"/>
                </a:solidFill>
                <a:latin typeface="Arial"/>
                <a:cs typeface="Arial"/>
              </a:rPr>
              <a:t>DE</a:t>
            </a:r>
            <a:r>
              <a:rPr sz="1800" b="1" spc="-18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b="1" spc="-195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1800" b="1" spc="-85" dirty="0">
                <a:solidFill>
                  <a:srgbClr val="001F5F"/>
                </a:solidFill>
                <a:latin typeface="Arial"/>
                <a:cs typeface="Arial"/>
              </a:rPr>
              <a:t>)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,</a:t>
            </a:r>
            <a:r>
              <a:rPr sz="18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Depart</a:t>
            </a:r>
            <a:r>
              <a:rPr sz="1800" b="1" spc="-10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spc="-85" dirty="0">
                <a:solidFill>
                  <a:srgbClr val="001F5F"/>
                </a:solidFill>
                <a:latin typeface="Arial"/>
                <a:cs typeface="Arial"/>
              </a:rPr>
              <a:t>en</a:t>
            </a:r>
            <a:r>
              <a:rPr sz="1800" b="1" spc="-45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800" b="1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90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1800" b="1" spc="-155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1800" b="1" spc="-140" dirty="0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sz="1800" b="1" spc="-150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1800" b="1" spc="-105" dirty="0">
                <a:solidFill>
                  <a:srgbClr val="001F5F"/>
                </a:solidFill>
                <a:latin typeface="Arial"/>
                <a:cs typeface="Arial"/>
              </a:rPr>
              <a:t>ol</a:t>
            </a:r>
            <a:r>
              <a:rPr sz="1800" b="1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45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800" b="1" spc="-95" dirty="0">
                <a:solidFill>
                  <a:srgbClr val="001F5F"/>
                </a:solidFill>
                <a:latin typeface="Arial"/>
                <a:cs typeface="Arial"/>
              </a:rPr>
              <a:t>ducation  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&amp;</a:t>
            </a:r>
            <a:r>
              <a:rPr sz="1800" b="1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001F5F"/>
                </a:solidFill>
                <a:latin typeface="Arial"/>
                <a:cs typeface="Arial"/>
              </a:rPr>
              <a:t>Lite</a:t>
            </a:r>
            <a:r>
              <a:rPr sz="1800" b="1" spc="-125" dirty="0">
                <a:solidFill>
                  <a:srgbClr val="001F5F"/>
                </a:solidFill>
                <a:latin typeface="Arial"/>
                <a:cs typeface="Arial"/>
              </a:rPr>
              <a:t>racy</a:t>
            </a:r>
            <a:r>
              <a:rPr sz="1800" b="1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001F5F"/>
                </a:solidFill>
                <a:latin typeface="Arial"/>
                <a:cs typeface="Arial"/>
              </a:rPr>
              <a:t>(DoSEL).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b="1" spc="-155" dirty="0">
                <a:solidFill>
                  <a:srgbClr val="7BA654"/>
                </a:solidFill>
                <a:latin typeface="Arial"/>
                <a:cs typeface="Arial"/>
              </a:rPr>
              <a:t>P</a:t>
            </a:r>
            <a:r>
              <a:rPr sz="1800" b="1" spc="-150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6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75" dirty="0">
                <a:solidFill>
                  <a:srgbClr val="7BA654"/>
                </a:solidFill>
                <a:latin typeface="Arial"/>
                <a:cs typeface="Arial"/>
              </a:rPr>
              <a:t>Code</a:t>
            </a: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spc="-4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04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b="1" spc="-215" dirty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r>
              <a:rPr sz="1800" b="1" spc="45" dirty="0">
                <a:solidFill>
                  <a:srgbClr val="001F5F"/>
                </a:solidFill>
                <a:latin typeface="Arial"/>
                <a:cs typeface="Arial"/>
              </a:rPr>
              <a:t>1095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ts val="2050"/>
              </a:lnSpc>
              <a:spcBef>
                <a:spcPts val="5"/>
              </a:spcBef>
            </a:pP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Problem</a:t>
            </a:r>
            <a:r>
              <a:rPr sz="1800" b="1" spc="-65" dirty="0">
                <a:solidFill>
                  <a:srgbClr val="7BA654"/>
                </a:solidFill>
                <a:latin typeface="Arial"/>
                <a:cs typeface="Arial"/>
              </a:rPr>
              <a:t> Statement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Title: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001F5F"/>
                </a:solidFill>
                <a:latin typeface="Arial"/>
                <a:cs typeface="Arial"/>
              </a:rPr>
              <a:t>Bringing</a:t>
            </a:r>
            <a:r>
              <a:rPr sz="1800" b="1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001F5F"/>
                </a:solidFill>
                <a:latin typeface="Arial"/>
                <a:cs typeface="Arial"/>
              </a:rPr>
              <a:t>power</a:t>
            </a:r>
            <a:r>
              <a:rPr sz="1800" b="1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18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001F5F"/>
                </a:solidFill>
                <a:latin typeface="Arial"/>
                <a:cs typeface="Arial"/>
              </a:rPr>
              <a:t>AI/ML</a:t>
            </a:r>
            <a:r>
              <a:rPr sz="1800" b="1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1800" b="1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aid</a:t>
            </a:r>
            <a:r>
              <a:rPr sz="18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2583815">
              <a:lnSpc>
                <a:spcPts val="2050"/>
              </a:lnSpc>
            </a:pPr>
            <a:r>
              <a:rPr sz="1800" b="1" spc="-90" dirty="0">
                <a:solidFill>
                  <a:srgbClr val="001F5F"/>
                </a:solidFill>
                <a:latin typeface="Arial"/>
                <a:cs typeface="Arial"/>
              </a:rPr>
              <a:t>teache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18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1800" b="1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b="1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1800" b="1" spc="-120" dirty="0">
                <a:solidFill>
                  <a:srgbClr val="001F5F"/>
                </a:solidFill>
                <a:latin typeface="Arial"/>
                <a:cs typeface="Arial"/>
              </a:rPr>
              <a:t>lassro</a:t>
            </a:r>
            <a:r>
              <a:rPr sz="1800" b="1" spc="-160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1800" b="1" spc="-3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229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40" dirty="0">
                <a:solidFill>
                  <a:srgbClr val="7BA654"/>
                </a:solidFill>
                <a:latin typeface="Arial"/>
                <a:cs typeface="Arial"/>
              </a:rPr>
              <a:t>ea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am</a:t>
            </a:r>
            <a:r>
              <a:rPr sz="1800" b="1" spc="-2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rgbClr val="001F5F"/>
                </a:solidFill>
                <a:latin typeface="Arial"/>
                <a:cs typeface="Arial"/>
              </a:rPr>
              <a:t>Cod</a:t>
            </a:r>
            <a:r>
              <a:rPr sz="1800" b="1" spc="-13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800" b="1" spc="-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800" b="1" spc="10" dirty="0">
                <a:solidFill>
                  <a:srgbClr val="001F5F"/>
                </a:solidFill>
                <a:latin typeface="Arial"/>
                <a:cs typeface="Arial"/>
              </a:rPr>
              <a:t>18.</a:t>
            </a:r>
            <a:endParaRPr sz="1800">
              <a:latin typeface="Arial"/>
              <a:cs typeface="Arial"/>
            </a:endParaRPr>
          </a:p>
          <a:p>
            <a:pPr marL="12700" marR="2864485">
              <a:lnSpc>
                <a:spcPct val="225599"/>
              </a:lnSpc>
              <a:spcBef>
                <a:spcPts val="15"/>
              </a:spcBef>
            </a:pPr>
            <a:r>
              <a:rPr sz="1800" b="1" spc="-229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40" dirty="0">
                <a:solidFill>
                  <a:srgbClr val="7BA654"/>
                </a:solidFill>
                <a:latin typeface="Arial"/>
                <a:cs typeface="Arial"/>
              </a:rPr>
              <a:t>ea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7BA654"/>
                </a:solidFill>
                <a:latin typeface="Arial"/>
                <a:cs typeface="Arial"/>
              </a:rPr>
              <a:t>L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80" dirty="0">
                <a:solidFill>
                  <a:srgbClr val="7BA654"/>
                </a:solidFill>
                <a:latin typeface="Arial"/>
                <a:cs typeface="Arial"/>
              </a:rPr>
              <a:t>ader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am</a:t>
            </a:r>
            <a:r>
              <a:rPr sz="1800" b="1" spc="-2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001F5F"/>
                </a:solidFill>
                <a:latin typeface="Arial"/>
                <a:cs typeface="Arial"/>
              </a:rPr>
              <a:t>Lokesh</a:t>
            </a:r>
            <a:r>
              <a:rPr sz="18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5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800" b="1" spc="-70" dirty="0">
                <a:solidFill>
                  <a:srgbClr val="7BA654"/>
                </a:solidFill>
                <a:latin typeface="Arial"/>
                <a:cs typeface="Arial"/>
              </a:rPr>
              <a:t>.  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In</a:t>
            </a:r>
            <a:r>
              <a:rPr sz="1800" b="1" spc="-135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titu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rgbClr val="7BA654"/>
                </a:solidFill>
                <a:latin typeface="Arial"/>
                <a:cs typeface="Arial"/>
              </a:rPr>
              <a:t>Cod</a:t>
            </a:r>
            <a:r>
              <a:rPr sz="1800" b="1" spc="-1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(</a:t>
            </a:r>
            <a:r>
              <a:rPr sz="1800" b="1" spc="-210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140" dirty="0">
                <a:solidFill>
                  <a:srgbClr val="7BA654"/>
                </a:solidFill>
                <a:latin typeface="Arial"/>
                <a:cs typeface="Arial"/>
              </a:rPr>
              <a:t>ISH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25" dirty="0">
                <a:solidFill>
                  <a:srgbClr val="7BA654"/>
                </a:solidFill>
                <a:latin typeface="Arial"/>
                <a:cs typeface="Arial"/>
              </a:rPr>
              <a:t>)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60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1800" b="1" spc="-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800" b="1" spc="50" dirty="0">
                <a:solidFill>
                  <a:srgbClr val="001F5F"/>
                </a:solidFill>
                <a:latin typeface="Arial"/>
                <a:cs typeface="Arial"/>
              </a:rPr>
              <a:t>1336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841500" algn="l"/>
              </a:tabLst>
            </a:pPr>
            <a:r>
              <a:rPr sz="1800" b="1" spc="-75" dirty="0">
                <a:solidFill>
                  <a:srgbClr val="7BA654"/>
                </a:solidFill>
                <a:latin typeface="Arial"/>
                <a:cs typeface="Arial"/>
              </a:rPr>
              <a:t>Institute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7BA654"/>
                </a:solidFill>
                <a:latin typeface="Arial"/>
                <a:cs typeface="Arial"/>
              </a:rPr>
              <a:t>Name:	</a:t>
            </a:r>
            <a:r>
              <a:rPr sz="1800" b="1" spc="-110" dirty="0">
                <a:solidFill>
                  <a:srgbClr val="001F5F"/>
                </a:solidFill>
                <a:latin typeface="Arial"/>
                <a:cs typeface="Arial"/>
              </a:rPr>
              <a:t>BMSIT&amp;M.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800" b="1" spc="-229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65" dirty="0">
                <a:solidFill>
                  <a:srgbClr val="7BA654"/>
                </a:solidFill>
                <a:latin typeface="Arial"/>
                <a:cs typeface="Arial"/>
              </a:rPr>
              <a:t>he</a:t>
            </a: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am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7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1800" b="1" spc="-145" dirty="0">
                <a:solidFill>
                  <a:srgbClr val="001F5F"/>
                </a:solidFill>
                <a:latin typeface="Arial"/>
                <a:cs typeface="Arial"/>
              </a:rPr>
              <a:t>MA</a:t>
            </a:r>
            <a:r>
              <a:rPr sz="1800" b="1" spc="-140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1800" b="1" spc="-229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8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25" dirty="0">
                <a:solidFill>
                  <a:srgbClr val="001F5F"/>
                </a:solidFill>
                <a:latin typeface="Arial"/>
                <a:cs typeface="Arial"/>
              </a:rPr>
              <a:t>AUT</a:t>
            </a:r>
            <a:r>
              <a:rPr sz="1800" b="1" spc="-240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1800" b="1" spc="-185" dirty="0">
                <a:solidFill>
                  <a:srgbClr val="001F5F"/>
                </a:solidFill>
                <a:latin typeface="Arial"/>
                <a:cs typeface="Arial"/>
              </a:rPr>
              <a:t>MA</a:t>
            </a:r>
            <a:r>
              <a:rPr sz="1800" b="1" spc="-14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800" b="1" spc="-190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1800" b="1" spc="-165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19" y="231647"/>
            <a:ext cx="3430524" cy="14737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E4FDEE3-6374-405F-80A1-5C49B84702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381000" dist="50800" dir="5400000" algn="ctr" rotWithShape="0">
              <a:srgbClr val="1B1105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" name="Date Placeholder 1">
            <a:extLst>
              <a:ext uri="{FF2B5EF4-FFF2-40B4-BE49-F238E27FC236}">
                <a16:creationId xmlns:a16="http://schemas.microsoft.com/office/drawing/2014/main" id="{40D9C5CE-F686-48F2-B220-695012DB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noFill/>
          </a:ln>
          <a:effectLst>
            <a:outerShdw blurRad="381000" dist="50800" dir="5400000" algn="ctr" rotWithShape="0">
              <a:srgbClr val="1B1105">
                <a:alpha val="55000"/>
              </a:srgbClr>
            </a:outerShdw>
          </a:effec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DA150-B90D-40A1-B87F-BDA7E10C4AD4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26-08-2022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" name="Slide Number Placeholder 2">
            <a:extLst>
              <a:ext uri="{FF2B5EF4-FFF2-40B4-BE49-F238E27FC236}">
                <a16:creationId xmlns:a16="http://schemas.microsoft.com/office/drawing/2014/main" id="{C05D72E4-DC6C-4583-B168-982C058A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>
            <a:outerShdw blurRad="381000" dist="50800" dir="5400000" algn="ctr" rotWithShape="0">
              <a:srgbClr val="1B1105">
                <a:alpha val="55000"/>
              </a:srgbClr>
            </a:outerShdw>
          </a:effectLst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AE0E1-5C16-469C-80A6-45E1950F150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303944-7C36-448C-B457-4AD6E6EEF5D6}"/>
              </a:ext>
            </a:extLst>
          </p:cNvPr>
          <p:cNvSpPr txBox="1"/>
          <p:nvPr/>
        </p:nvSpPr>
        <p:spPr>
          <a:xfrm>
            <a:off x="2845283" y="1967062"/>
            <a:ext cx="650143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Samarkan" panose="020B0500000000000000" pitchFamily="34" charset="0"/>
                <a:ea typeface="+mn-ea"/>
                <a:cs typeface="+mn-cs"/>
              </a:rPr>
              <a:t>Sahayta</a:t>
            </a:r>
            <a:endParaRPr kumimoji="0" lang="en-US" sz="88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Samarkan" panose="020B0500000000000000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Using OCR/OMR for Automating Records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5D0B5FF0-1CC1-4D1E-B84B-5FD9922615C1}"/>
              </a:ext>
            </a:extLst>
          </p:cNvPr>
          <p:cNvSpPr/>
          <p:nvPr/>
        </p:nvSpPr>
        <p:spPr>
          <a:xfrm>
            <a:off x="29498" y="0"/>
            <a:ext cx="5978021" cy="6858000"/>
          </a:xfrm>
          <a:custGeom>
            <a:avLst/>
            <a:gdLst>
              <a:gd name="connsiteX0" fmla="*/ 0 w 5978021"/>
              <a:gd name="connsiteY0" fmla="*/ 0 h 6858000"/>
              <a:gd name="connsiteX1" fmla="*/ 5978021 w 5978021"/>
              <a:gd name="connsiteY1" fmla="*/ 0 h 6858000"/>
              <a:gd name="connsiteX2" fmla="*/ 3920623 w 5978021"/>
              <a:gd name="connsiteY2" fmla="*/ 6858000 h 6858000"/>
              <a:gd name="connsiteX3" fmla="*/ 0 w 5978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8021" h="6858000">
                <a:moveTo>
                  <a:pt x="0" y="0"/>
                </a:moveTo>
                <a:lnTo>
                  <a:pt x="5978021" y="0"/>
                </a:lnTo>
                <a:lnTo>
                  <a:pt x="392062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50800" dir="5400000" algn="ctr" rotWithShape="0">
              <a:srgbClr val="1B1105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3836F3-AA8E-470E-94C4-3C67D3270559}"/>
              </a:ext>
            </a:extLst>
          </p:cNvPr>
          <p:cNvSpPr/>
          <p:nvPr/>
        </p:nvSpPr>
        <p:spPr>
          <a:xfrm rot="509348">
            <a:off x="-444988" y="-369268"/>
            <a:ext cx="4412798" cy="7445700"/>
          </a:xfrm>
          <a:custGeom>
            <a:avLst/>
            <a:gdLst>
              <a:gd name="connsiteX0" fmla="*/ 0 w 4412798"/>
              <a:gd name="connsiteY0" fmla="*/ 658642 h 7441504"/>
              <a:gd name="connsiteX1" fmla="*/ 4412798 w 4412798"/>
              <a:gd name="connsiteY1" fmla="*/ 0 h 7441504"/>
              <a:gd name="connsiteX2" fmla="*/ 4412798 w 4412798"/>
              <a:gd name="connsiteY2" fmla="*/ 6933969 h 7441504"/>
              <a:gd name="connsiteX3" fmla="*/ 1012391 w 4412798"/>
              <a:gd name="connsiteY3" fmla="*/ 7441504 h 744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798" h="7441504">
                <a:moveTo>
                  <a:pt x="0" y="658642"/>
                </a:moveTo>
                <a:lnTo>
                  <a:pt x="4412798" y="0"/>
                </a:lnTo>
                <a:lnTo>
                  <a:pt x="4412798" y="6933969"/>
                </a:lnTo>
                <a:lnTo>
                  <a:pt x="1012391" y="7441504"/>
                </a:lnTo>
                <a:close/>
              </a:path>
            </a:pathLst>
          </a:custGeom>
          <a:ln>
            <a:noFill/>
          </a:ln>
          <a:effectLst>
            <a:outerShdw blurRad="381000" dist="50800" dir="5400000" algn="ctr" rotWithShape="0">
              <a:srgbClr val="1B1105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781B7C1-25B4-4F6E-ABC5-446F19801070}"/>
              </a:ext>
            </a:extLst>
          </p:cNvPr>
          <p:cNvSpPr/>
          <p:nvPr/>
        </p:nvSpPr>
        <p:spPr>
          <a:xfrm>
            <a:off x="6184480" y="0"/>
            <a:ext cx="6007520" cy="6858000"/>
          </a:xfrm>
          <a:custGeom>
            <a:avLst/>
            <a:gdLst>
              <a:gd name="connsiteX0" fmla="*/ 2057398 w 6007520"/>
              <a:gd name="connsiteY0" fmla="*/ 0 h 6858000"/>
              <a:gd name="connsiteX1" fmla="*/ 6007520 w 6007520"/>
              <a:gd name="connsiteY1" fmla="*/ 0 h 6858000"/>
              <a:gd name="connsiteX2" fmla="*/ 6007520 w 6007520"/>
              <a:gd name="connsiteY2" fmla="*/ 6858000 h 6858000"/>
              <a:gd name="connsiteX3" fmla="*/ 0 w 600752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520" h="6858000">
                <a:moveTo>
                  <a:pt x="2057398" y="0"/>
                </a:moveTo>
                <a:lnTo>
                  <a:pt x="6007520" y="0"/>
                </a:lnTo>
                <a:lnTo>
                  <a:pt x="600752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50800" dir="5400000" algn="ctr" rotWithShape="0">
              <a:srgbClr val="1B1105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BA7FCA7-52BD-4D41-AE8E-7C4D8BA9A93B}"/>
              </a:ext>
            </a:extLst>
          </p:cNvPr>
          <p:cNvSpPr/>
          <p:nvPr/>
        </p:nvSpPr>
        <p:spPr>
          <a:xfrm>
            <a:off x="7968425" y="0"/>
            <a:ext cx="4505747" cy="6858000"/>
          </a:xfrm>
          <a:custGeom>
            <a:avLst/>
            <a:gdLst>
              <a:gd name="connsiteX0" fmla="*/ 1023605 w 4505747"/>
              <a:gd name="connsiteY0" fmla="*/ 0 h 6858000"/>
              <a:gd name="connsiteX1" fmla="*/ 4505747 w 4505747"/>
              <a:gd name="connsiteY1" fmla="*/ 0 h 6858000"/>
              <a:gd name="connsiteX2" fmla="*/ 4505747 w 4505747"/>
              <a:gd name="connsiteY2" fmla="*/ 6858000 h 6858000"/>
              <a:gd name="connsiteX3" fmla="*/ 0 w 450574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747" h="6858000">
                <a:moveTo>
                  <a:pt x="1023605" y="0"/>
                </a:moveTo>
                <a:lnTo>
                  <a:pt x="4505747" y="0"/>
                </a:lnTo>
                <a:lnTo>
                  <a:pt x="450574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50800" dir="5400000" algn="ctr" rotWithShape="0">
              <a:srgbClr val="1B1105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7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-0.26536 0.01736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8" y="8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4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-0.20638 0.00556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26" y="2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4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0.25 0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4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0.19961 0 " pathEditMode="relative" rAng="0" ptsTypes="AA">
                                      <p:cBhvr>
                                        <p:cTn id="18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4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10" grpId="1" animBg="1"/>
      <p:bldP spid="13" grpId="0" animBg="1"/>
      <p:bldP spid="13" grpId="1" animBg="1"/>
      <p:bldP spid="15" grpId="0" animBg="1"/>
      <p:bldP spid="15" grpId="1" animBg="1"/>
      <p:bldP spid="24" grpId="0" animBg="1"/>
      <p:bldP spid="2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2" y="3899915"/>
            <a:ext cx="2959100" cy="2959735"/>
            <a:chOff x="832" y="3899915"/>
            <a:chExt cx="2959100" cy="2959735"/>
          </a:xfrm>
        </p:grpSpPr>
        <p:sp>
          <p:nvSpPr>
            <p:cNvPr id="3" name="object 3"/>
            <p:cNvSpPr/>
            <p:nvPr/>
          </p:nvSpPr>
          <p:spPr>
            <a:xfrm>
              <a:off x="970788" y="5367527"/>
              <a:ext cx="1988820" cy="1492250"/>
            </a:xfrm>
            <a:custGeom>
              <a:avLst/>
              <a:gdLst/>
              <a:ahLst/>
              <a:cxnLst/>
              <a:rect l="l" t="t" r="r" b="b"/>
              <a:pathLst>
                <a:path w="1988820" h="1492250">
                  <a:moveTo>
                    <a:pt x="497586" y="0"/>
                  </a:moveTo>
                  <a:lnTo>
                    <a:pt x="0" y="497890"/>
                  </a:lnTo>
                  <a:lnTo>
                    <a:pt x="993520" y="1491995"/>
                  </a:lnTo>
                  <a:lnTo>
                    <a:pt x="1988820" y="1491995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2" y="5891097"/>
              <a:ext cx="967105" cy="969010"/>
            </a:xfrm>
            <a:custGeom>
              <a:avLst/>
              <a:gdLst/>
              <a:ahLst/>
              <a:cxnLst/>
              <a:rect l="l" t="t" r="r" b="b"/>
              <a:pathLst>
                <a:path w="967105" h="969009">
                  <a:moveTo>
                    <a:pt x="0" y="0"/>
                  </a:moveTo>
                  <a:lnTo>
                    <a:pt x="0" y="968424"/>
                  </a:lnTo>
                  <a:lnTo>
                    <a:pt x="966907" y="968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899915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0"/>
                  </a:moveTo>
                  <a:lnTo>
                    <a:pt x="0" y="1941575"/>
                  </a:lnTo>
                  <a:lnTo>
                    <a:pt x="969954" y="970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53261" y="1939289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2" y="789889"/>
            <a:ext cx="5438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Idea/</a:t>
            </a:r>
            <a:r>
              <a:rPr spc="-70" dirty="0"/>
              <a:t>A</a:t>
            </a:r>
            <a:r>
              <a:rPr spc="-290" dirty="0"/>
              <a:t>pproach</a:t>
            </a:r>
            <a:r>
              <a:rPr spc="-135" dirty="0"/>
              <a:t> </a:t>
            </a:r>
            <a:r>
              <a:rPr spc="-190" dirty="0"/>
              <a:t>De</a:t>
            </a:r>
            <a:r>
              <a:rPr spc="-114" dirty="0"/>
              <a:t>t</a:t>
            </a:r>
            <a:r>
              <a:rPr spc="-204" dirty="0"/>
              <a:t>ails</a:t>
            </a:r>
          </a:p>
        </p:txBody>
      </p:sp>
      <p:sp>
        <p:nvSpPr>
          <p:cNvPr id="8" name="object 8"/>
          <p:cNvSpPr/>
          <p:nvPr/>
        </p:nvSpPr>
        <p:spPr>
          <a:xfrm>
            <a:off x="972311" y="2289048"/>
            <a:ext cx="6096000" cy="4291965"/>
          </a:xfrm>
          <a:custGeom>
            <a:avLst/>
            <a:gdLst/>
            <a:ahLst/>
            <a:cxnLst/>
            <a:rect l="l" t="t" r="r" b="b"/>
            <a:pathLst>
              <a:path w="6096000" h="4291965">
                <a:moveTo>
                  <a:pt x="0" y="4291584"/>
                </a:moveTo>
                <a:lnTo>
                  <a:pt x="6095999" y="4291584"/>
                </a:lnTo>
                <a:lnTo>
                  <a:pt x="6095999" y="0"/>
                </a:lnTo>
                <a:lnTo>
                  <a:pt x="0" y="0"/>
                </a:lnTo>
                <a:lnTo>
                  <a:pt x="0" y="42915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pc="-130" dirty="0"/>
              <a:t>Descr</a:t>
            </a:r>
            <a:r>
              <a:rPr spc="-60" dirty="0"/>
              <a:t>i</a:t>
            </a:r>
            <a:r>
              <a:rPr spc="-95" dirty="0"/>
              <a:t>be</a:t>
            </a:r>
            <a:r>
              <a:rPr spc="-50" dirty="0"/>
              <a:t> </a:t>
            </a:r>
            <a:r>
              <a:rPr spc="-170" dirty="0"/>
              <a:t>y</a:t>
            </a:r>
            <a:r>
              <a:rPr spc="-195" dirty="0"/>
              <a:t>o</a:t>
            </a:r>
            <a:r>
              <a:rPr spc="-120" dirty="0"/>
              <a:t>ur</a:t>
            </a:r>
            <a:r>
              <a:rPr spc="-35" dirty="0"/>
              <a:t> </a:t>
            </a:r>
            <a:r>
              <a:rPr spc="-80" dirty="0"/>
              <a:t>id</a:t>
            </a:r>
            <a:r>
              <a:rPr spc="-95" dirty="0"/>
              <a:t>e</a:t>
            </a:r>
            <a:r>
              <a:rPr spc="-40" dirty="0"/>
              <a:t>a/Solution/Prot</a:t>
            </a:r>
            <a:r>
              <a:rPr spc="-110" dirty="0"/>
              <a:t>o</a:t>
            </a:r>
            <a:r>
              <a:rPr spc="-70" dirty="0"/>
              <a:t>t</a:t>
            </a:r>
            <a:r>
              <a:rPr spc="-135" dirty="0"/>
              <a:t>ype</a:t>
            </a:r>
            <a:r>
              <a:rPr spc="-50" dirty="0"/>
              <a:t> </a:t>
            </a:r>
            <a:r>
              <a:rPr spc="-135" dirty="0"/>
              <a:t>h</a:t>
            </a:r>
            <a:r>
              <a:rPr spc="-100" dirty="0"/>
              <a:t>e</a:t>
            </a:r>
            <a:r>
              <a:rPr spc="-70" dirty="0"/>
              <a:t>r</a:t>
            </a:r>
            <a:r>
              <a:rPr spc="-120" dirty="0"/>
              <a:t>e:</a:t>
            </a:r>
          </a:p>
          <a:p>
            <a:pPr marL="299085" marR="5080" indent="-287020">
              <a:lnSpc>
                <a:spcPct val="100000"/>
              </a:lnSpc>
              <a:spcBef>
                <a:spcPts val="1005"/>
              </a:spcBef>
              <a:buClr>
                <a:srgbClr val="000000"/>
              </a:buClr>
              <a:buFont typeface="Segoe UI Symbol"/>
              <a:buChar char="⮚"/>
              <a:tabLst>
                <a:tab pos="299720" algn="l"/>
              </a:tabLst>
            </a:pPr>
            <a:r>
              <a:rPr sz="1600" b="0" spc="40" dirty="0">
                <a:solidFill>
                  <a:srgbClr val="001F5F"/>
                </a:solidFill>
                <a:latin typeface="Tahoma"/>
                <a:cs typeface="Tahoma"/>
              </a:rPr>
              <a:t>Introducing</a:t>
            </a:r>
            <a:r>
              <a:rPr sz="1600" b="0" spc="-1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0" spc="35" dirty="0">
                <a:solidFill>
                  <a:srgbClr val="001F5F"/>
                </a:solidFill>
                <a:latin typeface="Tahoma"/>
                <a:cs typeface="Tahoma"/>
              </a:rPr>
              <a:t>an</a:t>
            </a:r>
            <a:r>
              <a:rPr sz="1600" b="0" spc="-15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0" spc="50" dirty="0">
                <a:solidFill>
                  <a:srgbClr val="001F5F"/>
                </a:solidFill>
                <a:latin typeface="Tahoma"/>
                <a:cs typeface="Tahoma"/>
              </a:rPr>
              <a:t>android</a:t>
            </a:r>
            <a:r>
              <a:rPr sz="1600" b="0" spc="-1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0" spc="50" dirty="0">
                <a:solidFill>
                  <a:srgbClr val="001F5F"/>
                </a:solidFill>
                <a:latin typeface="Tahoma"/>
                <a:cs typeface="Tahoma"/>
              </a:rPr>
              <a:t>application</a:t>
            </a:r>
            <a:r>
              <a:rPr sz="1600" b="0" spc="-9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0" spc="55" dirty="0">
                <a:solidFill>
                  <a:srgbClr val="001F5F"/>
                </a:solidFill>
                <a:latin typeface="Tahoma"/>
                <a:cs typeface="Tahoma"/>
              </a:rPr>
              <a:t>that</a:t>
            </a:r>
            <a:r>
              <a:rPr sz="1600" b="0" spc="-1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0" spc="55" dirty="0">
                <a:solidFill>
                  <a:srgbClr val="001F5F"/>
                </a:solidFill>
                <a:latin typeface="Tahoma"/>
                <a:cs typeface="Tahoma"/>
              </a:rPr>
              <a:t>with</a:t>
            </a:r>
            <a:r>
              <a:rPr sz="1600" b="0" spc="-1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0" spc="65" dirty="0">
                <a:solidFill>
                  <a:srgbClr val="001F5F"/>
                </a:solidFill>
                <a:latin typeface="Tahoma"/>
                <a:cs typeface="Tahoma"/>
              </a:rPr>
              <a:t>the</a:t>
            </a:r>
            <a:r>
              <a:rPr sz="1600" b="0" spc="-1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0" spc="70" dirty="0">
                <a:solidFill>
                  <a:srgbClr val="001F5F"/>
                </a:solidFill>
                <a:latin typeface="Tahoma"/>
                <a:cs typeface="Tahoma"/>
              </a:rPr>
              <a:t>use</a:t>
            </a:r>
            <a:r>
              <a:rPr sz="1600" b="0" spc="-1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0" spc="90" dirty="0">
                <a:solidFill>
                  <a:srgbClr val="001F5F"/>
                </a:solidFill>
                <a:latin typeface="Tahoma"/>
                <a:cs typeface="Tahoma"/>
              </a:rPr>
              <a:t>of</a:t>
            </a:r>
            <a:r>
              <a:rPr sz="1600" b="0" spc="204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0" spc="120" dirty="0">
                <a:solidFill>
                  <a:srgbClr val="001F5F"/>
                </a:solidFill>
                <a:latin typeface="Tahoma"/>
                <a:cs typeface="Tahoma"/>
              </a:rPr>
              <a:t>OCR </a:t>
            </a:r>
            <a:r>
              <a:rPr sz="1600" b="0" spc="-484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0" spc="50" dirty="0">
                <a:solidFill>
                  <a:srgbClr val="001F5F"/>
                </a:solidFill>
                <a:latin typeface="Tahoma"/>
                <a:cs typeface="Tahoma"/>
              </a:rPr>
              <a:t>and </a:t>
            </a:r>
            <a:r>
              <a:rPr sz="1600" b="0" spc="135" dirty="0">
                <a:solidFill>
                  <a:srgbClr val="001F5F"/>
                </a:solidFill>
                <a:latin typeface="Tahoma"/>
                <a:cs typeface="Tahoma"/>
              </a:rPr>
              <a:t>OMR </a:t>
            </a:r>
            <a:r>
              <a:rPr sz="1600" b="0" spc="65" dirty="0">
                <a:solidFill>
                  <a:srgbClr val="001F5F"/>
                </a:solidFill>
                <a:latin typeface="Tahoma"/>
                <a:cs typeface="Tahoma"/>
              </a:rPr>
              <a:t>technology </a:t>
            </a:r>
            <a:r>
              <a:rPr sz="1600" b="0" spc="75" dirty="0">
                <a:solidFill>
                  <a:srgbClr val="001F5F"/>
                </a:solidFill>
                <a:latin typeface="Tahoma"/>
                <a:cs typeface="Tahoma"/>
              </a:rPr>
              <a:t>converts </a:t>
            </a:r>
            <a:r>
              <a:rPr sz="1600" b="0" spc="55" dirty="0">
                <a:solidFill>
                  <a:srgbClr val="001F5F"/>
                </a:solidFill>
                <a:latin typeface="Tahoma"/>
                <a:cs typeface="Tahoma"/>
              </a:rPr>
              <a:t>data </a:t>
            </a:r>
            <a:r>
              <a:rPr sz="1600" b="0" spc="35" dirty="0">
                <a:solidFill>
                  <a:srgbClr val="001F5F"/>
                </a:solidFill>
                <a:latin typeface="Tahoma"/>
                <a:cs typeface="Tahoma"/>
              </a:rPr>
              <a:t>(handwritten marks, </a:t>
            </a:r>
            <a:r>
              <a:rPr sz="1600" b="0" spc="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0" spc="45" dirty="0">
                <a:solidFill>
                  <a:srgbClr val="001F5F"/>
                </a:solidFill>
                <a:latin typeface="Tahoma"/>
                <a:cs typeface="Tahoma"/>
              </a:rPr>
              <a:t>attendance, </a:t>
            </a:r>
            <a:r>
              <a:rPr sz="1600" b="0" spc="70" dirty="0">
                <a:solidFill>
                  <a:srgbClr val="001F5F"/>
                </a:solidFill>
                <a:latin typeface="Tahoma"/>
                <a:cs typeface="Tahoma"/>
              </a:rPr>
              <a:t>students </a:t>
            </a:r>
            <a:r>
              <a:rPr sz="1600" b="0" spc="15" dirty="0">
                <a:solidFill>
                  <a:srgbClr val="001F5F"/>
                </a:solidFill>
                <a:latin typeface="Tahoma"/>
                <a:cs typeface="Tahoma"/>
              </a:rPr>
              <a:t>info, </a:t>
            </a:r>
            <a:r>
              <a:rPr sz="1600" b="0" spc="-30" dirty="0">
                <a:solidFill>
                  <a:srgbClr val="001F5F"/>
                </a:solidFill>
                <a:latin typeface="Tahoma"/>
                <a:cs typeface="Tahoma"/>
              </a:rPr>
              <a:t>etc..) </a:t>
            </a:r>
            <a:r>
              <a:rPr sz="1600" b="0" spc="50" dirty="0">
                <a:solidFill>
                  <a:srgbClr val="001F5F"/>
                </a:solidFill>
                <a:latin typeface="Tahoma"/>
                <a:cs typeface="Tahoma"/>
              </a:rPr>
              <a:t>into </a:t>
            </a:r>
            <a:r>
              <a:rPr sz="1600" b="0" spc="55" dirty="0">
                <a:solidFill>
                  <a:srgbClr val="001F5F"/>
                </a:solidFill>
                <a:latin typeface="Tahoma"/>
                <a:cs typeface="Tahoma"/>
              </a:rPr>
              <a:t>editable </a:t>
            </a:r>
            <a:r>
              <a:rPr sz="1600" b="0" spc="70" dirty="0">
                <a:solidFill>
                  <a:srgbClr val="001F5F"/>
                </a:solidFill>
                <a:latin typeface="Tahoma"/>
                <a:cs typeface="Tahoma"/>
              </a:rPr>
              <a:t>format </a:t>
            </a:r>
            <a:r>
              <a:rPr sz="1600" b="0" spc="45" dirty="0">
                <a:solidFill>
                  <a:srgbClr val="001F5F"/>
                </a:solidFill>
                <a:latin typeface="Tahoma"/>
                <a:cs typeface="Tahoma"/>
              </a:rPr>
              <a:t>and </a:t>
            </a:r>
            <a:r>
              <a:rPr sz="1600" b="0" spc="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0" spc="80" dirty="0">
                <a:solidFill>
                  <a:srgbClr val="001F5F"/>
                </a:solidFill>
                <a:latin typeface="Tahoma"/>
                <a:cs typeface="Tahoma"/>
              </a:rPr>
              <a:t>saves</a:t>
            </a:r>
            <a:r>
              <a:rPr sz="1600" b="0" spc="-1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0" spc="45" dirty="0">
                <a:solidFill>
                  <a:srgbClr val="001F5F"/>
                </a:solidFill>
                <a:latin typeface="Tahoma"/>
                <a:cs typeface="Tahoma"/>
              </a:rPr>
              <a:t>it</a:t>
            </a:r>
            <a:r>
              <a:rPr sz="1600" b="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b="0" spc="85" dirty="0">
                <a:solidFill>
                  <a:srgbClr val="001F5F"/>
                </a:solidFill>
                <a:latin typeface="Tahoma"/>
                <a:cs typeface="Tahoma"/>
              </a:rPr>
              <a:t>o</a:t>
            </a:r>
            <a:r>
              <a:rPr sz="1600" b="0" spc="-1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0" spc="80" dirty="0">
                <a:solidFill>
                  <a:srgbClr val="001F5F"/>
                </a:solidFill>
                <a:latin typeface="Tahoma"/>
                <a:cs typeface="Tahoma"/>
              </a:rPr>
              <a:t>go</a:t>
            </a:r>
            <a:r>
              <a:rPr sz="1600" b="0" spc="85" dirty="0">
                <a:solidFill>
                  <a:srgbClr val="001F5F"/>
                </a:solidFill>
                <a:latin typeface="Tahoma"/>
                <a:cs typeface="Tahoma"/>
              </a:rPr>
              <a:t>o</a:t>
            </a:r>
            <a:r>
              <a:rPr sz="1600" b="0" spc="55" dirty="0">
                <a:solidFill>
                  <a:srgbClr val="001F5F"/>
                </a:solidFill>
                <a:latin typeface="Tahoma"/>
                <a:cs typeface="Tahoma"/>
              </a:rPr>
              <a:t>gle</a:t>
            </a:r>
            <a:r>
              <a:rPr sz="1600" b="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0" spc="85" dirty="0">
                <a:solidFill>
                  <a:srgbClr val="001F5F"/>
                </a:solidFill>
                <a:latin typeface="Tahoma"/>
                <a:cs typeface="Tahoma"/>
              </a:rPr>
              <a:t>shee</a:t>
            </a:r>
            <a:r>
              <a:rPr sz="1600" b="0" spc="45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b="0" spc="20" dirty="0">
                <a:solidFill>
                  <a:srgbClr val="001F5F"/>
                </a:solidFill>
                <a:latin typeface="Tahoma"/>
                <a:cs typeface="Tahoma"/>
              </a:rPr>
              <a:t>s</a:t>
            </a:r>
            <a:r>
              <a:rPr sz="1600" b="0" spc="5" dirty="0">
                <a:solidFill>
                  <a:srgbClr val="001F5F"/>
                </a:solidFill>
                <a:latin typeface="Tahoma"/>
                <a:cs typeface="Tahoma"/>
              </a:rPr>
              <a:t>/</a:t>
            </a:r>
            <a:r>
              <a:rPr sz="1600" b="0" spc="45" dirty="0">
                <a:solidFill>
                  <a:srgbClr val="001F5F"/>
                </a:solidFill>
                <a:latin typeface="Tahoma"/>
                <a:cs typeface="Tahoma"/>
              </a:rPr>
              <a:t>dr</a:t>
            </a:r>
            <a:r>
              <a:rPr sz="1600" b="0" spc="25" dirty="0">
                <a:solidFill>
                  <a:srgbClr val="001F5F"/>
                </a:solidFill>
                <a:latin typeface="Tahoma"/>
                <a:cs typeface="Tahoma"/>
              </a:rPr>
              <a:t>i</a:t>
            </a:r>
            <a:r>
              <a:rPr sz="1600" b="0" dirty="0">
                <a:solidFill>
                  <a:srgbClr val="001F5F"/>
                </a:solidFill>
                <a:latin typeface="Tahoma"/>
                <a:cs typeface="Tahoma"/>
              </a:rPr>
              <a:t>ve.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Segoe UI Symbol"/>
              <a:buChar char="⮚"/>
              <a:tabLst>
                <a:tab pos="299720" algn="l"/>
              </a:tabLst>
            </a:pPr>
            <a:r>
              <a:rPr sz="1600" b="0" spc="70" dirty="0">
                <a:solidFill>
                  <a:srgbClr val="001F5F"/>
                </a:solidFill>
                <a:latin typeface="Tahoma"/>
                <a:cs typeface="Tahoma"/>
              </a:rPr>
              <a:t>The</a:t>
            </a:r>
            <a:r>
              <a:rPr sz="1600" b="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0" spc="75" dirty="0">
                <a:solidFill>
                  <a:srgbClr val="001F5F"/>
                </a:solidFill>
                <a:latin typeface="Tahoma"/>
                <a:cs typeface="Tahoma"/>
              </a:rPr>
              <a:t>converted</a:t>
            </a:r>
            <a:r>
              <a:rPr sz="1600" b="0" spc="-1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0" spc="50" dirty="0">
                <a:solidFill>
                  <a:srgbClr val="001F5F"/>
                </a:solidFill>
                <a:latin typeface="Tahoma"/>
                <a:cs typeface="Tahoma"/>
              </a:rPr>
              <a:t>data</a:t>
            </a:r>
            <a:r>
              <a:rPr sz="1600" b="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0" spc="55" dirty="0">
                <a:solidFill>
                  <a:srgbClr val="001F5F"/>
                </a:solidFill>
                <a:latin typeface="Tahoma"/>
                <a:cs typeface="Tahoma"/>
              </a:rPr>
              <a:t>is</a:t>
            </a:r>
            <a:r>
              <a:rPr sz="1600" b="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0" spc="70" dirty="0">
                <a:solidFill>
                  <a:srgbClr val="001F5F"/>
                </a:solidFill>
                <a:latin typeface="Tahoma"/>
                <a:cs typeface="Tahoma"/>
              </a:rPr>
              <a:t>used</a:t>
            </a:r>
            <a:r>
              <a:rPr sz="1600" b="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0" spc="75" dirty="0">
                <a:solidFill>
                  <a:srgbClr val="001F5F"/>
                </a:solidFill>
                <a:latin typeface="Tahoma"/>
                <a:cs typeface="Tahoma"/>
              </a:rPr>
              <a:t>to</a:t>
            </a:r>
            <a:r>
              <a:rPr sz="1600" b="0" spc="-1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0" spc="60" dirty="0">
                <a:solidFill>
                  <a:srgbClr val="001F5F"/>
                </a:solidFill>
                <a:latin typeface="Tahoma"/>
                <a:cs typeface="Tahoma"/>
              </a:rPr>
              <a:t>calculate</a:t>
            </a:r>
            <a:r>
              <a:rPr sz="1600" b="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0" spc="60" dirty="0">
                <a:solidFill>
                  <a:srgbClr val="001F5F"/>
                </a:solidFill>
                <a:latin typeface="Tahoma"/>
                <a:cs typeface="Tahoma"/>
              </a:rPr>
              <a:t>avg</a:t>
            </a:r>
            <a:r>
              <a:rPr sz="1600" b="0" spc="-1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0" spc="35" dirty="0">
                <a:solidFill>
                  <a:srgbClr val="001F5F"/>
                </a:solidFill>
                <a:latin typeface="Tahoma"/>
                <a:cs typeface="Tahoma"/>
              </a:rPr>
              <a:t>marks,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5514" y="4016502"/>
            <a:ext cx="57848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at</a:t>
            </a:r>
            <a:r>
              <a:rPr sz="1600" spc="45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55" dirty="0">
                <a:solidFill>
                  <a:srgbClr val="001F5F"/>
                </a:solidFill>
                <a:latin typeface="Tahoma"/>
                <a:cs typeface="Tahoma"/>
              </a:rPr>
              <a:t>enda</a:t>
            </a:r>
            <a:r>
              <a:rPr sz="1600" spc="80" dirty="0">
                <a:solidFill>
                  <a:srgbClr val="001F5F"/>
                </a:solidFill>
                <a:latin typeface="Tahoma"/>
                <a:cs typeface="Tahoma"/>
              </a:rPr>
              <a:t>nce</a:t>
            </a:r>
            <a:r>
              <a:rPr sz="1600" spc="-1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p</a:t>
            </a:r>
            <a:r>
              <a:rPr sz="1600" spc="75" dirty="0">
                <a:solidFill>
                  <a:srgbClr val="001F5F"/>
                </a:solidFill>
                <a:latin typeface="Tahoma"/>
                <a:cs typeface="Tahoma"/>
              </a:rPr>
              <a:t>erc</a:t>
            </a:r>
            <a:r>
              <a:rPr sz="1600" spc="80" dirty="0">
                <a:solidFill>
                  <a:srgbClr val="001F5F"/>
                </a:solidFill>
                <a:latin typeface="Tahoma"/>
                <a:cs typeface="Tahoma"/>
              </a:rPr>
              <a:t>e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ntage,</a:t>
            </a:r>
            <a:r>
              <a:rPr sz="1600" spc="-1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90" dirty="0">
                <a:solidFill>
                  <a:srgbClr val="001F5F"/>
                </a:solidFill>
                <a:latin typeface="Tahoma"/>
                <a:cs typeface="Tahoma"/>
              </a:rPr>
              <a:t>m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i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d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-</a:t>
            </a:r>
            <a:r>
              <a:rPr sz="1600" spc="50" dirty="0">
                <a:solidFill>
                  <a:srgbClr val="001F5F"/>
                </a:solidFill>
                <a:latin typeface="Tahoma"/>
                <a:cs typeface="Tahoma"/>
              </a:rPr>
              <a:t>da</a:t>
            </a:r>
            <a:r>
              <a:rPr sz="1600" spc="45" dirty="0">
                <a:solidFill>
                  <a:srgbClr val="001F5F"/>
                </a:solidFill>
                <a:latin typeface="Tahoma"/>
                <a:cs typeface="Tahoma"/>
              </a:rPr>
              <a:t>y</a:t>
            </a:r>
            <a:r>
              <a:rPr sz="1600" spc="-1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90" dirty="0">
                <a:solidFill>
                  <a:srgbClr val="001F5F"/>
                </a:solidFill>
                <a:latin typeface="Tahoma"/>
                <a:cs typeface="Tahoma"/>
              </a:rPr>
              <a:t>m</a:t>
            </a:r>
            <a:r>
              <a:rPr sz="1600" spc="45" dirty="0">
                <a:solidFill>
                  <a:srgbClr val="001F5F"/>
                </a:solidFill>
                <a:latin typeface="Tahoma"/>
                <a:cs typeface="Tahoma"/>
              </a:rPr>
              <a:t>eal</a:t>
            </a:r>
            <a:r>
              <a:rPr sz="160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80" dirty="0">
                <a:solidFill>
                  <a:srgbClr val="001F5F"/>
                </a:solidFill>
                <a:latin typeface="Tahoma"/>
                <a:cs typeface="Tahoma"/>
              </a:rPr>
              <a:t>con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su</a:t>
            </a:r>
            <a:r>
              <a:rPr sz="1600" spc="95" dirty="0">
                <a:solidFill>
                  <a:srgbClr val="001F5F"/>
                </a:solidFill>
                <a:latin typeface="Tahoma"/>
                <a:cs typeface="Tahoma"/>
              </a:rPr>
              <a:t>m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p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50" dirty="0">
                <a:solidFill>
                  <a:srgbClr val="001F5F"/>
                </a:solidFill>
                <a:latin typeface="Tahoma"/>
                <a:cs typeface="Tahoma"/>
              </a:rPr>
              <a:t>io</a:t>
            </a:r>
            <a:r>
              <a:rPr sz="1600" spc="-55" dirty="0">
                <a:solidFill>
                  <a:srgbClr val="001F5F"/>
                </a:solidFill>
                <a:latin typeface="Tahoma"/>
                <a:cs typeface="Tahoma"/>
              </a:rPr>
              <a:t>n,</a:t>
            </a:r>
            <a:r>
              <a:rPr sz="1600" spc="-10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100" dirty="0">
                <a:solidFill>
                  <a:srgbClr val="001F5F"/>
                </a:solidFill>
                <a:latin typeface="Tahoma"/>
                <a:cs typeface="Tahoma"/>
              </a:rPr>
              <a:t>e</a:t>
            </a:r>
            <a:r>
              <a:rPr sz="1600" spc="55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140" dirty="0">
                <a:solidFill>
                  <a:srgbClr val="001F5F"/>
                </a:solidFill>
                <a:latin typeface="Tahoma"/>
                <a:cs typeface="Tahoma"/>
              </a:rPr>
              <a:t>c</a:t>
            </a:r>
            <a:r>
              <a:rPr sz="1600" spc="-150" dirty="0">
                <a:solidFill>
                  <a:srgbClr val="001F5F"/>
                </a:solidFill>
                <a:latin typeface="Tahoma"/>
                <a:cs typeface="Tahoma"/>
              </a:rPr>
              <a:t>.,</a:t>
            </a:r>
            <a:r>
              <a:rPr sz="1600" spc="-1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001F5F"/>
                </a:solidFill>
                <a:latin typeface="Tahoma"/>
                <a:cs typeface="Tahoma"/>
              </a:rPr>
              <a:t>an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d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80" dirty="0">
                <a:solidFill>
                  <a:srgbClr val="001F5F"/>
                </a:solidFill>
                <a:latin typeface="Tahoma"/>
                <a:cs typeface="Tahoma"/>
              </a:rPr>
              <a:t>to</a:t>
            </a:r>
            <a:r>
              <a:rPr sz="1600" spc="-1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001F5F"/>
                </a:solidFill>
                <a:latin typeface="Tahoma"/>
                <a:cs typeface="Tahoma"/>
              </a:rPr>
              <a:t>store</a:t>
            </a:r>
            <a:r>
              <a:rPr sz="1600" spc="-114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001F5F"/>
                </a:solidFill>
                <a:latin typeface="Tahoma"/>
                <a:cs typeface="Tahoma"/>
              </a:rPr>
              <a:t>information</a:t>
            </a:r>
            <a:r>
              <a:rPr sz="1600" spc="-9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in</a:t>
            </a:r>
            <a:r>
              <a:rPr sz="1600" spc="-1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001F5F"/>
                </a:solidFill>
                <a:latin typeface="Tahoma"/>
                <a:cs typeface="Tahoma"/>
              </a:rPr>
              <a:t>a</a:t>
            </a:r>
            <a:r>
              <a:rPr sz="1600" spc="-1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001F5F"/>
                </a:solidFill>
                <a:latin typeface="Tahoma"/>
                <a:cs typeface="Tahoma"/>
              </a:rPr>
              <a:t>drive/sheets</a:t>
            </a:r>
            <a:r>
              <a:rPr sz="1600" spc="-10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001F5F"/>
                </a:solidFill>
                <a:latin typeface="Tahoma"/>
                <a:cs typeface="Tahoma"/>
              </a:rPr>
              <a:t>automatically.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9002" y="4632452"/>
            <a:ext cx="6087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Segoe UI Symbol"/>
              <a:buChar char="⮚"/>
              <a:tabLst>
                <a:tab pos="299720" algn="l"/>
              </a:tabLst>
            </a:pPr>
            <a:r>
              <a:rPr sz="1600" spc="80" dirty="0">
                <a:solidFill>
                  <a:srgbClr val="001F5F"/>
                </a:solidFill>
                <a:latin typeface="Tahoma"/>
                <a:cs typeface="Tahoma"/>
              </a:rPr>
              <a:t>Stored</a:t>
            </a:r>
            <a:r>
              <a:rPr sz="1600" spc="-1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001F5F"/>
                </a:solidFill>
                <a:latin typeface="Tahoma"/>
                <a:cs typeface="Tahoma"/>
              </a:rPr>
              <a:t>information</a:t>
            </a:r>
            <a:r>
              <a:rPr sz="1600" spc="-9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90" dirty="0">
                <a:solidFill>
                  <a:srgbClr val="001F5F"/>
                </a:solidFill>
                <a:latin typeface="Tahoma"/>
                <a:cs typeface="Tahoma"/>
              </a:rPr>
              <a:t>of</a:t>
            </a:r>
            <a:r>
              <a:rPr sz="160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students</a:t>
            </a:r>
            <a:r>
              <a:rPr sz="1600" spc="-11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001F5F"/>
                </a:solidFill>
                <a:latin typeface="Tahoma"/>
                <a:cs typeface="Tahoma"/>
              </a:rPr>
              <a:t>can</a:t>
            </a:r>
            <a:r>
              <a:rPr sz="1600" spc="-1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001F5F"/>
                </a:solidFill>
                <a:latin typeface="Tahoma"/>
                <a:cs typeface="Tahoma"/>
              </a:rPr>
              <a:t>be</a:t>
            </a:r>
            <a:r>
              <a:rPr sz="160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90" dirty="0">
                <a:solidFill>
                  <a:srgbClr val="001F5F"/>
                </a:solidFill>
                <a:latin typeface="Tahoma"/>
                <a:cs typeface="Tahoma"/>
              </a:rPr>
              <a:t>accessed</a:t>
            </a:r>
            <a:r>
              <a:rPr sz="1600" spc="-1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001F5F"/>
                </a:solidFill>
                <a:latin typeface="Tahoma"/>
                <a:cs typeface="Tahoma"/>
              </a:rPr>
              <a:t>and</a:t>
            </a:r>
            <a:r>
              <a:rPr sz="1600" spc="-1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updated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5514" y="4876291"/>
            <a:ext cx="5318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by</a:t>
            </a:r>
            <a:r>
              <a:rPr sz="160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teachers</a:t>
            </a:r>
            <a:r>
              <a:rPr sz="1600" spc="-1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001F5F"/>
                </a:solidFill>
                <a:latin typeface="Tahoma"/>
                <a:cs typeface="Tahoma"/>
              </a:rPr>
              <a:t>any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65" dirty="0">
                <a:solidFill>
                  <a:srgbClr val="001F5F"/>
                </a:solidFill>
                <a:latin typeface="Tahoma"/>
                <a:cs typeface="Tahoma"/>
              </a:rPr>
              <a:t>ime</a:t>
            </a:r>
            <a:r>
              <a:rPr sz="1600" spc="-114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001F5F"/>
                </a:solidFill>
                <a:latin typeface="Tahoma"/>
                <a:cs typeface="Tahoma"/>
              </a:rPr>
              <a:t>usin</a:t>
            </a:r>
            <a:r>
              <a:rPr sz="1600" spc="75" dirty="0">
                <a:solidFill>
                  <a:srgbClr val="001F5F"/>
                </a:solidFill>
                <a:latin typeface="Tahoma"/>
                <a:cs typeface="Tahoma"/>
              </a:rPr>
              <a:t>g</a:t>
            </a:r>
            <a:r>
              <a:rPr sz="160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he</a:t>
            </a:r>
            <a:r>
              <a:rPr sz="1600" spc="-1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sa</a:t>
            </a:r>
            <a:r>
              <a:rPr sz="1600" spc="100" dirty="0">
                <a:solidFill>
                  <a:srgbClr val="001F5F"/>
                </a:solidFill>
                <a:latin typeface="Tahoma"/>
                <a:cs typeface="Tahoma"/>
              </a:rPr>
              <a:t>m</a:t>
            </a:r>
            <a:r>
              <a:rPr sz="1600" spc="85" dirty="0">
                <a:solidFill>
                  <a:srgbClr val="001F5F"/>
                </a:solidFill>
                <a:latin typeface="Tahoma"/>
                <a:cs typeface="Tahoma"/>
              </a:rPr>
              <a:t>e</a:t>
            </a:r>
            <a:r>
              <a:rPr sz="1600" spc="-1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001F5F"/>
                </a:solidFill>
                <a:latin typeface="Tahoma"/>
                <a:cs typeface="Tahoma"/>
              </a:rPr>
              <a:t>an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dr</a:t>
            </a:r>
            <a:r>
              <a:rPr sz="1600" spc="75" dirty="0">
                <a:solidFill>
                  <a:srgbClr val="001F5F"/>
                </a:solidFill>
                <a:latin typeface="Tahoma"/>
                <a:cs typeface="Tahoma"/>
              </a:rPr>
              <a:t>o</a:t>
            </a:r>
            <a:r>
              <a:rPr sz="1600" spc="40" dirty="0">
                <a:solidFill>
                  <a:srgbClr val="001F5F"/>
                </a:solidFill>
                <a:latin typeface="Tahoma"/>
                <a:cs typeface="Tahoma"/>
              </a:rPr>
              <a:t>id</a:t>
            </a:r>
            <a:r>
              <a:rPr sz="1600" spc="-1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001F5F"/>
                </a:solidFill>
                <a:latin typeface="Tahoma"/>
                <a:cs typeface="Tahoma"/>
              </a:rPr>
              <a:t>ap</a:t>
            </a:r>
            <a:r>
              <a:rPr sz="1600" spc="45" dirty="0">
                <a:solidFill>
                  <a:srgbClr val="001F5F"/>
                </a:solidFill>
                <a:latin typeface="Tahoma"/>
                <a:cs typeface="Tahoma"/>
              </a:rPr>
              <a:t>p</a:t>
            </a:r>
            <a:r>
              <a:rPr sz="1600" spc="15" dirty="0">
                <a:solidFill>
                  <a:srgbClr val="001F5F"/>
                </a:solidFill>
                <a:latin typeface="Tahoma"/>
                <a:cs typeface="Tahoma"/>
              </a:rPr>
              <a:t>li</a:t>
            </a:r>
            <a:r>
              <a:rPr sz="1600" spc="90" dirty="0">
                <a:solidFill>
                  <a:srgbClr val="001F5F"/>
                </a:solidFill>
                <a:latin typeface="Tahoma"/>
                <a:cs typeface="Tahoma"/>
              </a:rPr>
              <a:t>ca</a:t>
            </a:r>
            <a:r>
              <a:rPr sz="1600" spc="55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50" dirty="0">
                <a:solidFill>
                  <a:srgbClr val="001F5F"/>
                </a:solidFill>
                <a:latin typeface="Tahoma"/>
                <a:cs typeface="Tahoma"/>
              </a:rPr>
              <a:t>io</a:t>
            </a:r>
            <a:r>
              <a:rPr sz="1600" spc="-60" dirty="0">
                <a:solidFill>
                  <a:srgbClr val="001F5F"/>
                </a:solidFill>
                <a:latin typeface="Tahoma"/>
                <a:cs typeface="Tahoma"/>
              </a:rPr>
              <a:t>n.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7179" y="6314947"/>
            <a:ext cx="1098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60" dirty="0">
                <a:latin typeface="Tahoma"/>
                <a:cs typeface="Tahoma"/>
              </a:rPr>
              <a:t>2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6456" y="188652"/>
            <a:ext cx="3473612" cy="404832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379207" y="4329684"/>
            <a:ext cx="4572000" cy="1767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Descr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be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y</a:t>
            </a:r>
            <a:r>
              <a:rPr sz="1800" b="1" spc="-195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ur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29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114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10" dirty="0">
                <a:solidFill>
                  <a:srgbClr val="7BA654"/>
                </a:solidFill>
                <a:latin typeface="Arial"/>
                <a:cs typeface="Arial"/>
              </a:rPr>
              <a:t>c</a:t>
            </a:r>
            <a:r>
              <a:rPr sz="1800" b="1" spc="-125" dirty="0">
                <a:solidFill>
                  <a:srgbClr val="7BA654"/>
                </a:solidFill>
                <a:latin typeface="Arial"/>
                <a:cs typeface="Arial"/>
              </a:rPr>
              <a:t>h</a:t>
            </a:r>
            <a:r>
              <a:rPr sz="1800" b="1" spc="-135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110" dirty="0">
                <a:solidFill>
                  <a:srgbClr val="7BA654"/>
                </a:solidFill>
                <a:latin typeface="Arial"/>
                <a:cs typeface="Arial"/>
              </a:rPr>
              <a:t>ol</a:t>
            </a:r>
            <a:r>
              <a:rPr sz="1800" b="1" spc="-155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204" dirty="0">
                <a:solidFill>
                  <a:srgbClr val="7BA654"/>
                </a:solidFill>
                <a:latin typeface="Arial"/>
                <a:cs typeface="Arial"/>
              </a:rPr>
              <a:t>g</a:t>
            </a:r>
            <a:r>
              <a:rPr sz="1800" b="1" spc="-180" dirty="0">
                <a:solidFill>
                  <a:srgbClr val="7BA654"/>
                </a:solidFill>
                <a:latin typeface="Arial"/>
                <a:cs typeface="Arial"/>
              </a:rPr>
              <a:t>y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7BA654"/>
                </a:solidFill>
                <a:latin typeface="Arial"/>
                <a:cs typeface="Arial"/>
              </a:rPr>
              <a:t>st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ck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7BA654"/>
                </a:solidFill>
                <a:latin typeface="Arial"/>
                <a:cs typeface="Arial"/>
              </a:rPr>
              <a:t>h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70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600" spc="-235" dirty="0">
                <a:latin typeface="Tahoma"/>
                <a:cs typeface="Tahoma"/>
              </a:rPr>
              <a:t>:</a:t>
            </a:r>
            <a:endParaRPr sz="1600" dirty="0">
              <a:latin typeface="Tahoma"/>
              <a:cs typeface="Tahoma"/>
            </a:endParaRPr>
          </a:p>
          <a:p>
            <a:pPr marL="330835" indent="-331470">
              <a:lnSpc>
                <a:spcPct val="100000"/>
              </a:lnSpc>
              <a:spcBef>
                <a:spcPts val="980"/>
              </a:spcBef>
              <a:buClr>
                <a:srgbClr val="000000"/>
              </a:buClr>
              <a:buFont typeface="Segoe UI Symbol"/>
              <a:buChar char="⮚"/>
              <a:tabLst>
                <a:tab pos="330835" algn="l"/>
                <a:tab pos="331470" algn="l"/>
              </a:tabLst>
            </a:pPr>
            <a:r>
              <a:rPr lang="en-IN" sz="1600" spc="140" dirty="0">
                <a:solidFill>
                  <a:srgbClr val="001F5F"/>
                </a:solidFill>
                <a:latin typeface="Tahoma"/>
                <a:cs typeface="Tahoma"/>
              </a:rPr>
              <a:t>Flutter</a:t>
            </a:r>
            <a:endParaRPr sz="1600" dirty="0">
              <a:latin typeface="Tahoma"/>
              <a:cs typeface="Tahoma"/>
            </a:endParaRPr>
          </a:p>
          <a:p>
            <a:pPr marL="286385" indent="-287020">
              <a:lnSpc>
                <a:spcPct val="100000"/>
              </a:lnSpc>
              <a:spcBef>
                <a:spcPts val="994"/>
              </a:spcBef>
              <a:buClr>
                <a:srgbClr val="000000"/>
              </a:buClr>
              <a:buFont typeface="Segoe UI Symbol"/>
              <a:buChar char="⮚"/>
              <a:tabLst>
                <a:tab pos="287020" algn="l"/>
              </a:tabLst>
            </a:pPr>
            <a:r>
              <a:rPr lang="en-IN" sz="1600" spc="120" dirty="0">
                <a:solidFill>
                  <a:srgbClr val="001F5F"/>
                </a:solidFill>
                <a:latin typeface="Tahoma"/>
                <a:cs typeface="Tahoma"/>
              </a:rPr>
              <a:t>VS Code</a:t>
            </a:r>
            <a:endParaRPr sz="1600" dirty="0">
              <a:latin typeface="Tahoma"/>
              <a:cs typeface="Tahoma"/>
            </a:endParaRPr>
          </a:p>
          <a:p>
            <a:pPr marL="286385" indent="-287020">
              <a:lnSpc>
                <a:spcPct val="100000"/>
              </a:lnSpc>
              <a:spcBef>
                <a:spcPts val="1010"/>
              </a:spcBef>
              <a:buClr>
                <a:srgbClr val="000000"/>
              </a:buClr>
              <a:buFont typeface="Segoe UI Symbol"/>
              <a:buChar char="⮚"/>
              <a:tabLst>
                <a:tab pos="287020" algn="l"/>
              </a:tabLst>
            </a:pPr>
            <a:r>
              <a:rPr lang="en-IN" sz="1600" spc="100" dirty="0">
                <a:solidFill>
                  <a:srgbClr val="001F5F"/>
                </a:solidFill>
                <a:latin typeface="Tahoma"/>
                <a:cs typeface="Tahoma"/>
              </a:rPr>
              <a:t>OMR/OCR</a:t>
            </a:r>
            <a:r>
              <a:rPr lang="en-IN" sz="1600" spc="-1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lang="en-IN" sz="160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lang="en-IN" sz="1600" spc="75" dirty="0">
                <a:solidFill>
                  <a:srgbClr val="001F5F"/>
                </a:solidFill>
                <a:latin typeface="Tahoma"/>
                <a:cs typeface="Tahoma"/>
              </a:rPr>
              <a:t>echn</a:t>
            </a:r>
            <a:r>
              <a:rPr lang="en-IN" sz="1600" spc="80" dirty="0">
                <a:solidFill>
                  <a:srgbClr val="001F5F"/>
                </a:solidFill>
                <a:latin typeface="Tahoma"/>
                <a:cs typeface="Tahoma"/>
              </a:rPr>
              <a:t>o</a:t>
            </a:r>
            <a:r>
              <a:rPr lang="en-IN" sz="1600" spc="50" dirty="0">
                <a:solidFill>
                  <a:srgbClr val="001F5F"/>
                </a:solidFill>
                <a:latin typeface="Tahoma"/>
                <a:cs typeface="Tahoma"/>
              </a:rPr>
              <a:t>lo</a:t>
            </a:r>
            <a:r>
              <a:rPr lang="en-IN" sz="1600" spc="60" dirty="0">
                <a:solidFill>
                  <a:srgbClr val="001F5F"/>
                </a:solidFill>
                <a:latin typeface="Tahoma"/>
                <a:cs typeface="Tahoma"/>
              </a:rPr>
              <a:t>gy</a:t>
            </a:r>
            <a:endParaRPr sz="1600" dirty="0">
              <a:latin typeface="Tahoma"/>
              <a:cs typeface="Tahoma"/>
            </a:endParaRPr>
          </a:p>
          <a:p>
            <a:pPr marL="286385" indent="-287020">
              <a:lnSpc>
                <a:spcPct val="100000"/>
              </a:lnSpc>
              <a:spcBef>
                <a:spcPts val="994"/>
              </a:spcBef>
              <a:buClr>
                <a:srgbClr val="000000"/>
              </a:buClr>
              <a:buFont typeface="Segoe UI Symbol"/>
              <a:buChar char="⮚"/>
              <a:tabLst>
                <a:tab pos="287020" algn="l"/>
              </a:tabLst>
            </a:pPr>
            <a:r>
              <a:rPr lang="en-IN" sz="1600" spc="90" dirty="0">
                <a:solidFill>
                  <a:srgbClr val="001F5F"/>
                </a:solidFill>
                <a:latin typeface="Tahoma"/>
                <a:cs typeface="Tahoma"/>
              </a:rPr>
              <a:t>Firebase ML Kit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1007186"/>
            <a:ext cx="54425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Idea/Approach</a:t>
            </a:r>
            <a:r>
              <a:rPr spc="-120" dirty="0"/>
              <a:t> </a:t>
            </a:r>
            <a:r>
              <a:rPr spc="-245" dirty="0"/>
              <a:t>D</a:t>
            </a:r>
            <a:r>
              <a:rPr spc="-204" dirty="0"/>
              <a:t>e</a:t>
            </a:r>
            <a:r>
              <a:rPr spc="-175" dirty="0"/>
              <a:t>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7374" y="2132787"/>
            <a:ext cx="29152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7BA654"/>
                </a:solidFill>
                <a:latin typeface="Arial"/>
                <a:cs typeface="Arial"/>
              </a:rPr>
              <a:t>Describe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7BA654"/>
                </a:solidFill>
                <a:latin typeface="Arial"/>
                <a:cs typeface="Arial"/>
              </a:rPr>
              <a:t>y</a:t>
            </a:r>
            <a:r>
              <a:rPr sz="1800" b="1" spc="-16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114" dirty="0">
                <a:solidFill>
                  <a:srgbClr val="7BA654"/>
                </a:solidFill>
                <a:latin typeface="Arial"/>
                <a:cs typeface="Arial"/>
              </a:rPr>
              <a:t>ur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35" dirty="0">
                <a:solidFill>
                  <a:srgbClr val="7BA654"/>
                </a:solidFill>
                <a:latin typeface="Arial"/>
                <a:cs typeface="Arial"/>
              </a:rPr>
              <a:t>U</a:t>
            </a:r>
            <a:r>
              <a:rPr sz="1800" b="1" spc="-190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50" dirty="0">
                <a:solidFill>
                  <a:srgbClr val="7BA654"/>
                </a:solidFill>
                <a:latin typeface="Arial"/>
                <a:cs typeface="Arial"/>
              </a:rPr>
              <a:t>Case</a:t>
            </a:r>
            <a:r>
              <a:rPr sz="1800" b="1" spc="-135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7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7BA654"/>
                </a:solidFill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783" y="2598418"/>
            <a:ext cx="4838700" cy="42005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78460" marR="124460" indent="-287020">
              <a:lnSpc>
                <a:spcPts val="1730"/>
              </a:lnSpc>
              <a:spcBef>
                <a:spcPts val="320"/>
              </a:spcBef>
              <a:buClr>
                <a:srgbClr val="000000"/>
              </a:buClr>
              <a:buFont typeface="Segoe UI Symbol"/>
              <a:buChar char="⮚"/>
              <a:tabLst>
                <a:tab pos="379095" algn="l"/>
              </a:tabLst>
            </a:pPr>
            <a:r>
              <a:rPr sz="1600" spc="75" dirty="0">
                <a:solidFill>
                  <a:srgbClr val="001F5F"/>
                </a:solidFill>
                <a:latin typeface="Tahoma"/>
                <a:cs typeface="Tahoma"/>
              </a:rPr>
              <a:t>Teachers</a:t>
            </a:r>
            <a:r>
              <a:rPr sz="160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001F5F"/>
                </a:solidFill>
                <a:latin typeface="Tahoma"/>
                <a:cs typeface="Tahoma"/>
              </a:rPr>
              <a:t>wil</a:t>
            </a:r>
            <a:r>
              <a:rPr sz="1600" spc="15" dirty="0">
                <a:solidFill>
                  <a:srgbClr val="001F5F"/>
                </a:solidFill>
                <a:latin typeface="Tahoma"/>
                <a:cs typeface="Tahoma"/>
              </a:rPr>
              <a:t>l</a:t>
            </a:r>
            <a:r>
              <a:rPr sz="1600" spc="-1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take</a:t>
            </a:r>
            <a:r>
              <a:rPr sz="1600" spc="-1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p</a:t>
            </a:r>
            <a:r>
              <a:rPr sz="1600" spc="55" dirty="0">
                <a:solidFill>
                  <a:srgbClr val="001F5F"/>
                </a:solidFill>
                <a:latin typeface="Tahoma"/>
                <a:cs typeface="Tahoma"/>
              </a:rPr>
              <a:t>ictur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e</a:t>
            </a:r>
            <a:r>
              <a:rPr sz="1600" spc="100" dirty="0">
                <a:solidFill>
                  <a:srgbClr val="001F5F"/>
                </a:solidFill>
                <a:latin typeface="Tahoma"/>
                <a:cs typeface="Tahoma"/>
              </a:rPr>
              <a:t>s</a:t>
            </a:r>
            <a:r>
              <a:rPr sz="1600" spc="-1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90" dirty="0">
                <a:solidFill>
                  <a:srgbClr val="001F5F"/>
                </a:solidFill>
                <a:latin typeface="Tahoma"/>
                <a:cs typeface="Tahoma"/>
              </a:rPr>
              <a:t>of</a:t>
            </a:r>
            <a:r>
              <a:rPr sz="160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he</a:t>
            </a:r>
            <a:r>
              <a:rPr sz="160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001F5F"/>
                </a:solidFill>
                <a:latin typeface="Tahoma"/>
                <a:cs typeface="Tahoma"/>
              </a:rPr>
              <a:t>da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30" dirty="0">
                <a:solidFill>
                  <a:srgbClr val="001F5F"/>
                </a:solidFill>
                <a:latin typeface="Tahoma"/>
                <a:cs typeface="Tahoma"/>
              </a:rPr>
              <a:t>a</a:t>
            </a:r>
            <a:r>
              <a:rPr sz="1600" spc="-1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001F5F"/>
                </a:solidFill>
                <a:latin typeface="Tahoma"/>
                <a:cs typeface="Tahoma"/>
              </a:rPr>
              <a:t>wri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tt</a:t>
            </a:r>
            <a:r>
              <a:rPr sz="1600" spc="45" dirty="0">
                <a:solidFill>
                  <a:srgbClr val="001F5F"/>
                </a:solidFill>
                <a:latin typeface="Tahoma"/>
                <a:cs typeface="Tahoma"/>
              </a:rPr>
              <a:t>en  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in</a:t>
            </a:r>
            <a:r>
              <a:rPr sz="1600" spc="-1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he</a:t>
            </a:r>
            <a:r>
              <a:rPr sz="160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te</a:t>
            </a:r>
            <a:r>
              <a:rPr sz="1600" spc="105" dirty="0">
                <a:solidFill>
                  <a:srgbClr val="001F5F"/>
                </a:solidFill>
                <a:latin typeface="Tahoma"/>
                <a:cs typeface="Tahoma"/>
              </a:rPr>
              <a:t>m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p</a:t>
            </a:r>
            <a:r>
              <a:rPr sz="1600" spc="45" dirty="0">
                <a:solidFill>
                  <a:srgbClr val="001F5F"/>
                </a:solidFill>
                <a:latin typeface="Tahoma"/>
                <a:cs typeface="Tahoma"/>
              </a:rPr>
              <a:t>lat</a:t>
            </a:r>
            <a:r>
              <a:rPr sz="1600" spc="65" dirty="0">
                <a:solidFill>
                  <a:srgbClr val="001F5F"/>
                </a:solidFill>
                <a:latin typeface="Tahoma"/>
                <a:cs typeface="Tahoma"/>
              </a:rPr>
              <a:t>e</a:t>
            </a:r>
            <a:r>
              <a:rPr sz="1600" spc="-25" dirty="0">
                <a:solidFill>
                  <a:srgbClr val="001F5F"/>
                </a:solidFill>
                <a:latin typeface="Tahoma"/>
                <a:cs typeface="Tahoma"/>
              </a:rPr>
              <a:t>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egoe UI Symbol"/>
              <a:buChar char="⮚"/>
            </a:pPr>
            <a:endParaRPr sz="1400">
              <a:latin typeface="Tahoma"/>
              <a:cs typeface="Tahoma"/>
            </a:endParaRPr>
          </a:p>
          <a:p>
            <a:pPr marL="378460" marR="947419" indent="-287020" algn="just">
              <a:lnSpc>
                <a:spcPts val="1730"/>
              </a:lnSpc>
              <a:buClr>
                <a:srgbClr val="000000"/>
              </a:buClr>
              <a:buFont typeface="Segoe UI Symbol"/>
              <a:buChar char="⮚"/>
              <a:tabLst>
                <a:tab pos="379095" algn="l"/>
              </a:tabLst>
            </a:pPr>
            <a:r>
              <a:rPr sz="1600" spc="65" dirty="0">
                <a:solidFill>
                  <a:srgbClr val="001F5F"/>
                </a:solidFill>
                <a:latin typeface="Tahoma"/>
                <a:cs typeface="Tahoma"/>
              </a:rPr>
              <a:t>They</a:t>
            </a:r>
            <a:r>
              <a:rPr sz="1600" spc="-1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001F5F"/>
                </a:solidFill>
                <a:latin typeface="Tahoma"/>
                <a:cs typeface="Tahoma"/>
              </a:rPr>
              <a:t>wil</a:t>
            </a:r>
            <a:r>
              <a:rPr sz="1600" spc="15" dirty="0">
                <a:solidFill>
                  <a:srgbClr val="001F5F"/>
                </a:solidFill>
                <a:latin typeface="Tahoma"/>
                <a:cs typeface="Tahoma"/>
              </a:rPr>
              <a:t>l</a:t>
            </a:r>
            <a:r>
              <a:rPr sz="1600" spc="-1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001F5F"/>
                </a:solidFill>
                <a:latin typeface="Tahoma"/>
                <a:cs typeface="Tahoma"/>
              </a:rPr>
              <a:t>sel</a:t>
            </a:r>
            <a:r>
              <a:rPr sz="1600" spc="80" dirty="0">
                <a:solidFill>
                  <a:srgbClr val="001F5F"/>
                </a:solidFill>
                <a:latin typeface="Tahoma"/>
                <a:cs typeface="Tahoma"/>
              </a:rPr>
              <a:t>e</a:t>
            </a:r>
            <a:r>
              <a:rPr sz="1600" spc="100" dirty="0">
                <a:solidFill>
                  <a:srgbClr val="001F5F"/>
                </a:solidFill>
                <a:latin typeface="Tahoma"/>
                <a:cs typeface="Tahoma"/>
              </a:rPr>
              <a:t>ct</a:t>
            </a:r>
            <a:r>
              <a:rPr sz="1600" spc="-1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he</a:t>
            </a:r>
            <a:r>
              <a:rPr sz="1600" spc="-1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001F5F"/>
                </a:solidFill>
                <a:latin typeface="Tahoma"/>
                <a:cs typeface="Tahoma"/>
              </a:rPr>
              <a:t>da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30" dirty="0">
                <a:solidFill>
                  <a:srgbClr val="001F5F"/>
                </a:solidFill>
                <a:latin typeface="Tahoma"/>
                <a:cs typeface="Tahoma"/>
              </a:rPr>
              <a:t>a</a:t>
            </a:r>
            <a:r>
              <a:rPr sz="160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35" dirty="0">
                <a:solidFill>
                  <a:srgbClr val="001F5F"/>
                </a:solidFill>
                <a:latin typeface="Tahoma"/>
                <a:cs typeface="Tahoma"/>
              </a:rPr>
              <a:t>y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p</a:t>
            </a:r>
            <a:r>
              <a:rPr sz="1600" spc="85" dirty="0">
                <a:solidFill>
                  <a:srgbClr val="001F5F"/>
                </a:solidFill>
                <a:latin typeface="Tahoma"/>
                <a:cs typeface="Tahoma"/>
              </a:rPr>
              <a:t>e</a:t>
            </a:r>
            <a:r>
              <a:rPr sz="1600" spc="-1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001F5F"/>
                </a:solidFill>
                <a:latin typeface="Tahoma"/>
                <a:cs typeface="Tahoma"/>
              </a:rPr>
              <a:t>(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M</a:t>
            </a:r>
            <a:r>
              <a:rPr sz="1600" spc="20" dirty="0">
                <a:solidFill>
                  <a:srgbClr val="001F5F"/>
                </a:solidFill>
                <a:latin typeface="Tahoma"/>
                <a:cs typeface="Tahoma"/>
              </a:rPr>
              <a:t>arks,  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at</a:t>
            </a:r>
            <a:r>
              <a:rPr sz="1600" spc="45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55" dirty="0">
                <a:solidFill>
                  <a:srgbClr val="001F5F"/>
                </a:solidFill>
                <a:latin typeface="Tahoma"/>
                <a:cs typeface="Tahoma"/>
              </a:rPr>
              <a:t>enda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nce,</a:t>
            </a:r>
            <a:r>
              <a:rPr sz="1600" spc="-1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114" dirty="0">
                <a:solidFill>
                  <a:srgbClr val="001F5F"/>
                </a:solidFill>
                <a:latin typeface="Tahoma"/>
                <a:cs typeface="Tahoma"/>
              </a:rPr>
              <a:t>Aa</a:t>
            </a:r>
            <a:r>
              <a:rPr sz="1600" spc="55" dirty="0">
                <a:solidFill>
                  <a:srgbClr val="001F5F"/>
                </a:solidFill>
                <a:latin typeface="Tahoma"/>
                <a:cs typeface="Tahoma"/>
              </a:rPr>
              <a:t>d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h</a:t>
            </a:r>
            <a:r>
              <a:rPr sz="1600" spc="30" dirty="0">
                <a:solidFill>
                  <a:srgbClr val="001F5F"/>
                </a:solidFill>
                <a:latin typeface="Tahoma"/>
                <a:cs typeface="Tahoma"/>
              </a:rPr>
              <a:t>ar</a:t>
            </a:r>
            <a:r>
              <a:rPr sz="160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001F5F"/>
                </a:solidFill>
                <a:latin typeface="Tahoma"/>
                <a:cs typeface="Tahoma"/>
              </a:rPr>
              <a:t>an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d</a:t>
            </a:r>
            <a:r>
              <a:rPr sz="1600" spc="-1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210" dirty="0">
                <a:solidFill>
                  <a:srgbClr val="001F5F"/>
                </a:solidFill>
                <a:latin typeface="Tahoma"/>
                <a:cs typeface="Tahoma"/>
              </a:rPr>
              <a:t>PA</a:t>
            </a:r>
            <a:r>
              <a:rPr sz="1600" spc="140" dirty="0">
                <a:solidFill>
                  <a:srgbClr val="001F5F"/>
                </a:solidFill>
                <a:latin typeface="Tahoma"/>
                <a:cs typeface="Tahoma"/>
              </a:rPr>
              <a:t>N</a:t>
            </a:r>
            <a:r>
              <a:rPr sz="1600" spc="19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90" dirty="0">
                <a:solidFill>
                  <a:srgbClr val="001F5F"/>
                </a:solidFill>
                <a:latin typeface="Tahoma"/>
                <a:cs typeface="Tahoma"/>
              </a:rPr>
              <a:t>de</a:t>
            </a:r>
            <a:r>
              <a:rPr sz="1600" spc="5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20" dirty="0">
                <a:solidFill>
                  <a:srgbClr val="001F5F"/>
                </a:solidFill>
                <a:latin typeface="Tahoma"/>
                <a:cs typeface="Tahoma"/>
              </a:rPr>
              <a:t>ail</a:t>
            </a:r>
            <a:r>
              <a:rPr sz="1600" spc="-20" dirty="0">
                <a:solidFill>
                  <a:srgbClr val="001F5F"/>
                </a:solidFill>
                <a:latin typeface="Tahoma"/>
                <a:cs typeface="Tahoma"/>
              </a:rPr>
              <a:t>s,  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students</a:t>
            </a:r>
            <a:r>
              <a:rPr sz="1600" spc="-114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001F5F"/>
                </a:solidFill>
                <a:latin typeface="Tahoma"/>
                <a:cs typeface="Tahoma"/>
              </a:rPr>
              <a:t>list,</a:t>
            </a:r>
            <a:r>
              <a:rPr sz="1600" spc="-1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ahoma"/>
                <a:cs typeface="Tahoma"/>
              </a:rPr>
              <a:t>etc.)</a:t>
            </a:r>
            <a:endParaRPr sz="1600">
              <a:latin typeface="Tahoma"/>
              <a:cs typeface="Tahoma"/>
            </a:endParaRPr>
          </a:p>
          <a:p>
            <a:pPr marL="378460" marR="462280" indent="-287020">
              <a:lnSpc>
                <a:spcPct val="90100"/>
              </a:lnSpc>
              <a:spcBef>
                <a:spcPts val="1695"/>
              </a:spcBef>
              <a:buClr>
                <a:srgbClr val="000000"/>
              </a:buClr>
              <a:buFont typeface="Segoe UI Symbol"/>
              <a:buChar char="⮚"/>
              <a:tabLst>
                <a:tab pos="379095" algn="l"/>
              </a:tabLst>
            </a:pPr>
            <a:r>
              <a:rPr sz="1600" spc="-135" dirty="0">
                <a:solidFill>
                  <a:srgbClr val="001F5F"/>
                </a:solidFill>
                <a:latin typeface="Tahoma"/>
                <a:cs typeface="Tahoma"/>
              </a:rPr>
              <a:t>I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nforma</a:t>
            </a:r>
            <a:r>
              <a:rPr sz="1600" spc="35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50" dirty="0">
                <a:solidFill>
                  <a:srgbClr val="001F5F"/>
                </a:solidFill>
                <a:latin typeface="Tahoma"/>
                <a:cs typeface="Tahoma"/>
              </a:rPr>
              <a:t>io</a:t>
            </a:r>
            <a:r>
              <a:rPr sz="1600" spc="35" dirty="0">
                <a:solidFill>
                  <a:srgbClr val="001F5F"/>
                </a:solidFill>
                <a:latin typeface="Tahoma"/>
                <a:cs typeface="Tahoma"/>
              </a:rPr>
              <a:t>n</a:t>
            </a:r>
            <a:r>
              <a:rPr sz="1600" spc="-10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001F5F"/>
                </a:solidFill>
                <a:latin typeface="Tahoma"/>
                <a:cs typeface="Tahoma"/>
              </a:rPr>
              <a:t>wil</a:t>
            </a:r>
            <a:r>
              <a:rPr sz="1600" spc="15" dirty="0">
                <a:solidFill>
                  <a:srgbClr val="001F5F"/>
                </a:solidFill>
                <a:latin typeface="Tahoma"/>
                <a:cs typeface="Tahoma"/>
              </a:rPr>
              <a:t>l</a:t>
            </a:r>
            <a:r>
              <a:rPr sz="1600" spc="-1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001F5F"/>
                </a:solidFill>
                <a:latin typeface="Tahoma"/>
                <a:cs typeface="Tahoma"/>
              </a:rPr>
              <a:t>be</a:t>
            </a:r>
            <a:r>
              <a:rPr sz="1600" spc="-15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105" dirty="0">
                <a:solidFill>
                  <a:srgbClr val="001F5F"/>
                </a:solidFill>
                <a:latin typeface="Tahoma"/>
                <a:cs typeface="Tahoma"/>
              </a:rPr>
              <a:t>s</a:t>
            </a:r>
            <a:r>
              <a:rPr sz="1600" spc="65" dirty="0">
                <a:solidFill>
                  <a:srgbClr val="001F5F"/>
                </a:solidFill>
                <a:latin typeface="Tahoma"/>
                <a:cs typeface="Tahoma"/>
              </a:rPr>
              <a:t>tored</a:t>
            </a:r>
            <a:r>
              <a:rPr sz="1600" spc="-114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in</a:t>
            </a:r>
            <a:r>
              <a:rPr sz="1600" spc="-1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he</a:t>
            </a:r>
            <a:r>
              <a:rPr sz="1600" spc="-1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001F5F"/>
                </a:solidFill>
                <a:latin typeface="Tahoma"/>
                <a:cs typeface="Tahoma"/>
              </a:rPr>
              <a:t>dr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i</a:t>
            </a:r>
            <a:r>
              <a:rPr sz="1600" spc="80" dirty="0">
                <a:solidFill>
                  <a:srgbClr val="001F5F"/>
                </a:solidFill>
                <a:latin typeface="Tahoma"/>
                <a:cs typeface="Tahoma"/>
              </a:rPr>
              <a:t>ve</a:t>
            </a:r>
            <a:r>
              <a:rPr sz="160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001F5F"/>
                </a:solidFill>
                <a:latin typeface="Tahoma"/>
                <a:cs typeface="Tahoma"/>
              </a:rPr>
              <a:t>an</a:t>
            </a:r>
            <a:r>
              <a:rPr sz="1600" spc="50" dirty="0">
                <a:solidFill>
                  <a:srgbClr val="001F5F"/>
                </a:solidFill>
                <a:latin typeface="Tahoma"/>
                <a:cs typeface="Tahoma"/>
              </a:rPr>
              <a:t>d  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teachers</a:t>
            </a:r>
            <a:r>
              <a:rPr sz="1600" spc="-1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001F5F"/>
                </a:solidFill>
                <a:latin typeface="Tahoma"/>
                <a:cs typeface="Tahoma"/>
              </a:rPr>
              <a:t>can</a:t>
            </a:r>
            <a:r>
              <a:rPr sz="1600" spc="-1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80" dirty="0">
                <a:solidFill>
                  <a:srgbClr val="001F5F"/>
                </a:solidFill>
                <a:latin typeface="Tahoma"/>
                <a:cs typeface="Tahoma"/>
              </a:rPr>
              <a:t>do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wn</a:t>
            </a:r>
            <a:r>
              <a:rPr sz="1600" spc="50" dirty="0">
                <a:solidFill>
                  <a:srgbClr val="001F5F"/>
                </a:solidFill>
                <a:latin typeface="Tahoma"/>
                <a:cs typeface="Tahoma"/>
              </a:rPr>
              <a:t>load</a:t>
            </a:r>
            <a:r>
              <a:rPr sz="1600" spc="-1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he</a:t>
            </a:r>
            <a:r>
              <a:rPr sz="160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p</a:t>
            </a:r>
            <a:r>
              <a:rPr sz="1600" spc="80" dirty="0">
                <a:solidFill>
                  <a:srgbClr val="001F5F"/>
                </a:solidFill>
                <a:latin typeface="Tahoma"/>
                <a:cs typeface="Tahoma"/>
              </a:rPr>
              <a:t>df</a:t>
            </a:r>
            <a:r>
              <a:rPr sz="1600" spc="-1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90" dirty="0">
                <a:solidFill>
                  <a:srgbClr val="001F5F"/>
                </a:solidFill>
                <a:latin typeface="Tahoma"/>
                <a:cs typeface="Tahoma"/>
              </a:rPr>
              <a:t>of</a:t>
            </a:r>
            <a:r>
              <a:rPr sz="160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he</a:t>
            </a:r>
            <a:r>
              <a:rPr sz="1600" spc="-1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001F5F"/>
                </a:solidFill>
                <a:latin typeface="Tahoma"/>
                <a:cs typeface="Tahoma"/>
              </a:rPr>
              <a:t>da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a  </a:t>
            </a:r>
            <a:r>
              <a:rPr sz="1600" spc="40" dirty="0">
                <a:solidFill>
                  <a:srgbClr val="001F5F"/>
                </a:solidFill>
                <a:latin typeface="Tahoma"/>
                <a:cs typeface="Tahoma"/>
              </a:rPr>
              <a:t>stored.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Segoe UI Symbol"/>
              <a:buChar char="⮚"/>
            </a:pPr>
            <a:endParaRPr sz="1450">
              <a:latin typeface="Tahoma"/>
              <a:cs typeface="Tahoma"/>
            </a:endParaRPr>
          </a:p>
          <a:p>
            <a:pPr marL="378460" marR="381635" indent="-287020">
              <a:lnSpc>
                <a:spcPts val="1730"/>
              </a:lnSpc>
              <a:spcBef>
                <a:spcPts val="5"/>
              </a:spcBef>
              <a:buClr>
                <a:srgbClr val="000000"/>
              </a:buClr>
              <a:buFont typeface="Segoe UI Symbol"/>
              <a:buChar char="⮚"/>
              <a:tabLst>
                <a:tab pos="379095" algn="l"/>
              </a:tabLst>
            </a:pPr>
            <a:r>
              <a:rPr sz="1600" spc="65" dirty="0">
                <a:solidFill>
                  <a:srgbClr val="001F5F"/>
                </a:solidFill>
                <a:latin typeface="Tahoma"/>
                <a:cs typeface="Tahoma"/>
              </a:rPr>
              <a:t>They</a:t>
            </a:r>
            <a:r>
              <a:rPr sz="1600" spc="-1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001F5F"/>
                </a:solidFill>
                <a:latin typeface="Tahoma"/>
                <a:cs typeface="Tahoma"/>
              </a:rPr>
              <a:t>can</a:t>
            </a:r>
            <a:r>
              <a:rPr sz="1600" spc="-1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001F5F"/>
                </a:solidFill>
                <a:latin typeface="Tahoma"/>
                <a:cs typeface="Tahoma"/>
              </a:rPr>
              <a:t>u</a:t>
            </a:r>
            <a:r>
              <a:rPr sz="1600" spc="40" dirty="0">
                <a:solidFill>
                  <a:srgbClr val="001F5F"/>
                </a:solidFill>
                <a:latin typeface="Tahoma"/>
                <a:cs typeface="Tahoma"/>
              </a:rPr>
              <a:t>p</a:t>
            </a:r>
            <a:r>
              <a:rPr sz="1600" spc="50" dirty="0">
                <a:solidFill>
                  <a:srgbClr val="001F5F"/>
                </a:solidFill>
                <a:latin typeface="Tahoma"/>
                <a:cs typeface="Tahoma"/>
              </a:rPr>
              <a:t>da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85" dirty="0">
                <a:solidFill>
                  <a:srgbClr val="001F5F"/>
                </a:solidFill>
                <a:latin typeface="Tahoma"/>
                <a:cs typeface="Tahoma"/>
              </a:rPr>
              <a:t>e</a:t>
            </a:r>
            <a:r>
              <a:rPr sz="160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80" dirty="0">
                <a:solidFill>
                  <a:srgbClr val="001F5F"/>
                </a:solidFill>
                <a:latin typeface="Tahoma"/>
                <a:cs typeface="Tahoma"/>
              </a:rPr>
              <a:t>e</a:t>
            </a:r>
            <a:r>
              <a:rPr sz="1600" spc="65" dirty="0">
                <a:solidFill>
                  <a:srgbClr val="001F5F"/>
                </a:solidFill>
                <a:latin typeface="Tahoma"/>
                <a:cs typeface="Tahoma"/>
              </a:rPr>
              <a:t>x</a:t>
            </a:r>
            <a:r>
              <a:rPr sz="1600" spc="55" dirty="0">
                <a:solidFill>
                  <a:srgbClr val="001F5F"/>
                </a:solidFill>
                <a:latin typeface="Tahoma"/>
                <a:cs typeface="Tahoma"/>
              </a:rPr>
              <a:t>isting</a:t>
            </a:r>
            <a:r>
              <a:rPr sz="1600" spc="-9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001F5F"/>
                </a:solidFill>
                <a:latin typeface="Tahoma"/>
                <a:cs typeface="Tahoma"/>
              </a:rPr>
              <a:t>da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-60" dirty="0">
                <a:solidFill>
                  <a:srgbClr val="001F5F"/>
                </a:solidFill>
                <a:latin typeface="Tahoma"/>
                <a:cs typeface="Tahoma"/>
              </a:rPr>
              <a:t>a,</a:t>
            </a:r>
            <a:r>
              <a:rPr sz="1600" spc="-1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in</a:t>
            </a:r>
            <a:r>
              <a:rPr sz="1600" spc="75" dirty="0">
                <a:solidFill>
                  <a:srgbClr val="001F5F"/>
                </a:solidFill>
                <a:latin typeface="Tahoma"/>
                <a:cs typeface="Tahoma"/>
              </a:rPr>
              <a:t>sert</a:t>
            </a:r>
            <a:r>
              <a:rPr sz="1600" spc="-1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001F5F"/>
                </a:solidFill>
                <a:latin typeface="Tahoma"/>
                <a:cs typeface="Tahoma"/>
              </a:rPr>
              <a:t>a</a:t>
            </a:r>
            <a:r>
              <a:rPr sz="1600" spc="-15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001F5F"/>
                </a:solidFill>
                <a:latin typeface="Tahoma"/>
                <a:cs typeface="Tahoma"/>
              </a:rPr>
              <a:t>new  ele</a:t>
            </a:r>
            <a:r>
              <a:rPr sz="1600" spc="100" dirty="0">
                <a:solidFill>
                  <a:srgbClr val="001F5F"/>
                </a:solidFill>
                <a:latin typeface="Tahoma"/>
                <a:cs typeface="Tahoma"/>
              </a:rPr>
              <a:t>m</a:t>
            </a:r>
            <a:r>
              <a:rPr sz="1600" spc="65" dirty="0">
                <a:solidFill>
                  <a:srgbClr val="001F5F"/>
                </a:solidFill>
                <a:latin typeface="Tahoma"/>
                <a:cs typeface="Tahoma"/>
              </a:rPr>
              <a:t>ent</a:t>
            </a:r>
            <a:r>
              <a:rPr sz="1600" spc="-1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85" dirty="0">
                <a:solidFill>
                  <a:srgbClr val="001F5F"/>
                </a:solidFill>
                <a:latin typeface="Tahoma"/>
                <a:cs typeface="Tahoma"/>
              </a:rPr>
              <a:t>o</a:t>
            </a:r>
            <a:r>
              <a:rPr sz="1600" spc="-1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001F5F"/>
                </a:solidFill>
                <a:latin typeface="Tahoma"/>
                <a:cs typeface="Tahoma"/>
              </a:rPr>
              <a:t>da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30" dirty="0">
                <a:solidFill>
                  <a:srgbClr val="001F5F"/>
                </a:solidFill>
                <a:latin typeface="Tahoma"/>
                <a:cs typeface="Tahoma"/>
              </a:rPr>
              <a:t>a</a:t>
            </a:r>
            <a:r>
              <a:rPr sz="160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001F5F"/>
                </a:solidFill>
                <a:latin typeface="Tahoma"/>
                <a:cs typeface="Tahoma"/>
              </a:rPr>
              <a:t>at</a:t>
            </a:r>
            <a:r>
              <a:rPr sz="1600" spc="-1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001F5F"/>
                </a:solidFill>
                <a:latin typeface="Tahoma"/>
                <a:cs typeface="Tahoma"/>
              </a:rPr>
              <a:t>an</a:t>
            </a:r>
            <a:r>
              <a:rPr sz="1600" spc="45" dirty="0">
                <a:solidFill>
                  <a:srgbClr val="001F5F"/>
                </a:solidFill>
                <a:latin typeface="Tahoma"/>
                <a:cs typeface="Tahoma"/>
              </a:rPr>
              <a:t>y</a:t>
            </a:r>
            <a:r>
              <a:rPr sz="1600" spc="-1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in</a:t>
            </a:r>
            <a:r>
              <a:rPr sz="1600" spc="105" dirty="0">
                <a:solidFill>
                  <a:srgbClr val="001F5F"/>
                </a:solidFill>
                <a:latin typeface="Tahoma"/>
                <a:cs typeface="Tahoma"/>
              </a:rPr>
              <a:t>s</a:t>
            </a:r>
            <a:r>
              <a:rPr sz="1600" spc="65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35" dirty="0">
                <a:solidFill>
                  <a:srgbClr val="001F5F"/>
                </a:solidFill>
                <a:latin typeface="Tahoma"/>
                <a:cs typeface="Tahoma"/>
              </a:rPr>
              <a:t>an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-155" dirty="0">
                <a:solidFill>
                  <a:srgbClr val="001F5F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 marL="378460" marR="198120" indent="-287020">
              <a:lnSpc>
                <a:spcPct val="90000"/>
              </a:lnSpc>
              <a:spcBef>
                <a:spcPts val="1695"/>
              </a:spcBef>
              <a:buClr>
                <a:srgbClr val="000000"/>
              </a:buClr>
              <a:buFont typeface="Segoe UI Symbol"/>
              <a:buChar char="⮚"/>
              <a:tabLst>
                <a:tab pos="379095" algn="l"/>
              </a:tabLst>
            </a:pPr>
            <a:r>
              <a:rPr sz="1600" spc="80" dirty="0">
                <a:solidFill>
                  <a:srgbClr val="001F5F"/>
                </a:solidFill>
                <a:latin typeface="Tahoma"/>
                <a:cs typeface="Tahoma"/>
              </a:rPr>
              <a:t>Can</a:t>
            </a:r>
            <a:r>
              <a:rPr sz="1600" spc="-15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001F5F"/>
                </a:solidFill>
                <a:latin typeface="Tahoma"/>
                <a:cs typeface="Tahoma"/>
              </a:rPr>
              <a:t>genera</a:t>
            </a:r>
            <a:r>
              <a:rPr sz="1600" spc="3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85" dirty="0">
                <a:solidFill>
                  <a:srgbClr val="001F5F"/>
                </a:solidFill>
                <a:latin typeface="Tahoma"/>
                <a:cs typeface="Tahoma"/>
              </a:rPr>
              <a:t>e</a:t>
            </a:r>
            <a:r>
              <a:rPr sz="1600" spc="-1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85" dirty="0">
                <a:solidFill>
                  <a:srgbClr val="001F5F"/>
                </a:solidFill>
                <a:latin typeface="Tahoma"/>
                <a:cs typeface="Tahoma"/>
              </a:rPr>
              <a:t>e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-</a:t>
            </a:r>
            <a:r>
              <a:rPr sz="1600" spc="90" dirty="0">
                <a:solidFill>
                  <a:srgbClr val="001F5F"/>
                </a:solidFill>
                <a:latin typeface="Tahoma"/>
                <a:cs typeface="Tahoma"/>
              </a:rPr>
              <a:t>m</a:t>
            </a:r>
            <a:r>
              <a:rPr sz="1600" spc="65" dirty="0">
                <a:solidFill>
                  <a:srgbClr val="001F5F"/>
                </a:solidFill>
                <a:latin typeface="Tahoma"/>
                <a:cs typeface="Tahoma"/>
              </a:rPr>
              <a:t>arks</a:t>
            </a:r>
            <a:r>
              <a:rPr sz="1600" spc="-1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001F5F"/>
                </a:solidFill>
                <a:latin typeface="Tahoma"/>
                <a:cs typeface="Tahoma"/>
              </a:rPr>
              <a:t>card</a:t>
            </a:r>
            <a:r>
              <a:rPr sz="1600" spc="-25" dirty="0">
                <a:solidFill>
                  <a:srgbClr val="001F5F"/>
                </a:solidFill>
                <a:latin typeface="Tahoma"/>
                <a:cs typeface="Tahoma"/>
              </a:rPr>
              <a:t>s,</a:t>
            </a:r>
            <a:r>
              <a:rPr sz="1600" spc="-1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at</a:t>
            </a:r>
            <a:r>
              <a:rPr sz="1600" spc="45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55" dirty="0">
                <a:solidFill>
                  <a:srgbClr val="001F5F"/>
                </a:solidFill>
                <a:latin typeface="Tahoma"/>
                <a:cs typeface="Tahoma"/>
              </a:rPr>
              <a:t>enda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nce  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p</a:t>
            </a:r>
            <a:r>
              <a:rPr sz="1600" spc="75" dirty="0">
                <a:solidFill>
                  <a:srgbClr val="001F5F"/>
                </a:solidFill>
                <a:latin typeface="Tahoma"/>
                <a:cs typeface="Tahoma"/>
              </a:rPr>
              <a:t>erc</a:t>
            </a:r>
            <a:r>
              <a:rPr sz="1600" spc="80" dirty="0">
                <a:solidFill>
                  <a:srgbClr val="001F5F"/>
                </a:solidFill>
                <a:latin typeface="Tahoma"/>
                <a:cs typeface="Tahoma"/>
              </a:rPr>
              <a:t>e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ntage,</a:t>
            </a:r>
            <a:r>
              <a:rPr sz="1600" spc="-1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he</a:t>
            </a:r>
            <a:r>
              <a:rPr sz="160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001F5F"/>
                </a:solidFill>
                <a:latin typeface="Tahoma"/>
                <a:cs typeface="Tahoma"/>
              </a:rPr>
              <a:t>acad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e</a:t>
            </a:r>
            <a:r>
              <a:rPr sz="1600" spc="105" dirty="0">
                <a:solidFill>
                  <a:srgbClr val="001F5F"/>
                </a:solidFill>
                <a:latin typeface="Tahoma"/>
                <a:cs typeface="Tahoma"/>
              </a:rPr>
              <a:t>m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ic</a:t>
            </a:r>
            <a:r>
              <a:rPr sz="1600" spc="-1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p</a:t>
            </a:r>
            <a:r>
              <a:rPr sz="1600" spc="75" dirty="0">
                <a:solidFill>
                  <a:srgbClr val="001F5F"/>
                </a:solidFill>
                <a:latin typeface="Tahoma"/>
                <a:cs typeface="Tahoma"/>
              </a:rPr>
              <a:t>er</a:t>
            </a:r>
            <a:r>
              <a:rPr sz="1600" spc="45" dirty="0">
                <a:solidFill>
                  <a:srgbClr val="001F5F"/>
                </a:solidFill>
                <a:latin typeface="Tahoma"/>
                <a:cs typeface="Tahoma"/>
              </a:rPr>
              <a:t>f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ormance</a:t>
            </a:r>
            <a:r>
              <a:rPr sz="1600" spc="-1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001F5F"/>
                </a:solidFill>
                <a:latin typeface="Tahoma"/>
                <a:cs typeface="Tahoma"/>
              </a:rPr>
              <a:t>of  </a:t>
            </a:r>
            <a:r>
              <a:rPr sz="1600" spc="35" dirty="0">
                <a:solidFill>
                  <a:srgbClr val="001F5F"/>
                </a:solidFill>
                <a:latin typeface="Tahoma"/>
                <a:cs typeface="Tahoma"/>
              </a:rPr>
              <a:t>individual 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students 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or </a:t>
            </a:r>
            <a:r>
              <a:rPr sz="1600" spc="45" dirty="0">
                <a:solidFill>
                  <a:srgbClr val="001F5F"/>
                </a:solidFill>
                <a:latin typeface="Tahoma"/>
                <a:cs typeface="Tahoma"/>
              </a:rPr>
              <a:t>overall </a:t>
            </a:r>
            <a:r>
              <a:rPr sz="1600" spc="75" dirty="0">
                <a:solidFill>
                  <a:srgbClr val="001F5F"/>
                </a:solidFill>
                <a:latin typeface="Tahoma"/>
                <a:cs typeface="Tahoma"/>
              </a:rPr>
              <a:t>class 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students </a:t>
            </a:r>
            <a:r>
              <a:rPr sz="1600" spc="-484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001F5F"/>
                </a:solidFill>
                <a:latin typeface="Tahoma"/>
                <a:cs typeface="Tahoma"/>
              </a:rPr>
              <a:t>an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d</a:t>
            </a:r>
            <a:r>
              <a:rPr sz="1600" spc="-1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001F5F"/>
                </a:solidFill>
                <a:latin typeface="Tahoma"/>
                <a:cs typeface="Tahoma"/>
              </a:rPr>
              <a:t>save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/</a:t>
            </a:r>
            <a:r>
              <a:rPr sz="1600" spc="80" dirty="0">
                <a:solidFill>
                  <a:srgbClr val="001F5F"/>
                </a:solidFill>
                <a:latin typeface="Tahoma"/>
                <a:cs typeface="Tahoma"/>
              </a:rPr>
              <a:t>do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wn</a:t>
            </a:r>
            <a:r>
              <a:rPr sz="1600" spc="50" dirty="0">
                <a:solidFill>
                  <a:srgbClr val="001F5F"/>
                </a:solidFill>
                <a:latin typeface="Tahoma"/>
                <a:cs typeface="Tahoma"/>
              </a:rPr>
              <a:t>load</a:t>
            </a:r>
            <a:r>
              <a:rPr sz="1600" spc="-10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in</a:t>
            </a:r>
            <a:r>
              <a:rPr sz="1600" spc="-1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p</a:t>
            </a:r>
            <a:r>
              <a:rPr sz="1600" spc="80" dirty="0">
                <a:solidFill>
                  <a:srgbClr val="001F5F"/>
                </a:solidFill>
                <a:latin typeface="Tahoma"/>
                <a:cs typeface="Tahoma"/>
              </a:rPr>
              <a:t>df</a:t>
            </a:r>
            <a:r>
              <a:rPr sz="1600" spc="-1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90" dirty="0">
                <a:solidFill>
                  <a:srgbClr val="001F5F"/>
                </a:solidFill>
                <a:latin typeface="Tahoma"/>
                <a:cs typeface="Tahoma"/>
              </a:rPr>
              <a:t>f</a:t>
            </a:r>
            <a:r>
              <a:rPr sz="1600" spc="65" dirty="0">
                <a:solidFill>
                  <a:srgbClr val="001F5F"/>
                </a:solidFill>
                <a:latin typeface="Tahoma"/>
                <a:cs typeface="Tahoma"/>
              </a:rPr>
              <a:t>ormat</a:t>
            </a:r>
            <a:r>
              <a:rPr sz="1600" spc="-1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in</a:t>
            </a:r>
            <a:r>
              <a:rPr sz="1600" spc="-114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he</a:t>
            </a:r>
            <a:r>
              <a:rPr sz="160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001F5F"/>
                </a:solidFill>
                <a:latin typeface="Tahoma"/>
                <a:cs typeface="Tahoma"/>
              </a:rPr>
              <a:t>dr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i</a:t>
            </a:r>
            <a:r>
              <a:rPr sz="1600" spc="75" dirty="0">
                <a:solidFill>
                  <a:srgbClr val="001F5F"/>
                </a:solidFill>
                <a:latin typeface="Tahoma"/>
                <a:cs typeface="Tahoma"/>
              </a:rPr>
              <a:t>v</a:t>
            </a:r>
            <a:r>
              <a:rPr sz="1600" spc="85" dirty="0">
                <a:solidFill>
                  <a:srgbClr val="001F5F"/>
                </a:solidFill>
                <a:latin typeface="Tahoma"/>
                <a:cs typeface="Tahoma"/>
              </a:rPr>
              <a:t>e</a:t>
            </a:r>
            <a:r>
              <a:rPr sz="1600" spc="-155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352" y="6562750"/>
            <a:ext cx="1155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5" dirty="0">
                <a:latin typeface="Tahoma"/>
                <a:cs typeface="Tahoma"/>
              </a:rPr>
              <a:t>3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5375" y="2286127"/>
            <a:ext cx="4868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D</a:t>
            </a:r>
            <a:r>
              <a:rPr sz="1800" b="1" spc="-7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75" dirty="0">
                <a:solidFill>
                  <a:srgbClr val="7BA654"/>
                </a:solidFill>
                <a:latin typeface="Arial"/>
                <a:cs typeface="Arial"/>
              </a:rPr>
              <a:t>sc</a:t>
            </a:r>
            <a:r>
              <a:rPr sz="1800" b="1" spc="-114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b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50" dirty="0">
                <a:solidFill>
                  <a:srgbClr val="7BA654"/>
                </a:solidFill>
                <a:latin typeface="Arial"/>
                <a:cs typeface="Arial"/>
              </a:rPr>
              <a:t>your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D</a:t>
            </a:r>
            <a:r>
              <a:rPr sz="1800" b="1" spc="-7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p</a:t>
            </a:r>
            <a:r>
              <a:rPr sz="1800" b="1" spc="-8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10" dirty="0">
                <a:solidFill>
                  <a:srgbClr val="7BA654"/>
                </a:solidFill>
                <a:latin typeface="Arial"/>
                <a:cs typeface="Arial"/>
              </a:rPr>
              <a:t>nd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nci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85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360" dirty="0">
                <a:solidFill>
                  <a:srgbClr val="7BA654"/>
                </a:solidFill>
                <a:latin typeface="Arial"/>
                <a:cs typeface="Arial"/>
              </a:rPr>
              <a:t>/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BA654"/>
                </a:solidFill>
                <a:latin typeface="Arial"/>
                <a:cs typeface="Arial"/>
              </a:rPr>
              <a:t>Sho</a:t>
            </a:r>
            <a:r>
              <a:rPr sz="1800" b="1" spc="-175" dirty="0">
                <a:solidFill>
                  <a:srgbClr val="7BA654"/>
                </a:solidFill>
                <a:latin typeface="Arial"/>
                <a:cs typeface="Arial"/>
              </a:rPr>
              <a:t>w</a:t>
            </a:r>
            <a:r>
              <a:rPr sz="1800" b="1" spc="-6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stopp</a:t>
            </a:r>
            <a:r>
              <a:rPr sz="1800" b="1" spc="-11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he</a:t>
            </a:r>
            <a:r>
              <a:rPr sz="1800" b="1" spc="-85" dirty="0">
                <a:solidFill>
                  <a:srgbClr val="7BA654"/>
                </a:solidFill>
                <a:latin typeface="Arial"/>
                <a:cs typeface="Arial"/>
              </a:rPr>
              <a:t>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8400" y="2738627"/>
            <a:ext cx="4838700" cy="12985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378460" marR="95885" indent="-287020">
              <a:lnSpc>
                <a:spcPts val="1730"/>
              </a:lnSpc>
              <a:spcBef>
                <a:spcPts val="330"/>
              </a:spcBef>
              <a:buFont typeface="Segoe UI Symbol"/>
              <a:buChar char="⮚"/>
              <a:tabLst>
                <a:tab pos="422909" algn="l"/>
                <a:tab pos="423545" algn="l"/>
              </a:tabLst>
            </a:pPr>
            <a:r>
              <a:rPr dirty="0"/>
              <a:t>	</a:t>
            </a:r>
            <a:r>
              <a:rPr sz="1600" spc="75" dirty="0">
                <a:solidFill>
                  <a:srgbClr val="001F5F"/>
                </a:solidFill>
                <a:latin typeface="Tahoma"/>
                <a:cs typeface="Tahoma"/>
              </a:rPr>
              <a:t>Teachers</a:t>
            </a:r>
            <a:r>
              <a:rPr sz="1600" spc="-1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001F5F"/>
                </a:solidFill>
                <a:latin typeface="Tahoma"/>
                <a:cs typeface="Tahoma"/>
              </a:rPr>
              <a:t>can</a:t>
            </a:r>
            <a:r>
              <a:rPr sz="1600" spc="-1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o</a:t>
            </a:r>
            <a:r>
              <a:rPr sz="1600" spc="65" dirty="0">
                <a:solidFill>
                  <a:srgbClr val="001F5F"/>
                </a:solidFill>
                <a:latin typeface="Tahoma"/>
                <a:cs typeface="Tahoma"/>
              </a:rPr>
              <a:t>n</a:t>
            </a:r>
            <a:r>
              <a:rPr sz="1600" spc="30" dirty="0">
                <a:solidFill>
                  <a:srgbClr val="001F5F"/>
                </a:solidFill>
                <a:latin typeface="Tahoma"/>
                <a:cs typeface="Tahoma"/>
              </a:rPr>
              <a:t>ly</a:t>
            </a:r>
            <a:r>
              <a:rPr sz="1600" spc="-1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80" dirty="0">
                <a:solidFill>
                  <a:srgbClr val="001F5F"/>
                </a:solidFill>
                <a:latin typeface="Tahoma"/>
                <a:cs typeface="Tahoma"/>
              </a:rPr>
              <a:t>con</a:t>
            </a:r>
            <a:r>
              <a:rPr sz="1600" spc="65" dirty="0">
                <a:solidFill>
                  <a:srgbClr val="001F5F"/>
                </a:solidFill>
                <a:latin typeface="Tahoma"/>
                <a:cs typeface="Tahoma"/>
              </a:rPr>
              <a:t>vert</a:t>
            </a:r>
            <a:r>
              <a:rPr sz="1600" spc="-1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001F5F"/>
                </a:solidFill>
                <a:latin typeface="Tahoma"/>
                <a:cs typeface="Tahoma"/>
              </a:rPr>
              <a:t>ha</a:t>
            </a:r>
            <a:r>
              <a:rPr sz="1600" spc="55" dirty="0">
                <a:solidFill>
                  <a:srgbClr val="001F5F"/>
                </a:solidFill>
                <a:latin typeface="Tahoma"/>
                <a:cs typeface="Tahoma"/>
              </a:rPr>
              <a:t>n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d</a:t>
            </a:r>
            <a:r>
              <a:rPr sz="1600" spc="40" dirty="0">
                <a:solidFill>
                  <a:srgbClr val="001F5F"/>
                </a:solidFill>
                <a:latin typeface="Tahoma"/>
                <a:cs typeface="Tahoma"/>
              </a:rPr>
              <a:t>wri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tt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en</a:t>
            </a:r>
            <a:r>
              <a:rPr sz="1600" spc="-11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001F5F"/>
                </a:solidFill>
                <a:latin typeface="Tahoma"/>
                <a:cs typeface="Tahoma"/>
              </a:rPr>
              <a:t>da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a  </a:t>
            </a:r>
            <a:r>
              <a:rPr sz="1600" spc="75" dirty="0">
                <a:solidFill>
                  <a:srgbClr val="001F5F"/>
                </a:solidFill>
                <a:latin typeface="Tahoma"/>
                <a:cs typeface="Tahoma"/>
              </a:rPr>
              <a:t>to</a:t>
            </a:r>
            <a:r>
              <a:rPr sz="1600" spc="-1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001F5F"/>
                </a:solidFill>
                <a:latin typeface="Tahoma"/>
                <a:cs typeface="Tahoma"/>
              </a:rPr>
              <a:t>editable</a:t>
            </a:r>
            <a:r>
              <a:rPr sz="1600" spc="-1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001F5F"/>
                </a:solidFill>
                <a:latin typeface="Tahoma"/>
                <a:cs typeface="Tahoma"/>
              </a:rPr>
              <a:t>text</a:t>
            </a:r>
            <a:r>
              <a:rPr sz="1600" spc="-1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001F5F"/>
                </a:solidFill>
                <a:latin typeface="Tahoma"/>
                <a:cs typeface="Tahoma"/>
              </a:rPr>
              <a:t>only</a:t>
            </a:r>
            <a:r>
              <a:rPr sz="1600" spc="-1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when</a:t>
            </a:r>
            <a:r>
              <a:rPr sz="1600" spc="-1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they</a:t>
            </a:r>
            <a:r>
              <a:rPr sz="1600" spc="-1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wrote</a:t>
            </a:r>
            <a:r>
              <a:rPr sz="1600" spc="-1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001F5F"/>
                </a:solidFill>
                <a:latin typeface="Tahoma"/>
                <a:cs typeface="Tahoma"/>
              </a:rPr>
              <a:t>data</a:t>
            </a:r>
            <a:r>
              <a:rPr sz="1600" spc="-1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in</a:t>
            </a:r>
            <a:r>
              <a:rPr sz="1600" spc="-1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001F5F"/>
                </a:solidFill>
                <a:latin typeface="Tahoma"/>
                <a:cs typeface="Tahoma"/>
              </a:rPr>
              <a:t>a </a:t>
            </a:r>
            <a:r>
              <a:rPr sz="1600" spc="-484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p</a:t>
            </a:r>
            <a:r>
              <a:rPr sz="1600" spc="45" dirty="0">
                <a:solidFill>
                  <a:srgbClr val="001F5F"/>
                </a:solidFill>
                <a:latin typeface="Tahoma"/>
                <a:cs typeface="Tahoma"/>
              </a:rPr>
              <a:t>articular</a:t>
            </a:r>
            <a:r>
              <a:rPr sz="1600" spc="-1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p</a:t>
            </a:r>
            <a:r>
              <a:rPr sz="1600" spc="80" dirty="0">
                <a:solidFill>
                  <a:srgbClr val="001F5F"/>
                </a:solidFill>
                <a:latin typeface="Tahoma"/>
                <a:cs typeface="Tahoma"/>
              </a:rPr>
              <a:t>rede</a:t>
            </a:r>
            <a:r>
              <a:rPr sz="1600" spc="40" dirty="0">
                <a:solidFill>
                  <a:srgbClr val="001F5F"/>
                </a:solidFill>
                <a:latin typeface="Tahoma"/>
                <a:cs typeface="Tahoma"/>
              </a:rPr>
              <a:t>f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in</a:t>
            </a:r>
            <a:r>
              <a:rPr sz="1600" spc="75" dirty="0">
                <a:solidFill>
                  <a:srgbClr val="001F5F"/>
                </a:solidFill>
                <a:latin typeface="Tahoma"/>
                <a:cs typeface="Tahoma"/>
              </a:rPr>
              <a:t>ed</a:t>
            </a:r>
            <a:r>
              <a:rPr sz="1600" spc="-1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90" dirty="0">
                <a:solidFill>
                  <a:srgbClr val="001F5F"/>
                </a:solidFill>
                <a:latin typeface="Tahoma"/>
                <a:cs typeface="Tahoma"/>
              </a:rPr>
              <a:t>em</a:t>
            </a:r>
            <a:r>
              <a:rPr sz="1600" spc="60" dirty="0">
                <a:solidFill>
                  <a:srgbClr val="001F5F"/>
                </a:solidFill>
                <a:latin typeface="Tahoma"/>
                <a:cs typeface="Tahoma"/>
              </a:rPr>
              <a:t>p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la</a:t>
            </a:r>
            <a:r>
              <a:rPr sz="1600" spc="70" dirty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sz="1600" spc="-35" dirty="0">
                <a:solidFill>
                  <a:srgbClr val="001F5F"/>
                </a:solidFill>
                <a:latin typeface="Tahoma"/>
                <a:cs typeface="Tahoma"/>
              </a:rPr>
              <a:t>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3261" y="1939289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869680" y="889"/>
            <a:ext cx="3322320" cy="3321685"/>
            <a:chOff x="8869680" y="889"/>
            <a:chExt cx="3322320" cy="3321685"/>
          </a:xfrm>
        </p:grpSpPr>
        <p:sp>
          <p:nvSpPr>
            <p:cNvPr id="4" name="object 4"/>
            <p:cNvSpPr/>
            <p:nvPr/>
          </p:nvSpPr>
          <p:spPr>
            <a:xfrm>
              <a:off x="10520172" y="1091183"/>
              <a:ext cx="1671955" cy="2231390"/>
            </a:xfrm>
            <a:custGeom>
              <a:avLst/>
              <a:gdLst/>
              <a:ahLst/>
              <a:cxnLst/>
              <a:rect l="l" t="t" r="r" b="b"/>
              <a:pathLst>
                <a:path w="1671954" h="2231390">
                  <a:moveTo>
                    <a:pt x="558926" y="0"/>
                  </a:moveTo>
                  <a:lnTo>
                    <a:pt x="0" y="559053"/>
                  </a:lnTo>
                  <a:lnTo>
                    <a:pt x="1671826" y="2231133"/>
                  </a:lnTo>
                  <a:lnTo>
                    <a:pt x="1671826" y="1113152"/>
                  </a:lnTo>
                  <a:lnTo>
                    <a:pt x="558926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07801" y="889"/>
              <a:ext cx="1084580" cy="1084580"/>
            </a:xfrm>
            <a:custGeom>
              <a:avLst/>
              <a:gdLst/>
              <a:ahLst/>
              <a:cxnLst/>
              <a:rect l="l" t="t" r="r" b="b"/>
              <a:pathLst>
                <a:path w="1084579" h="1084580">
                  <a:moveTo>
                    <a:pt x="1084197" y="0"/>
                  </a:moveTo>
                  <a:lnTo>
                    <a:pt x="0" y="0"/>
                  </a:lnTo>
                  <a:lnTo>
                    <a:pt x="1084197" y="1084197"/>
                  </a:lnTo>
                  <a:lnTo>
                    <a:pt x="1084197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69680" y="889"/>
              <a:ext cx="2182495" cy="1090295"/>
            </a:xfrm>
            <a:custGeom>
              <a:avLst/>
              <a:gdLst/>
              <a:ahLst/>
              <a:cxnLst/>
              <a:rect l="l" t="t" r="r" b="b"/>
              <a:pathLst>
                <a:path w="2182495" h="1090295">
                  <a:moveTo>
                    <a:pt x="2182368" y="0"/>
                  </a:moveTo>
                  <a:lnTo>
                    <a:pt x="0" y="0"/>
                  </a:lnTo>
                  <a:lnTo>
                    <a:pt x="1090676" y="1090294"/>
                  </a:lnTo>
                  <a:lnTo>
                    <a:pt x="2182368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2" y="789889"/>
            <a:ext cx="5337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Tea</a:t>
            </a:r>
            <a:r>
              <a:rPr spc="-80" dirty="0"/>
              <a:t>m</a:t>
            </a:r>
            <a:r>
              <a:rPr spc="-125" dirty="0"/>
              <a:t> </a:t>
            </a:r>
            <a:r>
              <a:rPr spc="-110" dirty="0"/>
              <a:t>Me</a:t>
            </a:r>
            <a:r>
              <a:rPr spc="-155" dirty="0"/>
              <a:t>m</a:t>
            </a:r>
            <a:r>
              <a:rPr spc="-235" dirty="0"/>
              <a:t>ber</a:t>
            </a:r>
            <a:r>
              <a:rPr spc="-120" dirty="0"/>
              <a:t> </a:t>
            </a:r>
            <a:r>
              <a:rPr spc="-185" dirty="0"/>
              <a:t>Details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42822" y="2071242"/>
            <a:ext cx="1731010" cy="349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5" dirty="0">
                <a:solidFill>
                  <a:srgbClr val="5D7B3E"/>
                </a:solidFill>
                <a:latin typeface="Tahoma"/>
                <a:cs typeface="Tahoma"/>
              </a:rPr>
              <a:t>Te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114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65" dirty="0">
                <a:solidFill>
                  <a:srgbClr val="5D7B3E"/>
                </a:solidFill>
                <a:latin typeface="Tahoma"/>
                <a:cs typeface="Tahoma"/>
              </a:rPr>
              <a:t>L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de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13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927100" algn="l"/>
              </a:tabLst>
            </a:pPr>
            <a:r>
              <a:rPr sz="1200" spc="55" dirty="0">
                <a:latin typeface="Tahoma"/>
                <a:cs typeface="Tahoma"/>
              </a:rPr>
              <a:t>Branch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-175" dirty="0">
                <a:latin typeface="Tahoma"/>
                <a:cs typeface="Tahoma"/>
              </a:rPr>
              <a:t>:	</a:t>
            </a:r>
            <a:r>
              <a:rPr sz="1200" spc="75" dirty="0">
                <a:latin typeface="Tahoma"/>
                <a:cs typeface="Tahoma"/>
              </a:rPr>
              <a:t>Btech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b="1" spc="10" dirty="0">
                <a:solidFill>
                  <a:srgbClr val="5D7B3E"/>
                </a:solidFill>
                <a:latin typeface="Tahoma"/>
                <a:cs typeface="Tahoma"/>
              </a:rPr>
              <a:t>Te</a:t>
            </a:r>
            <a:r>
              <a:rPr sz="1200" b="1" spc="5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40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114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Membe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13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155" dirty="0">
                <a:solidFill>
                  <a:srgbClr val="5D7B3E"/>
                </a:solidFill>
                <a:latin typeface="Tahoma"/>
                <a:cs typeface="Tahoma"/>
              </a:rPr>
              <a:t>1</a:t>
            </a:r>
            <a:r>
              <a:rPr sz="1200" b="1" spc="-9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N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65" dirty="0">
                <a:solidFill>
                  <a:srgbClr val="5D7B3E"/>
                </a:solidFill>
                <a:latin typeface="Tahoma"/>
                <a:cs typeface="Tahoma"/>
              </a:rPr>
              <a:t>me: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  <a:tabLst>
                <a:tab pos="927100" algn="l"/>
              </a:tabLst>
            </a:pPr>
            <a:r>
              <a:rPr sz="1200" spc="55" dirty="0">
                <a:latin typeface="Tahoma"/>
                <a:cs typeface="Tahoma"/>
              </a:rPr>
              <a:t>Branch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-175" dirty="0">
                <a:latin typeface="Tahoma"/>
                <a:cs typeface="Tahoma"/>
              </a:rPr>
              <a:t>:	</a:t>
            </a:r>
            <a:r>
              <a:rPr sz="1200" spc="75" dirty="0">
                <a:latin typeface="Tahoma"/>
                <a:cs typeface="Tahoma"/>
              </a:rPr>
              <a:t>Btech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62000"/>
              </a:lnSpc>
              <a:spcBef>
                <a:spcPts val="425"/>
              </a:spcBef>
              <a:tabLst>
                <a:tab pos="927100" algn="l"/>
              </a:tabLst>
            </a:pPr>
            <a:r>
              <a:rPr sz="1200" b="1" spc="35" dirty="0">
                <a:solidFill>
                  <a:srgbClr val="5D7B3E"/>
                </a:solidFill>
                <a:latin typeface="Tahoma"/>
                <a:cs typeface="Tahoma"/>
              </a:rPr>
              <a:t>Te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5D7B3E"/>
                </a:solidFill>
                <a:latin typeface="Tahoma"/>
                <a:cs typeface="Tahoma"/>
              </a:rPr>
              <a:t>Me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mb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13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5" dirty="0">
                <a:solidFill>
                  <a:srgbClr val="5D7B3E"/>
                </a:solidFill>
                <a:latin typeface="Tahoma"/>
                <a:cs typeface="Tahoma"/>
              </a:rPr>
              <a:t>2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Nam</a:t>
            </a:r>
            <a:r>
              <a:rPr sz="1200" b="1" spc="-1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20" dirty="0">
                <a:solidFill>
                  <a:srgbClr val="5D7B3E"/>
                </a:solidFill>
                <a:latin typeface="Tahoma"/>
                <a:cs typeface="Tahoma"/>
              </a:rPr>
              <a:t>:  </a:t>
            </a:r>
            <a:r>
              <a:rPr sz="1200" spc="55" dirty="0">
                <a:latin typeface="Tahoma"/>
                <a:cs typeface="Tahoma"/>
              </a:rPr>
              <a:t>Branch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-175" dirty="0">
                <a:latin typeface="Tahoma"/>
                <a:cs typeface="Tahoma"/>
              </a:rPr>
              <a:t>:	</a:t>
            </a:r>
            <a:r>
              <a:rPr sz="1200" spc="75" dirty="0">
                <a:latin typeface="Tahoma"/>
                <a:cs typeface="Tahoma"/>
              </a:rPr>
              <a:t>Btech </a:t>
            </a:r>
            <a:r>
              <a:rPr sz="1200" spc="80" dirty="0"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5D7B3E"/>
                </a:solidFill>
                <a:latin typeface="Tahoma"/>
                <a:cs typeface="Tahoma"/>
              </a:rPr>
              <a:t>Te</a:t>
            </a:r>
            <a:r>
              <a:rPr sz="1200" b="1" spc="5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40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114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Membe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13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5D7B3E"/>
                </a:solidFill>
                <a:latin typeface="Tahoma"/>
                <a:cs typeface="Tahoma"/>
              </a:rPr>
              <a:t>3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N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me:  </a:t>
            </a:r>
            <a:r>
              <a:rPr sz="1200" spc="55" dirty="0">
                <a:latin typeface="Tahoma"/>
                <a:cs typeface="Tahoma"/>
              </a:rPr>
              <a:t>Branch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-175" dirty="0">
                <a:latin typeface="Tahoma"/>
                <a:cs typeface="Tahoma"/>
              </a:rPr>
              <a:t>:	</a:t>
            </a:r>
            <a:r>
              <a:rPr sz="1200" spc="75" dirty="0">
                <a:latin typeface="Tahoma"/>
                <a:cs typeface="Tahoma"/>
              </a:rPr>
              <a:t>Btech </a:t>
            </a:r>
            <a:r>
              <a:rPr sz="1200" spc="80" dirty="0"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5D7B3E"/>
                </a:solidFill>
                <a:latin typeface="Tahoma"/>
                <a:cs typeface="Tahoma"/>
              </a:rPr>
              <a:t>Te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5D7B3E"/>
                </a:solidFill>
                <a:latin typeface="Tahoma"/>
                <a:cs typeface="Tahoma"/>
              </a:rPr>
              <a:t>Me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mb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13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5D7B3E"/>
                </a:solidFill>
                <a:latin typeface="Tahoma"/>
                <a:cs typeface="Tahoma"/>
              </a:rPr>
              <a:t>4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Name:  </a:t>
            </a:r>
            <a:r>
              <a:rPr sz="1200" spc="55" dirty="0">
                <a:latin typeface="Tahoma"/>
                <a:cs typeface="Tahoma"/>
              </a:rPr>
              <a:t>Branch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-175" dirty="0">
                <a:latin typeface="Tahoma"/>
                <a:cs typeface="Tahoma"/>
              </a:rPr>
              <a:t>:	</a:t>
            </a:r>
            <a:r>
              <a:rPr sz="1200" spc="75" dirty="0">
                <a:latin typeface="Tahoma"/>
                <a:cs typeface="Tahoma"/>
              </a:rPr>
              <a:t>Btech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b="1" spc="35" dirty="0">
                <a:solidFill>
                  <a:srgbClr val="5D7B3E"/>
                </a:solidFill>
                <a:latin typeface="Tahoma"/>
                <a:cs typeface="Tahoma"/>
              </a:rPr>
              <a:t>Te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5D7B3E"/>
                </a:solidFill>
                <a:latin typeface="Tahoma"/>
                <a:cs typeface="Tahoma"/>
              </a:rPr>
              <a:t>Me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mb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13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5D7B3E"/>
                </a:solidFill>
                <a:latin typeface="Tahoma"/>
                <a:cs typeface="Tahoma"/>
              </a:rPr>
              <a:t>5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927100" algn="l"/>
              </a:tabLst>
            </a:pPr>
            <a:r>
              <a:rPr sz="1200" spc="55" dirty="0">
                <a:latin typeface="Tahoma"/>
                <a:cs typeface="Tahoma"/>
              </a:rPr>
              <a:t>Branch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-175" dirty="0">
                <a:latin typeface="Tahoma"/>
                <a:cs typeface="Tahoma"/>
              </a:rPr>
              <a:t>:	</a:t>
            </a:r>
            <a:r>
              <a:rPr sz="1200" spc="75" dirty="0">
                <a:latin typeface="Tahoma"/>
                <a:cs typeface="Tahoma"/>
              </a:rPr>
              <a:t>Btech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1977" y="2071242"/>
            <a:ext cx="696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65" dirty="0">
                <a:solidFill>
                  <a:srgbClr val="5D7B3E"/>
                </a:solidFill>
                <a:latin typeface="Tahoma"/>
                <a:cs typeface="Tahoma"/>
              </a:rPr>
              <a:t>L</a:t>
            </a:r>
            <a:r>
              <a:rPr sz="1200" b="1" spc="-15" dirty="0">
                <a:solidFill>
                  <a:srgbClr val="5D7B3E"/>
                </a:solidFill>
                <a:latin typeface="Tahoma"/>
                <a:cs typeface="Tahoma"/>
              </a:rPr>
              <a:t>okesh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1032" y="2362327"/>
            <a:ext cx="1177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200" spc="60" dirty="0">
                <a:latin typeface="Tahoma"/>
                <a:cs typeface="Tahoma"/>
              </a:rPr>
              <a:t>Stream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175" dirty="0">
                <a:latin typeface="Tahoma"/>
                <a:cs typeface="Tahoma"/>
              </a:rPr>
              <a:t>: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spc="25" dirty="0">
                <a:latin typeface="Tahoma"/>
                <a:cs typeface="Tahoma"/>
              </a:rPr>
              <a:t>ISE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4485" y="2362327"/>
            <a:ext cx="813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1835" algn="l"/>
              </a:tabLst>
            </a:pPr>
            <a:r>
              <a:rPr sz="1200" spc="114" dirty="0">
                <a:latin typeface="Tahoma"/>
                <a:cs typeface="Tahoma"/>
              </a:rPr>
              <a:t>Y</a:t>
            </a:r>
            <a:r>
              <a:rPr sz="1200" spc="40" dirty="0">
                <a:latin typeface="Tahoma"/>
                <a:cs typeface="Tahoma"/>
              </a:rPr>
              <a:t>ear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175" dirty="0">
                <a:latin typeface="Tahoma"/>
                <a:cs typeface="Tahoma"/>
              </a:rPr>
              <a:t>: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spc="-100" dirty="0">
                <a:latin typeface="Tahoma"/>
                <a:cs typeface="Tahoma"/>
              </a:rPr>
              <a:t>II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1976" y="2653106"/>
            <a:ext cx="1467384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1200" b="1" spc="65" dirty="0">
                <a:solidFill>
                  <a:srgbClr val="5D7B3E"/>
                </a:solidFill>
                <a:latin typeface="Tahoma"/>
                <a:cs typeface="Tahoma"/>
              </a:rPr>
              <a:t>Prerna Shankar</a:t>
            </a:r>
            <a:endParaRPr lang="en-IN"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01032" y="2946272"/>
            <a:ext cx="1177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200" spc="60" dirty="0">
                <a:latin typeface="Tahoma"/>
                <a:cs typeface="Tahoma"/>
              </a:rPr>
              <a:t>Stream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175" dirty="0">
                <a:latin typeface="Tahoma"/>
                <a:cs typeface="Tahoma"/>
              </a:rPr>
              <a:t>: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spc="25" dirty="0">
                <a:latin typeface="Tahoma"/>
                <a:cs typeface="Tahoma"/>
              </a:rPr>
              <a:t>ISE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4485" y="2946272"/>
            <a:ext cx="81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0565" algn="l"/>
              </a:tabLst>
            </a:pPr>
            <a:r>
              <a:rPr sz="1200" spc="114" dirty="0">
                <a:latin typeface="Tahoma"/>
                <a:cs typeface="Tahoma"/>
              </a:rPr>
              <a:t>Y</a:t>
            </a:r>
            <a:r>
              <a:rPr sz="1200" spc="40" dirty="0">
                <a:latin typeface="Tahoma"/>
                <a:cs typeface="Tahoma"/>
              </a:rPr>
              <a:t>ear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175" dirty="0">
                <a:latin typeface="Tahoma"/>
                <a:cs typeface="Tahoma"/>
              </a:rPr>
              <a:t>: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spc="-100" dirty="0">
                <a:latin typeface="Tahoma"/>
                <a:cs typeface="Tahoma"/>
              </a:rPr>
              <a:t>II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23794" y="3296792"/>
            <a:ext cx="1113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0" dirty="0">
                <a:solidFill>
                  <a:srgbClr val="5D7C40"/>
                </a:solidFill>
                <a:latin typeface="Tahoma"/>
                <a:cs typeface="Tahoma"/>
              </a:rPr>
              <a:t>Jitendriyadeep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01032" y="3610736"/>
            <a:ext cx="1177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200" spc="60" dirty="0">
                <a:latin typeface="Tahoma"/>
                <a:cs typeface="Tahoma"/>
              </a:rPr>
              <a:t>Stream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175" dirty="0">
                <a:latin typeface="Tahoma"/>
                <a:cs typeface="Tahoma"/>
              </a:rPr>
              <a:t>: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spc="25" dirty="0">
                <a:latin typeface="Tahoma"/>
                <a:cs typeface="Tahoma"/>
              </a:rPr>
              <a:t>ISE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44485" y="3610736"/>
            <a:ext cx="81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0565" algn="l"/>
              </a:tabLst>
            </a:pPr>
            <a:r>
              <a:rPr sz="1200" spc="114" dirty="0">
                <a:latin typeface="Tahoma"/>
                <a:cs typeface="Tahoma"/>
              </a:rPr>
              <a:t>Y</a:t>
            </a:r>
            <a:r>
              <a:rPr sz="1200" spc="40" dirty="0">
                <a:latin typeface="Tahoma"/>
                <a:cs typeface="Tahoma"/>
              </a:rPr>
              <a:t>ear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175" dirty="0">
                <a:latin typeface="Tahoma"/>
                <a:cs typeface="Tahoma"/>
              </a:rPr>
              <a:t>: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spc="-100" dirty="0">
                <a:latin typeface="Tahoma"/>
                <a:cs typeface="Tahoma"/>
              </a:rPr>
              <a:t>II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71977" y="3903040"/>
            <a:ext cx="6991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5D7B3E"/>
                </a:solidFill>
                <a:latin typeface="Tahoma"/>
                <a:cs typeface="Tahoma"/>
              </a:rPr>
              <a:t>Mon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i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sh</a:t>
            </a:r>
            <a:r>
              <a:rPr sz="1200" b="1" spc="-12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5D7B3E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71977" y="4194809"/>
            <a:ext cx="3007360" cy="137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1200" spc="60" dirty="0">
                <a:latin typeface="Tahoma"/>
                <a:cs typeface="Tahoma"/>
              </a:rPr>
              <a:t>Stream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175" dirty="0">
                <a:latin typeface="Tahoma"/>
                <a:cs typeface="Tahoma"/>
              </a:rPr>
              <a:t>: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spc="25" dirty="0">
                <a:latin typeface="Tahoma"/>
                <a:cs typeface="Tahoma"/>
              </a:rPr>
              <a:t>ISE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Mural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i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15" dirty="0">
                <a:solidFill>
                  <a:srgbClr val="5D7B3E"/>
                </a:solidFill>
                <a:latin typeface="Tahoma"/>
                <a:cs typeface="Tahoma"/>
              </a:rPr>
              <a:t>Mano</a:t>
            </a:r>
            <a:r>
              <a:rPr sz="1200" b="1" spc="-55" dirty="0">
                <a:solidFill>
                  <a:srgbClr val="5D7B3E"/>
                </a:solidFill>
                <a:latin typeface="Tahoma"/>
                <a:cs typeface="Tahoma"/>
              </a:rPr>
              <a:t>h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12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15" dirty="0">
                <a:solidFill>
                  <a:srgbClr val="5D7B3E"/>
                </a:solidFill>
                <a:latin typeface="Tahoma"/>
                <a:cs typeface="Tahoma"/>
              </a:rPr>
              <a:t>He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g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de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10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5D7B3E"/>
                </a:solidFill>
                <a:latin typeface="Tahoma"/>
                <a:cs typeface="Tahoma"/>
              </a:rPr>
              <a:t>S</a:t>
            </a:r>
            <a:endParaRPr sz="1200" dirty="0">
              <a:latin typeface="Tahoma"/>
              <a:cs typeface="Tahoma"/>
            </a:endParaRPr>
          </a:p>
          <a:p>
            <a:pPr marL="1841500">
              <a:lnSpc>
                <a:spcPct val="100000"/>
              </a:lnSpc>
              <a:spcBef>
                <a:spcPts val="865"/>
              </a:spcBef>
              <a:tabLst>
                <a:tab pos="2755900" algn="l"/>
              </a:tabLst>
            </a:pPr>
            <a:r>
              <a:rPr sz="1200" spc="60" dirty="0">
                <a:latin typeface="Tahoma"/>
                <a:cs typeface="Tahoma"/>
              </a:rPr>
              <a:t>Stream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175" dirty="0">
                <a:latin typeface="Tahoma"/>
                <a:cs typeface="Tahoma"/>
              </a:rPr>
              <a:t>: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spc="25" dirty="0">
                <a:latin typeface="Tahoma"/>
                <a:cs typeface="Tahoma"/>
              </a:rPr>
              <a:t>ISE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b="1" spc="65" dirty="0">
                <a:solidFill>
                  <a:srgbClr val="5D7B3E"/>
                </a:solidFill>
                <a:latin typeface="Tahoma"/>
                <a:cs typeface="Tahoma"/>
              </a:rPr>
              <a:t>P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55" dirty="0">
                <a:solidFill>
                  <a:srgbClr val="5D7B3E"/>
                </a:solidFill>
                <a:latin typeface="Tahoma"/>
                <a:cs typeface="Tahoma"/>
              </a:rPr>
              <a:t>n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v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5D7B3E"/>
                </a:solidFill>
                <a:latin typeface="Tahoma"/>
                <a:cs typeface="Tahoma"/>
              </a:rPr>
              <a:t>Adi</a:t>
            </a:r>
            <a:r>
              <a:rPr sz="1200" b="1" spc="-15" dirty="0">
                <a:solidFill>
                  <a:srgbClr val="5D7B3E"/>
                </a:solidFill>
                <a:latin typeface="Tahoma"/>
                <a:cs typeface="Tahoma"/>
              </a:rPr>
              <a:t>tya</a:t>
            </a:r>
            <a:endParaRPr sz="1200" dirty="0">
              <a:latin typeface="Tahoma"/>
              <a:cs typeface="Tahoma"/>
            </a:endParaRPr>
          </a:p>
          <a:p>
            <a:pPr marL="1841500">
              <a:lnSpc>
                <a:spcPct val="100000"/>
              </a:lnSpc>
              <a:spcBef>
                <a:spcPts val="855"/>
              </a:spcBef>
              <a:tabLst>
                <a:tab pos="2755900" algn="l"/>
              </a:tabLst>
            </a:pPr>
            <a:r>
              <a:rPr sz="1200" spc="65" dirty="0">
                <a:latin typeface="Tahoma"/>
                <a:cs typeface="Tahoma"/>
              </a:rPr>
              <a:t>St</a:t>
            </a:r>
            <a:r>
              <a:rPr sz="1200" spc="50" dirty="0">
                <a:latin typeface="Tahoma"/>
                <a:cs typeface="Tahoma"/>
              </a:rPr>
              <a:t>r</a:t>
            </a:r>
            <a:r>
              <a:rPr sz="1200" spc="55" dirty="0">
                <a:latin typeface="Tahoma"/>
                <a:cs typeface="Tahoma"/>
              </a:rPr>
              <a:t>eam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175" dirty="0">
                <a:latin typeface="Tahoma"/>
                <a:cs typeface="Tahoma"/>
              </a:rPr>
              <a:t>: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spc="25" dirty="0">
                <a:latin typeface="Tahoma"/>
                <a:cs typeface="Tahoma"/>
              </a:rPr>
              <a:t>ISE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44485" y="4194809"/>
            <a:ext cx="81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0565" algn="l"/>
              </a:tabLst>
            </a:pPr>
            <a:r>
              <a:rPr sz="1200" spc="114" dirty="0">
                <a:latin typeface="Tahoma"/>
                <a:cs typeface="Tahoma"/>
              </a:rPr>
              <a:t>Y</a:t>
            </a:r>
            <a:r>
              <a:rPr sz="1200" spc="40" dirty="0">
                <a:latin typeface="Tahoma"/>
                <a:cs typeface="Tahoma"/>
              </a:rPr>
              <a:t>ear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175" dirty="0">
                <a:latin typeface="Tahoma"/>
                <a:cs typeface="Tahoma"/>
              </a:rPr>
              <a:t>: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spc="-100" dirty="0">
                <a:latin typeface="Tahoma"/>
                <a:cs typeface="Tahoma"/>
              </a:rPr>
              <a:t>II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44485" y="4778502"/>
            <a:ext cx="81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0565" algn="l"/>
              </a:tabLst>
            </a:pPr>
            <a:r>
              <a:rPr sz="1200" spc="114" dirty="0">
                <a:latin typeface="Tahoma"/>
                <a:cs typeface="Tahoma"/>
              </a:rPr>
              <a:t>Y</a:t>
            </a:r>
            <a:r>
              <a:rPr sz="1200" spc="40" dirty="0">
                <a:latin typeface="Tahoma"/>
                <a:cs typeface="Tahoma"/>
              </a:rPr>
              <a:t>ear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175" dirty="0">
                <a:latin typeface="Tahoma"/>
                <a:cs typeface="Tahoma"/>
              </a:rPr>
              <a:t>: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spc="-100" dirty="0">
                <a:latin typeface="Tahoma"/>
                <a:cs typeface="Tahoma"/>
              </a:rPr>
              <a:t>II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44485" y="5360365"/>
            <a:ext cx="812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1200" algn="l"/>
              </a:tabLst>
            </a:pPr>
            <a:r>
              <a:rPr sz="1200" spc="120" dirty="0">
                <a:latin typeface="Tahoma"/>
                <a:cs typeface="Tahoma"/>
              </a:rPr>
              <a:t>Y</a:t>
            </a:r>
            <a:r>
              <a:rPr sz="1200" spc="40" dirty="0">
                <a:latin typeface="Tahoma"/>
                <a:cs typeface="Tahoma"/>
              </a:rPr>
              <a:t>ear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-175" dirty="0">
                <a:latin typeface="Tahoma"/>
                <a:cs typeface="Tahoma"/>
              </a:rPr>
              <a:t>: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spc="-100" dirty="0">
                <a:latin typeface="Tahoma"/>
                <a:cs typeface="Tahoma"/>
              </a:rPr>
              <a:t>II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2822" y="5653532"/>
            <a:ext cx="3483610" cy="497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5" dirty="0">
                <a:solidFill>
                  <a:srgbClr val="80415F"/>
                </a:solidFill>
                <a:latin typeface="Tahoma"/>
                <a:cs typeface="Tahoma"/>
              </a:rPr>
              <a:t>Te</a:t>
            </a:r>
            <a:r>
              <a:rPr sz="1200" b="1" spc="-50" dirty="0">
                <a:solidFill>
                  <a:srgbClr val="80415F"/>
                </a:solidFill>
                <a:latin typeface="Tahoma"/>
                <a:cs typeface="Tahoma"/>
              </a:rPr>
              <a:t>a</a:t>
            </a:r>
            <a:r>
              <a:rPr sz="1200" b="1" spc="-45" dirty="0">
                <a:solidFill>
                  <a:srgbClr val="80415F"/>
                </a:solidFill>
                <a:latin typeface="Tahoma"/>
                <a:cs typeface="Tahoma"/>
              </a:rPr>
              <a:t>m</a:t>
            </a:r>
            <a:r>
              <a:rPr sz="1200" b="1" spc="-110" dirty="0">
                <a:solidFill>
                  <a:srgbClr val="80415F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80415F"/>
                </a:solidFill>
                <a:latin typeface="Tahoma"/>
                <a:cs typeface="Tahoma"/>
              </a:rPr>
              <a:t>Me</a:t>
            </a:r>
            <a:r>
              <a:rPr sz="1200" b="1" spc="-55" dirty="0">
                <a:solidFill>
                  <a:srgbClr val="80415F"/>
                </a:solidFill>
                <a:latin typeface="Tahoma"/>
                <a:cs typeface="Tahoma"/>
              </a:rPr>
              <a:t>n</a:t>
            </a:r>
            <a:r>
              <a:rPr sz="1200" b="1" spc="-5" dirty="0">
                <a:solidFill>
                  <a:srgbClr val="80415F"/>
                </a:solidFill>
                <a:latin typeface="Tahoma"/>
                <a:cs typeface="Tahoma"/>
              </a:rPr>
              <a:t>tor</a:t>
            </a:r>
            <a:r>
              <a:rPr sz="1200" b="1" spc="-120" dirty="0">
                <a:solidFill>
                  <a:srgbClr val="80415F"/>
                </a:solidFill>
                <a:latin typeface="Tahoma"/>
                <a:cs typeface="Tahoma"/>
              </a:rPr>
              <a:t> </a:t>
            </a:r>
            <a:r>
              <a:rPr sz="1200" b="1" spc="-155" dirty="0">
                <a:solidFill>
                  <a:srgbClr val="80415F"/>
                </a:solidFill>
                <a:latin typeface="Tahoma"/>
                <a:cs typeface="Tahoma"/>
              </a:rPr>
              <a:t>1</a:t>
            </a:r>
            <a:r>
              <a:rPr sz="1200" b="1" spc="-100" dirty="0">
                <a:solidFill>
                  <a:srgbClr val="80415F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80415F"/>
                </a:solidFill>
                <a:latin typeface="Tahoma"/>
                <a:cs typeface="Tahoma"/>
              </a:rPr>
              <a:t>Name:</a:t>
            </a:r>
            <a:r>
              <a:rPr lang="en-IN" sz="1200" b="1" spc="-50" dirty="0">
                <a:solidFill>
                  <a:srgbClr val="80415F"/>
                </a:solidFill>
                <a:latin typeface="Tahoma"/>
                <a:cs typeface="Tahoma"/>
              </a:rPr>
              <a:t> Mr.</a:t>
            </a:r>
            <a:r>
              <a:rPr sz="1200" b="1" spc="-110" dirty="0">
                <a:solidFill>
                  <a:srgbClr val="80415F"/>
                </a:solidFill>
                <a:latin typeface="Tahoma"/>
                <a:cs typeface="Tahoma"/>
              </a:rPr>
              <a:t> </a:t>
            </a:r>
            <a:r>
              <a:rPr lang="en-IN" sz="1200" b="1" spc="35" dirty="0">
                <a:solidFill>
                  <a:srgbClr val="80415F"/>
                </a:solidFill>
                <a:latin typeface="Tahoma"/>
                <a:cs typeface="Tahoma"/>
              </a:rPr>
              <a:t>Gireesh Babu CN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2755900" algn="l"/>
              </a:tabLst>
            </a:pPr>
            <a:r>
              <a:rPr sz="1200" spc="75" dirty="0">
                <a:latin typeface="Tahoma"/>
                <a:cs typeface="Tahoma"/>
              </a:rPr>
              <a:t>Ca</a:t>
            </a:r>
            <a:r>
              <a:rPr sz="1200" spc="50" dirty="0">
                <a:latin typeface="Tahoma"/>
                <a:cs typeface="Tahoma"/>
              </a:rPr>
              <a:t>tegory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120" dirty="0">
                <a:latin typeface="Tahoma"/>
                <a:cs typeface="Tahoma"/>
              </a:rPr>
              <a:t>(</a:t>
            </a:r>
            <a:r>
              <a:rPr sz="1200" spc="150" dirty="0">
                <a:latin typeface="Tahoma"/>
                <a:cs typeface="Tahoma"/>
              </a:rPr>
              <a:t>A</a:t>
            </a:r>
            <a:r>
              <a:rPr sz="1200" spc="65" dirty="0">
                <a:latin typeface="Tahoma"/>
                <a:cs typeface="Tahoma"/>
              </a:rPr>
              <a:t>cadem</a:t>
            </a:r>
            <a:r>
              <a:rPr sz="1200" spc="15" dirty="0">
                <a:latin typeface="Tahoma"/>
                <a:cs typeface="Tahoma"/>
              </a:rPr>
              <a:t>ic/</a:t>
            </a:r>
            <a:r>
              <a:rPr sz="1200" spc="-30" dirty="0">
                <a:latin typeface="Tahoma"/>
                <a:cs typeface="Tahoma"/>
              </a:rPr>
              <a:t>I</a:t>
            </a:r>
            <a:r>
              <a:rPr sz="1200" spc="-50" dirty="0">
                <a:latin typeface="Tahoma"/>
                <a:cs typeface="Tahoma"/>
              </a:rPr>
              <a:t>n</a:t>
            </a:r>
            <a:r>
              <a:rPr sz="1200" spc="20" dirty="0">
                <a:latin typeface="Tahoma"/>
                <a:cs typeface="Tahoma"/>
              </a:rPr>
              <a:t>dustry)</a:t>
            </a:r>
            <a:r>
              <a:rPr sz="1200" spc="-175" dirty="0">
                <a:latin typeface="Tahoma"/>
                <a:cs typeface="Tahoma"/>
              </a:rPr>
              <a:t>: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spc="150" dirty="0">
                <a:latin typeface="Tahoma"/>
                <a:cs typeface="Tahoma"/>
              </a:rPr>
              <a:t>A</a:t>
            </a:r>
            <a:r>
              <a:rPr sz="1200" spc="65" dirty="0">
                <a:latin typeface="Tahoma"/>
                <a:cs typeface="Tahoma"/>
              </a:rPr>
              <a:t>cadem</a:t>
            </a:r>
            <a:r>
              <a:rPr sz="1200" spc="50" dirty="0">
                <a:latin typeface="Tahoma"/>
                <a:cs typeface="Tahoma"/>
              </a:rPr>
              <a:t>ic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12981" y="5937656"/>
            <a:ext cx="30073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latin typeface="Tahoma"/>
                <a:cs typeface="Tahoma"/>
              </a:rPr>
              <a:t>Expertise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114" dirty="0">
                <a:latin typeface="Tahoma"/>
                <a:cs typeface="Tahoma"/>
              </a:rPr>
              <a:t>(</a:t>
            </a:r>
            <a:r>
              <a:rPr sz="1200" spc="150" dirty="0">
                <a:latin typeface="Tahoma"/>
                <a:cs typeface="Tahoma"/>
              </a:rPr>
              <a:t>A</a:t>
            </a:r>
            <a:r>
              <a:rPr sz="1200" spc="45" dirty="0">
                <a:latin typeface="Tahoma"/>
                <a:cs typeface="Tahoma"/>
              </a:rPr>
              <a:t>I/ML/Bloc</a:t>
            </a:r>
            <a:r>
              <a:rPr sz="1200" spc="40" dirty="0">
                <a:latin typeface="Tahoma"/>
                <a:cs typeface="Tahoma"/>
              </a:rPr>
              <a:t>k</a:t>
            </a:r>
            <a:r>
              <a:rPr sz="1200" spc="55" dirty="0">
                <a:latin typeface="Tahoma"/>
                <a:cs typeface="Tahoma"/>
              </a:rPr>
              <a:t>c</a:t>
            </a:r>
            <a:r>
              <a:rPr sz="1200" spc="60" dirty="0">
                <a:latin typeface="Tahoma"/>
                <a:cs typeface="Tahoma"/>
              </a:rPr>
              <a:t>h</a:t>
            </a:r>
            <a:r>
              <a:rPr sz="1200" spc="20" dirty="0">
                <a:latin typeface="Tahoma"/>
                <a:cs typeface="Tahoma"/>
              </a:rPr>
              <a:t>ai</a:t>
            </a:r>
            <a:r>
              <a:rPr sz="1200" spc="30" dirty="0">
                <a:latin typeface="Tahoma"/>
                <a:cs typeface="Tahoma"/>
              </a:rPr>
              <a:t>n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25" dirty="0" err="1">
                <a:latin typeface="Tahoma"/>
                <a:cs typeface="Tahoma"/>
              </a:rPr>
              <a:t>etc</a:t>
            </a:r>
            <a:r>
              <a:rPr sz="1200" spc="25" dirty="0">
                <a:latin typeface="Tahoma"/>
                <a:cs typeface="Tahoma"/>
              </a:rPr>
              <a:t>)</a:t>
            </a:r>
            <a:r>
              <a:rPr sz="1200" spc="-175" dirty="0">
                <a:latin typeface="Tahoma"/>
                <a:cs typeface="Tahoma"/>
              </a:rPr>
              <a:t>:</a:t>
            </a:r>
            <a:r>
              <a:rPr lang="en-IN" sz="1200" spc="-175" dirty="0">
                <a:latin typeface="Tahoma"/>
                <a:cs typeface="Tahoma"/>
              </a:rPr>
              <a:t>  AI / ML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06891" y="5938012"/>
            <a:ext cx="2743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latin typeface="Tahoma"/>
                <a:cs typeface="Tahoma"/>
              </a:rPr>
              <a:t>Dom</a:t>
            </a:r>
            <a:r>
              <a:rPr sz="1200" spc="20" dirty="0">
                <a:latin typeface="Tahoma"/>
                <a:cs typeface="Tahoma"/>
              </a:rPr>
              <a:t>ai</a:t>
            </a:r>
            <a:r>
              <a:rPr sz="1200" spc="30" dirty="0">
                <a:latin typeface="Tahoma"/>
                <a:cs typeface="Tahoma"/>
              </a:rPr>
              <a:t>n</a:t>
            </a:r>
            <a:r>
              <a:rPr sz="1200" spc="-114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Experie</a:t>
            </a:r>
            <a:r>
              <a:rPr sz="1200" spc="25" dirty="0">
                <a:latin typeface="Tahoma"/>
                <a:cs typeface="Tahoma"/>
              </a:rPr>
              <a:t>n</a:t>
            </a:r>
            <a:r>
              <a:rPr sz="1200" spc="80" dirty="0">
                <a:latin typeface="Tahoma"/>
                <a:cs typeface="Tahoma"/>
              </a:rPr>
              <a:t>ce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120" dirty="0">
                <a:latin typeface="Tahoma"/>
                <a:cs typeface="Tahoma"/>
              </a:rPr>
              <a:t>(</a:t>
            </a:r>
            <a:r>
              <a:rPr sz="1200" spc="20" dirty="0">
                <a:latin typeface="Tahoma"/>
                <a:cs typeface="Tahoma"/>
              </a:rPr>
              <a:t>in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years):</a:t>
            </a:r>
            <a:r>
              <a:rPr lang="en-IN" sz="1200" spc="-10" dirty="0">
                <a:latin typeface="Tahoma"/>
                <a:cs typeface="Tahoma"/>
              </a:rPr>
              <a:t>10 years </a:t>
            </a:r>
            <a:endParaRPr sz="1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497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Lucida Sans</vt:lpstr>
      <vt:lpstr>Samarkan</vt:lpstr>
      <vt:lpstr>Segoe UI Symbol</vt:lpstr>
      <vt:lpstr>Tahoma</vt:lpstr>
      <vt:lpstr>Office Theme</vt:lpstr>
      <vt:lpstr>3_Office Theme</vt:lpstr>
      <vt:lpstr>Basic Details of the Team and  Problem Statement</vt:lpstr>
      <vt:lpstr>PowerPoint Presentation</vt:lpstr>
      <vt:lpstr>Idea/Approach Details</vt:lpstr>
      <vt:lpstr>Idea/Approach Details</vt:lpstr>
      <vt:lpstr>Team Member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PRERNA</cp:lastModifiedBy>
  <cp:revision>4</cp:revision>
  <dcterms:created xsi:type="dcterms:W3CDTF">2022-08-26T12:19:57Z</dcterms:created>
  <dcterms:modified xsi:type="dcterms:W3CDTF">2022-08-26T12:57:52Z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2022-08-26T00:00:00Z</vt:filetime>
  </property>
</Properties>
</file>