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30-Nov-24</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4222310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30-Nov-24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7674040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30-Nov-24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759496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30-Nov-24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3283325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30-Nov-24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711446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30-Nov-24</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934161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30-Nov-24</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562835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30-Nov-24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1774916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30-Nov-24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19646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30-Nov-24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206067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30-Nov-24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9191997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30-Nov-24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6859588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30-Nov-24</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241255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30-Nov-24</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0425513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30-Nov-24</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3488702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30-Nov-24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70045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30-Nov-24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585272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30-Nov-24</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44790732"/>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F6180-2C2F-CF15-F97C-A66B0E5DDBF9}"/>
              </a:ext>
            </a:extLst>
          </p:cNvPr>
          <p:cNvSpPr>
            <a:spLocks noGrp="1"/>
          </p:cNvSpPr>
          <p:nvPr>
            <p:ph type="ctrTitle"/>
          </p:nvPr>
        </p:nvSpPr>
        <p:spPr>
          <a:xfrm>
            <a:off x="678427" y="1563329"/>
            <a:ext cx="10697496" cy="4591665"/>
          </a:xfrm>
        </p:spPr>
        <p:txBody>
          <a:bodyPr/>
          <a:lstStyle/>
          <a:p>
            <a:r>
              <a:rPr lang="en-US" sz="1800" dirty="0"/>
              <a:t>Q1. What are the top 5 </a:t>
            </a:r>
            <a:r>
              <a:rPr lang="en-US" sz="1800" dirty="0" err="1"/>
              <a:t>zipcodes</a:t>
            </a:r>
            <a:r>
              <a:rPr lang="en-US" sz="1800" dirty="0"/>
              <a:t> for 911 calls?</a:t>
            </a:r>
            <a:br>
              <a:rPr lang="en-US" sz="1800" dirty="0"/>
            </a:br>
            <a:r>
              <a:rPr lang="en-US" sz="1800" dirty="0"/>
              <a:t>Q2.What are the top 5 townships (</a:t>
            </a:r>
            <a:r>
              <a:rPr lang="en-US" sz="1800" dirty="0" err="1"/>
              <a:t>twp</a:t>
            </a:r>
            <a:r>
              <a:rPr lang="en-US" sz="1800" dirty="0"/>
              <a:t>) for 911 calls?</a:t>
            </a:r>
            <a:br>
              <a:rPr lang="en-US" sz="1800" dirty="0"/>
            </a:br>
            <a:r>
              <a:rPr lang="en-US" sz="1800" dirty="0"/>
              <a:t>Q3.For example, if the title column value is EMS: BACK PAINS/INJURY , the Reason column value would be </a:t>
            </a:r>
            <a:r>
              <a:rPr lang="en-US" sz="1800" dirty="0" err="1"/>
              <a:t>EMS.What</a:t>
            </a:r>
            <a:r>
              <a:rPr lang="en-US" sz="1800" dirty="0"/>
              <a:t> is the most common Reason for a 911 call based off of this new column?</a:t>
            </a:r>
            <a:br>
              <a:rPr lang="en-US" sz="1800" dirty="0"/>
            </a:br>
            <a:r>
              <a:rPr lang="en-US" sz="1800" dirty="0"/>
              <a:t>Q4.Use </a:t>
            </a:r>
            <a:r>
              <a:rPr lang="en-US" sz="1800" dirty="0" err="1"/>
              <a:t>pd.to_datetime</a:t>
            </a:r>
            <a:r>
              <a:rPr lang="en-US" sz="1800" dirty="0"/>
              <a:t> to convert the column from strings to </a:t>
            </a:r>
            <a:r>
              <a:rPr lang="en-US" sz="1800" dirty="0" err="1"/>
              <a:t>DateTime</a:t>
            </a:r>
            <a:r>
              <a:rPr lang="en-US" sz="1800" dirty="0"/>
              <a:t> </a:t>
            </a:r>
            <a:r>
              <a:rPr lang="en-US" sz="1800" dirty="0" err="1"/>
              <a:t>objects.create</a:t>
            </a:r>
            <a:r>
              <a:rPr lang="en-US" sz="1800" dirty="0"/>
              <a:t> new columns </a:t>
            </a:r>
            <a:r>
              <a:rPr lang="en-US" sz="1800" dirty="0" err="1"/>
              <a:t>data,month,year</a:t>
            </a:r>
            <a:r>
              <a:rPr lang="en-US" sz="1800" dirty="0"/>
              <a:t>..</a:t>
            </a:r>
            <a:br>
              <a:rPr lang="en-US" sz="1800" dirty="0"/>
            </a:br>
            <a:r>
              <a:rPr lang="en-US" sz="1800" dirty="0"/>
              <a:t>Q5. replace the days with the name of that day.</a:t>
            </a:r>
            <a:br>
              <a:rPr lang="en-US" sz="1800" dirty="0"/>
            </a:br>
            <a:r>
              <a:rPr lang="en-US" sz="1800" dirty="0"/>
              <a:t>Q6. also replace the number of months with the name of that month.</a:t>
            </a:r>
            <a:br>
              <a:rPr lang="en-US" sz="1800" dirty="0"/>
            </a:br>
            <a:r>
              <a:rPr lang="en-US" sz="1800" dirty="0"/>
              <a:t>Q7.Now use seaborn to create a </a:t>
            </a:r>
            <a:r>
              <a:rPr lang="en-US" sz="1800" dirty="0" err="1"/>
              <a:t>countplot</a:t>
            </a:r>
            <a:r>
              <a:rPr lang="en-US" sz="1800" dirty="0"/>
              <a:t> of the Day of Week column with the hue based off of the Reason column.</a:t>
            </a:r>
            <a:br>
              <a:rPr lang="en-US" sz="1800" dirty="0"/>
            </a:br>
            <a:r>
              <a:rPr lang="en-US" sz="1800" dirty="0"/>
              <a:t>Q8.Now do the same for Month:</a:t>
            </a:r>
            <a:br>
              <a:rPr lang="en-US" sz="1800" dirty="0"/>
            </a:br>
            <a:br>
              <a:rPr lang="en-US" sz="1800" dirty="0"/>
            </a:br>
            <a:br>
              <a:rPr lang="en-US" sz="1800" dirty="0"/>
            </a:br>
            <a:r>
              <a:rPr lang="en-US" sz="1800" dirty="0"/>
              <a:t>And find other information and insights from the data as you can ......</a:t>
            </a:r>
            <a:br>
              <a:rPr lang="en-US" sz="1800" dirty="0"/>
            </a:br>
            <a:r>
              <a:rPr lang="en-US" sz="1800" dirty="0"/>
              <a:t>And perform Exploratory Data Analysis (EDA).</a:t>
            </a:r>
          </a:p>
        </p:txBody>
      </p:sp>
      <p:sp>
        <p:nvSpPr>
          <p:cNvPr id="4" name="TextBox 3">
            <a:extLst>
              <a:ext uri="{FF2B5EF4-FFF2-40B4-BE49-F238E27FC236}">
                <a16:creationId xmlns:a16="http://schemas.microsoft.com/office/drawing/2014/main" id="{AE0C4DEA-996C-668E-8020-EF55B7C3BBBB}"/>
              </a:ext>
            </a:extLst>
          </p:cNvPr>
          <p:cNvSpPr txBox="1"/>
          <p:nvPr/>
        </p:nvSpPr>
        <p:spPr>
          <a:xfrm>
            <a:off x="1386348" y="865239"/>
            <a:ext cx="8849033" cy="584775"/>
          </a:xfrm>
          <a:prstGeom prst="rect">
            <a:avLst/>
          </a:prstGeom>
          <a:noFill/>
        </p:spPr>
        <p:txBody>
          <a:bodyPr wrap="square" rtlCol="0">
            <a:spAutoFit/>
          </a:bodyPr>
          <a:lstStyle/>
          <a:p>
            <a:pPr algn="ctr"/>
            <a:r>
              <a:rPr lang="en-US" sz="3200" b="1" dirty="0">
                <a:solidFill>
                  <a:schemeClr val="bg1"/>
                </a:solidFill>
              </a:rPr>
              <a:t>Data Analysis Project : 911 </a:t>
            </a:r>
          </a:p>
        </p:txBody>
      </p:sp>
    </p:spTree>
    <p:extLst>
      <p:ext uri="{BB962C8B-B14F-4D97-AF65-F5344CB8AC3E}">
        <p14:creationId xmlns:p14="http://schemas.microsoft.com/office/powerpoint/2010/main" val="144547033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4</TotalTime>
  <Words>195</Words>
  <Application>Microsoft Office PowerPoint</Application>
  <PresentationFormat>Widescreen</PresentationFormat>
  <Paragraphs>2</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Century Gothic</vt:lpstr>
      <vt:lpstr>Wingdings 3</vt:lpstr>
      <vt:lpstr>Ion Boardroom</vt:lpstr>
      <vt:lpstr>Q1. What are the top 5 zipcodes for 911 calls? Q2.What are the top 5 townships (twp) for 911 calls? Q3.For example, if the title column value is EMS: BACK PAINS/INJURY , the Reason column value would be EMS.What is the most common Reason for a 911 call based off of this new column? Q4.Use pd.to_datetime to convert the column from strings to DateTime objects.create new columns data,month,year.. Q5. replace the days with the name of that day. Q6. also replace the number of months with the name of that month. Q7.Now use seaborn to create a countplot of the Day of Week column with the hue based off of the Reason column. Q8.Now do the same for Month:   And find other information and insights from the data as you can ...... And perform Exploratory Data Analysis (EDA).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Aditya Prajapati</dc:creator>
  <cp:lastModifiedBy>Aditya Prajapati</cp:lastModifiedBy>
  <cp:revision>1</cp:revision>
  <dcterms:created xsi:type="dcterms:W3CDTF">2024-11-30T05:38:45Z</dcterms:created>
  <dcterms:modified xsi:type="dcterms:W3CDTF">2024-11-30T05:43:03Z</dcterms:modified>
</cp:coreProperties>
</file>