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Titlu de prezentare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Aceasta este o prezentare Power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Slide-ul secund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Sistemul poate citi și fisiere pptx.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