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0:21.8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24575,'2137'0'-1365,"-2111"0"-5461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0:28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24575,'0'452'-1365,"0"-429"-5461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0:51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300 0 24575,'-5'0'0,"-1"5"0,-4 1 0,0 4 0,-8 1 0,-6-2 0,3 2 0,-1 0 0,4 1 0,0 0 0,-1-3 0,-2-2 0,-2-4 0,3 4 0,1 0 0,2 7 0,1 2 0,3-2-8191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0:54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24575,'5'0'0,"5"0"0,2 5 0,3 1 0,3 0 0,4 4 0,2-1 0,1-1 0,2 2 0,0-1 0,0-1 0,0-2 0,0 1 0,-5 6 0,3-1 0,-2 7 0,-6 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1:0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1: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0:57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24575,'0'2'0,"1"0"0,-1 0 0,1 0 0,-1-1 0,1 1 0,0 0 0,0 0 0,0-1 0,0 1 0,0 0 0,0-1 0,0 1 0,1-1 0,-1 1 0,0-1 0,1 0 0,-1 1 0,1-1 0,2 1 0,39 22 0,-25-15 0,2 3 0,0 1 0,-1 0 0,0 1 0,-1 2 0,21 21 0,-36-33-91,1 0 0,0-1 0,0 1 0,0-1 0,0 0 0,1 0 0,-1-1 0,1 1 0,0-1 0,-1 0 0,1 0 0,0 0 0,0-1 0,8 1 0,7 1-6735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0:59.5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24575,'0'5'0,"0"6"0,4 0 0,2 4 0,0-1-8191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5:51:2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209 110 24575,'-5'1'0,"0"0"0,1 1 0,-1 0 0,1 0 0,0 0 0,-1 0 0,-5 5 0,0-1 0,0-1 0,-1-1 0,1 0 0,-1 0 0,0-1 0,0-1 0,-1 0 0,-22 1 0,12-1 0,20-1 0,0-1 0,0 0 0,0 0 0,0 1 0,1-1 0,-1 1 0,0-1 0,0 1 0,1 0 0,-1 0 0,-3 2 0,7 2 0,13 0 0,2-1 0,0 0 0,0 1 0,-1 1 0,1 1 0,19 10 0,-36-16 0,1-1 0,0 1 0,0-1 0,0 0 0,-1 1 0,1-1 0,0 0 0,0 0 0,0 1 0,0-1 0,0 0 0,0 0 0,0 0 0,0 0 0,0 0 0,0 0 0,-1-1 0,1 1 0,0 0 0,0 0 0,0-1 0,0 1 0,0 0 0,0-1 0,-1 1 0,2-1 0,0-1 0,-1 0 0,1 1 0,-1-1 0,0 0 0,0 1 0,0-1 0,0 0 0,0 0 0,0 0 0,0 0 0,0-2 0,2-7 0,-1 0 0,0 0 0,0-15 0,-2 25 0,-1-47 0,0 35 0,1 0 0,0 0 0,1 0 0,4-20 0,-5 33 0,0 0 0,0-1 0,0 1 0,0 0 0,0 0 0,-1-1 0,1 1 0,0 0 0,0-1 0,1 1 0,-1 0 0,0 0 0,0-1 0,0 1 0,0 0 0,0 0 0,0-1 0,0 1 0,0 0 0,0 0 0,0-1 0,1 1 0,-1 0 0,0 0 0,0 0 0,0-1 0,1 1 0,-1 0 0,0 0 0,0 0 0,0 0 0,1-1 0,-1 1 0,0 0 0,0 0 0,1 0 0,-1 0 0,0 0 0,0 0 0,1 0 0,-1 0 0,0 0 0,0 0 0,1 0 0,-1 0 0,0 0 0,1 0 0,-1 0 0,0 0 0,0 0 0,1 0 0,-1 0 0,0 0 0,0 0 0,1 0 0,-1 1 0,0-1 0,12 21 0,4 31 0,-10-16 0,-2 1 0,-1 0 0,-2-1 0,-6 65 0,6-99 0,-2 0 0,1-1 0,0 1 0,0-1 0,0 1 0,-1-1 0,1 1 0,0-1 0,-1 1 0,0-1 0,1 1 0,-1-1 0,0 0 0,0 1 0,0-1 0,0 0 0,0 0 0,-2 3 0,2-4 0,0 0 0,1 0 0,-1 1 0,0-1 0,0 0 0,0 0 0,0 0 0,0 0 0,0 0 0,0 0 0,0 0 0,0 0 0,0-1 0,1 1 0,-1 0 0,0 0 0,0-1 0,0 1 0,0 0 0,0-1 0,1 1 0,-2-2 0,-5-3 0,1 0 0,1 0 0,-1-1 0,1 0 0,-9-12 0,1 0 0,-4-6 0,1 0 0,-25-49 0,41 71 4,-1 1 0,0 0-1,1-1 1,-1 1 0,0-1 0,1 1-1,0-1 1,-1 1 0,1-1 0,0 1-1,0-1 1,0 1 0,0-1 0,0 1-1,0-1 1,0 1 0,0-1 0,1 1-1,-1-1 1,0 1 0,1-1-1,0 1 1,-1 0 0,1-1 0,0 1-1,0 0 1,-1-1 0,1 1 0,0 0-1,0 0 1,2-2 0,0 1-139,1 1 0,0-1 0,-1 1 0,1-1 0,0 1 0,0 0 0,0 0 0,0 1 0,-1-1 0,9 1 0,16-1-6691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49A0-1CB8-41F0-A939-74D8BAE6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90805-41D8-4D77-AA03-A21C4047D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6219-CCE3-4CC4-86AD-08F6ACE9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EFD-5ED6-4003-A3C8-A0A049F7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02E4-7437-436E-AE73-D2660B0F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330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90F-0F7A-440B-97CE-E5488539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19AF2-AB1D-4703-8C69-588209306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3482-F669-402C-BE79-F29BCCC2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0244-C9B3-4B52-A0BE-AE9925C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4BF3-9B63-47B3-9B63-BCC65A89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286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E23B1-4A1F-4B2C-A771-3C6E967DC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C75BC-ABEA-48E5-8FA8-9362C7D4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9E1E-8087-48D5-9E78-3879B5A4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2AB9-1C26-4FE2-B180-C989F36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C681-C67E-46D0-8FF2-4D93E6B8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1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38C1-1742-4966-A135-54990AFD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649A-20DE-4A26-A37F-3DCFE792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BE04-8EEB-4528-84EC-CB87A902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A4A5-EB52-41DB-902B-185350DC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3D0F-FE46-4FEC-BB07-A01C1931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16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0601-AFFF-4369-8E69-DB650EC1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8E65-54E3-4B95-AE6C-3CB6B038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F751-9C1C-49E1-A263-9715CC8E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548E-EA0A-467D-A6E0-457C08B3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F2C6-090E-40D6-AB30-15C08F6D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0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599-CD53-4D3D-8879-87A4BCE0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42F1-8894-456A-B92C-1E7F8DC74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262C-54BB-47B7-9BE6-AAAC679F3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B56F8-60B8-4CEB-93AC-DF03E5D3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D25F1-8507-4A8F-BAF5-79B9579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0D81-9EB0-4932-8F01-3BD1E8DE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21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4B8B-05A2-40FD-BCB1-C7BDC163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D651-C4A7-4771-94B2-552B6A773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00D1-A81D-4042-BBF3-EFAB3B83C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ECC12-9BAC-4FD6-A6F0-E1FB964B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AEF2A-87E3-4E2A-A077-17FEE10A8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9B61E-E300-4653-B15D-9A47DA7B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B71A8-EA51-4CFF-9081-1636477C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5260B-B171-4780-8293-055010A6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876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96D1-1392-4397-A6CC-5A80AD45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76A57-3EE5-4C78-A3E4-E6F2C84C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36CBD-54F1-4C5E-A936-D48619B5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3915-A412-4B7D-8D66-A6A8851A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43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7EB27-8D9C-402E-BB4A-57C624E4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75070-B4D6-4F30-876B-EC17D39E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6AACB-2427-4439-BD04-1FBD8B39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833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0259-106E-4FE3-8D18-445E2CBF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7DB7-F385-4D75-AB3E-58D9F9C2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EC4B-8BB8-413A-ACEF-42D38F55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D131-4EDF-4179-B78B-3C632C01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BE463-F86E-4FE9-9B30-CD30CA9D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92769-3DCE-44A8-8EB7-BF871E00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180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EC66-3907-487C-80F9-DB3E966A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C0E92-3EA0-44D1-B08A-FFB98198C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00DDA-3D7F-41CE-826D-9895CB21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21C4-533A-41A5-95CC-1D00B512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11487-3EC9-4999-ACB3-6CBA7601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AE765-15C5-4FDD-8F13-246CAE6C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66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2AD5E-38CF-4C97-BE04-806158B1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5E56-F1E1-4E19-8692-E7D1F1A2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49B0-3D53-47C6-9BB2-3991903DC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564E-600D-4959-806B-52FCFB79C617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7157-DD88-4F54-BFBE-0308D6B5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578D-EB71-4ABF-8681-F299FBCE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741-D3E7-4854-97A4-86CC651710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476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customXml" Target="../ink/ink3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2.jpeg"/><Relationship Id="rId21" Type="http://schemas.openxmlformats.org/officeDocument/2006/relationships/customXml" Target="../ink/ink7.xml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customXml" Target="../ink/ink2.xml"/><Relationship Id="rId24" Type="http://schemas.openxmlformats.org/officeDocument/2006/relationships/image" Target="../media/image15.png"/><Relationship Id="rId5" Type="http://schemas.openxmlformats.org/officeDocument/2006/relationships/image" Target="../media/image4.jpe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8.png"/><Relationship Id="rId19" Type="http://schemas.openxmlformats.org/officeDocument/2006/relationships/customXml" Target="../ink/ink6.xml"/><Relationship Id="rId4" Type="http://schemas.openxmlformats.org/officeDocument/2006/relationships/image" Target="../media/image3.jpeg"/><Relationship Id="rId9" Type="http://schemas.openxmlformats.org/officeDocument/2006/relationships/customXml" Target="../ink/ink1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5DB2750-3097-4157-B6BD-F2E876CC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28" y="3036998"/>
            <a:ext cx="2890405" cy="2317532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236219-3FC7-484E-98F1-2E9F6D22D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76200"/>
            <a:ext cx="2483883" cy="2586037"/>
          </a:xfrm>
          <a:prstGeom prst="rect">
            <a:avLst/>
          </a:prstGeom>
        </p:spPr>
      </p:pic>
      <p:pic>
        <p:nvPicPr>
          <p:cNvPr id="22" name="Picture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E2FB40-49A7-4279-9D37-EB02B8B9B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12" y="76200"/>
            <a:ext cx="3040643" cy="2768600"/>
          </a:xfrm>
          <a:prstGeom prst="rect">
            <a:avLst/>
          </a:prstGeom>
        </p:spPr>
      </p:pic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B46A06-854D-4B60-83F0-D3BD903B6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69" y="76199"/>
            <a:ext cx="2483883" cy="2586037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B778884F-9317-4B06-B4A8-0E0629F09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5" y="76200"/>
            <a:ext cx="3519651" cy="2578178"/>
          </a:xfrm>
          <a:prstGeom prst="rect">
            <a:avLst/>
          </a:prstGeom>
        </p:spPr>
      </p:pic>
      <p:pic>
        <p:nvPicPr>
          <p:cNvPr id="28" name="Picture 27" descr="Graphical user interface&#10;&#10;Description automatically generated">
            <a:extLst>
              <a:ext uri="{FF2B5EF4-FFF2-40B4-BE49-F238E27FC236}">
                <a16:creationId xmlns:a16="http://schemas.microsoft.com/office/drawing/2014/main" id="{1E1EA121-FB3C-41B6-AE6D-933AD523B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130" y="2942591"/>
            <a:ext cx="3933825" cy="3635053"/>
          </a:xfrm>
          <a:prstGeom prst="rect">
            <a:avLst/>
          </a:prstGeom>
        </p:spPr>
      </p:pic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115DEA35-913F-4AD2-8BDE-F338CDA82D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5" y="2730579"/>
            <a:ext cx="2714625" cy="39315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4DABD3-F837-4796-835F-1B36679695FD}"/>
                  </a:ext>
                </a:extLst>
              </p14:cNvPr>
              <p14:cNvContentPartPr/>
              <p14:nvPr/>
            </p14:nvContentPartPr>
            <p14:xfrm>
              <a:off x="7153020" y="4209900"/>
              <a:ext cx="77940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4DABD3-F837-4796-835F-1B36679695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48700" y="4205580"/>
                <a:ext cx="7880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6F9ADC-EAE6-4AA7-A91F-7AAFC077C167}"/>
                  </a:ext>
                </a:extLst>
              </p14:cNvPr>
              <p14:cNvContentPartPr/>
              <p14:nvPr/>
            </p14:nvContentPartPr>
            <p14:xfrm>
              <a:off x="7248060" y="4114500"/>
              <a:ext cx="360" cy="171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6F9ADC-EAE6-4AA7-A91F-7AAFC077C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43740" y="4110180"/>
                <a:ext cx="9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FD15695-C29C-4223-B5AE-508040C8F267}"/>
                  </a:ext>
                </a:extLst>
              </p14:cNvPr>
              <p14:cNvContentPartPr/>
              <p14:nvPr/>
            </p14:nvContentPartPr>
            <p14:xfrm>
              <a:off x="7121340" y="4123860"/>
              <a:ext cx="108360" cy="59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FD15695-C29C-4223-B5AE-508040C8F2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17020" y="4119540"/>
                <a:ext cx="1170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957A40-219D-4875-B886-AE3B8D502B38}"/>
                  </a:ext>
                </a:extLst>
              </p14:cNvPr>
              <p14:cNvContentPartPr/>
              <p14:nvPr/>
            </p14:nvContentPartPr>
            <p14:xfrm>
              <a:off x="7114860" y="4190460"/>
              <a:ext cx="127080" cy="53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957A40-219D-4875-B886-AE3B8D502B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10540" y="4186140"/>
                <a:ext cx="135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42939CC-D024-425C-886C-61281E7BBCB4}"/>
                  </a:ext>
                </a:extLst>
              </p14:cNvPr>
              <p14:cNvContentPartPr/>
              <p14:nvPr/>
            </p14:nvContentPartPr>
            <p14:xfrm>
              <a:off x="7219620" y="4171380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42939CC-D024-425C-886C-61281E7BBC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10620" y="4162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66A3F0B-93B5-4093-AA1C-4FC96DA6ABDE}"/>
                  </a:ext>
                </a:extLst>
              </p14:cNvPr>
              <p14:cNvContentPartPr/>
              <p14:nvPr/>
            </p14:nvContentPartPr>
            <p14:xfrm>
              <a:off x="7219620" y="416202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66A3F0B-93B5-4093-AA1C-4FC96DA6AB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10620" y="41533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A4117FB-0044-4585-A013-9BC96F3DC2EA}"/>
              </a:ext>
            </a:extLst>
          </p:cNvPr>
          <p:cNvGrpSpPr/>
          <p:nvPr/>
        </p:nvGrpSpPr>
        <p:grpSpPr>
          <a:xfrm>
            <a:off x="7105140" y="4122780"/>
            <a:ext cx="129960" cy="145440"/>
            <a:chOff x="7105140" y="4122780"/>
            <a:chExt cx="12996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9CFB41-5686-4931-A9D8-0C05CAD7F7FD}"/>
                    </a:ext>
                  </a:extLst>
                </p14:cNvPr>
                <p14:cNvContentPartPr/>
                <p14:nvPr/>
              </p14:nvContentPartPr>
              <p14:xfrm>
                <a:off x="7105140" y="4171380"/>
                <a:ext cx="113040" cy="77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9CFB41-5686-4931-A9D8-0C05CAD7F7F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00820" y="4167060"/>
                  <a:ext cx="121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6B2C36-E85B-4900-B407-A856070C5578}"/>
                    </a:ext>
                  </a:extLst>
                </p14:cNvPr>
                <p14:cNvContentPartPr/>
                <p14:nvPr/>
              </p14:nvContentPartPr>
              <p14:xfrm>
                <a:off x="7228980" y="4247700"/>
                <a:ext cx="6120" cy="20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6B2C36-E85B-4900-B407-A856070C55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24660" y="4243380"/>
                  <a:ext cx="14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1E6A2C-5728-475D-A2A5-61ACDE6D62A9}"/>
                    </a:ext>
                  </a:extLst>
                </p14:cNvPr>
                <p14:cNvContentPartPr/>
                <p14:nvPr/>
              </p14:nvContentPartPr>
              <p14:xfrm>
                <a:off x="7144740" y="4122780"/>
                <a:ext cx="86400" cy="127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1E6A2C-5728-475D-A2A5-61ACDE6D62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35740" y="4114140"/>
                  <a:ext cx="10404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962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miller</dc:creator>
  <cp:lastModifiedBy>adi miller</cp:lastModifiedBy>
  <cp:revision>1</cp:revision>
  <dcterms:created xsi:type="dcterms:W3CDTF">2022-01-10T13:26:44Z</dcterms:created>
  <dcterms:modified xsi:type="dcterms:W3CDTF">2022-01-10T15:51:42Z</dcterms:modified>
</cp:coreProperties>
</file>