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E00"/>
    <a:srgbClr val="25FBFC"/>
    <a:srgbClr val="1F5800"/>
    <a:srgbClr val="581900"/>
    <a:srgbClr val="FFCF21"/>
    <a:srgbClr val="000066"/>
    <a:srgbClr val="660066"/>
    <a:srgbClr val="CC0066"/>
    <a:srgbClr val="FBE613"/>
    <a:srgbClr val="F19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86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0115" y="2877160"/>
            <a:ext cx="3656685" cy="15270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66EE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2113635"/>
            <a:ext cx="503103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6EE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4"/>
            <a:ext cx="8229600" cy="32644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806606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66EE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407302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1975943"/>
            <a:ext cx="4041775" cy="28863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40730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945"/>
            <a:ext cx="4041775" cy="288638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2023-02-25T20:46:40Z</dcterms:modified>
</cp:coreProperties>
</file>