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800"/>
    <a:srgbClr val="25FBFC"/>
    <a:srgbClr val="1F5800"/>
    <a:srgbClr val="581900"/>
    <a:srgbClr val="FFCF21"/>
    <a:srgbClr val="000066"/>
    <a:srgbClr val="660066"/>
    <a:srgbClr val="CC0066"/>
    <a:srgbClr val="FBE613"/>
    <a:srgbClr val="F19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2245" y="1502815"/>
            <a:ext cx="595549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2245" y="3516801"/>
            <a:ext cx="595549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07800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7932425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4"/>
            <a:ext cx="8229600" cy="3264447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540" y="281175"/>
            <a:ext cx="5934712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078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315961"/>
            <a:ext cx="5934712" cy="3436007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156574" cy="990422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407302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078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1975943"/>
            <a:ext cx="4041775" cy="2886379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40730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07800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945"/>
            <a:ext cx="4041775" cy="2886380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2023-02-23T21:14:28Z</dcterms:modified>
</cp:coreProperties>
</file>