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60" r:id="rId5"/>
    <p:sldId id="269" r:id="rId6"/>
    <p:sldId id="270" r:id="rId7"/>
    <p:sldId id="279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772" autoAdjust="0"/>
  </p:normalViewPr>
  <p:slideViewPr>
    <p:cSldViewPr snapToGrid="0" showGuides="1">
      <p:cViewPr varScale="1">
        <p:scale>
          <a:sx n="77" d="100"/>
          <a:sy n="77" d="100"/>
        </p:scale>
        <p:origin x="7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39E94-926F-4681-A72F-ACDC6378124E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3364B-EC2E-4947-A677-4F4E473B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onnection-internet-digital-network-4166469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12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ulti-cultural-people-3184419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miling-middle-aged-man-using-tablet-and-holding-apple-near-window-in-office-3931603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cheerful-woman-smiling-while-sitting-at-table-with-laptop-4467687/" TargetMode="External"/><Relationship Id="rId4" Type="http://schemas.openxmlformats.org/officeDocument/2006/relationships/hyperlink" Target="https://www.pexels.com/photo/smiling-woman-with-notebook-in-office-hall-4173256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onnection-internet-digital-network-4166469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https://pixabay.com/vectors/connection-internet-digital-network-4166469/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https://www.pexels.com/photo/photo-of-people-looking-on-laptop-3182812/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https://www.pexels.com/photo/multi-cultural-people-3184419/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https://www.pexels.com/photo/smiling-middle-aged-man-using-tablet-and-holding-apple-near-window-in-office-3931603/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https://www.pexels.com/photo/smiling-woman-with-notebook-in-office-hall-4173256/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https://www.pexels.com/photo/cheerful-woman-smiling-while-sitting-at-table-with-laptop-4467687/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https://pixabay.com/vectors/connection-internet-digital-network-4166469/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3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3F7C10-6754-4697-8BAA-72395B4ECB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687" y="1193799"/>
            <a:ext cx="5160100" cy="4470402"/>
          </a:xfrm>
          <a:custGeom>
            <a:avLst/>
            <a:gdLst>
              <a:gd name="connsiteX0" fmla="*/ 1556809 w 5160100"/>
              <a:gd name="connsiteY0" fmla="*/ 17 h 4470402"/>
              <a:gd name="connsiteX1" fmla="*/ 3051436 w 5160100"/>
              <a:gd name="connsiteY1" fmla="*/ 208319 h 4470402"/>
              <a:gd name="connsiteX2" fmla="*/ 5160100 w 5160100"/>
              <a:gd name="connsiteY2" fmla="*/ 2130755 h 4470402"/>
              <a:gd name="connsiteX3" fmla="*/ 3747732 w 5160100"/>
              <a:gd name="connsiteY3" fmla="*/ 3536530 h 4470402"/>
              <a:gd name="connsiteX4" fmla="*/ 370903 w 5160100"/>
              <a:gd name="connsiteY4" fmla="*/ 4101807 h 4470402"/>
              <a:gd name="connsiteX5" fmla="*/ 563723 w 5160100"/>
              <a:gd name="connsiteY5" fmla="*/ 1372658 h 4470402"/>
              <a:gd name="connsiteX6" fmla="*/ 1556809 w 5160100"/>
              <a:gd name="connsiteY6" fmla="*/ 17 h 447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0100" h="4470402">
                <a:moveTo>
                  <a:pt x="1556809" y="17"/>
                </a:moveTo>
                <a:cubicBezTo>
                  <a:pt x="1926746" y="1162"/>
                  <a:pt x="2413877" y="63575"/>
                  <a:pt x="3051436" y="208319"/>
                </a:cubicBezTo>
                <a:cubicBezTo>
                  <a:pt x="3051436" y="208319"/>
                  <a:pt x="5160100" y="635985"/>
                  <a:pt x="5160100" y="2130755"/>
                </a:cubicBezTo>
                <a:cubicBezTo>
                  <a:pt x="5160100" y="3625524"/>
                  <a:pt x="4319601" y="3364310"/>
                  <a:pt x="3747732" y="3536530"/>
                </a:cubicBezTo>
                <a:cubicBezTo>
                  <a:pt x="3167622" y="3711222"/>
                  <a:pt x="1394334" y="5125238"/>
                  <a:pt x="370903" y="4101807"/>
                </a:cubicBezTo>
                <a:cubicBezTo>
                  <a:pt x="-652528" y="3078376"/>
                  <a:pt x="791153" y="2255182"/>
                  <a:pt x="563723" y="1372658"/>
                </a:cubicBezTo>
                <a:cubicBezTo>
                  <a:pt x="409220" y="773313"/>
                  <a:pt x="235605" y="-4073"/>
                  <a:pt x="1556809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7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5D12F-951A-491A-82AD-D005DEDF7F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0750" y="854075"/>
            <a:ext cx="3857625" cy="2447925"/>
          </a:xfrm>
          <a:prstGeom prst="roundRect">
            <a:avLst>
              <a:gd name="adj" fmla="val 5253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34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E2DAF-4EBE-446C-B3B8-5CF47DADD2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7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5C33DA-CF01-4FCB-81DD-A1745BCC7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8760" y="2226460"/>
            <a:ext cx="1554480" cy="15544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37DFD9D-B587-4ECA-AC7F-2C0241D11D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5120" y="2226460"/>
            <a:ext cx="1554480" cy="15544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64B44114-6289-49F2-BAB4-64B6662D21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53130" y="2226460"/>
            <a:ext cx="1554480" cy="15544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650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-power-point-templat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8E001-78FE-4044-A3ED-ABFE232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03C7-501E-4308-8ABF-1F1F3581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58B6-2636-4C01-B60E-7BC56E2CD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A4C7-59E9-4386-A743-CD7DD21902F7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C362-953B-40CB-BDA5-04E896DE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8268-FA3B-4C26-870F-E481E6169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5169-E986-404D-90DB-D7F8E555ED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B6FDF-0A9C-DA84-5BBA-70E71608EBA0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DA45F-F222-DDCF-B41E-BBCA238D203C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9995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E9FB1-E7C3-484F-B0FA-0659AB73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4" y="2815405"/>
            <a:ext cx="12192004" cy="4052865"/>
          </a:xfrm>
          <a:prstGeom prst="rect">
            <a:avLst/>
          </a:prstGeom>
        </p:spPr>
      </p:pic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C1B931-C53D-4D4B-AE0A-A88F5AC4B31C}"/>
              </a:ext>
            </a:extLst>
          </p:cNvPr>
          <p:cNvGrpSpPr/>
          <p:nvPr/>
        </p:nvGrpSpPr>
        <p:grpSpPr>
          <a:xfrm>
            <a:off x="5772150" y="1247297"/>
            <a:ext cx="5646756" cy="4058604"/>
            <a:chOff x="2324100" y="3514725"/>
            <a:chExt cx="3444240" cy="2475546"/>
          </a:xfrm>
        </p:grpSpPr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747010" y="4239577"/>
              <a:ext cx="2350770" cy="1479232"/>
              <a:chOff x="4794885" y="2915602"/>
              <a:chExt cx="2350770" cy="1479232"/>
            </a:xfrm>
          </p:grpSpPr>
          <p:grpSp>
            <p:nvGrpSpPr>
              <p:cNvPr id="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94885" y="2915602"/>
                <a:ext cx="2350770" cy="1479232"/>
                <a:chOff x="4794885" y="2915602"/>
                <a:chExt cx="2350770" cy="1479232"/>
              </a:xfrm>
            </p:grpSpPr>
            <p:grpSp>
              <p:nvGrpSpPr>
                <p:cNvPr id="1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94885" y="2915602"/>
                  <a:ext cx="2350770" cy="1479232"/>
                  <a:chOff x="4794885" y="2915602"/>
                  <a:chExt cx="2350770" cy="1479232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1D2F3F4B-CAEF-44DC-B55C-5EE3EEC501C7}"/>
                      </a:ext>
                    </a:extLst>
                  </p:cNvPr>
                  <p:cNvSpPr/>
                  <p:nvPr/>
                </p:nvSpPr>
                <p:spPr>
                  <a:xfrm>
                    <a:off x="4995862" y="2915602"/>
                    <a:ext cx="2006917" cy="1361122"/>
                  </a:xfrm>
                  <a:custGeom>
                    <a:avLst/>
                    <a:gdLst>
                      <a:gd name="connsiteX0" fmla="*/ 2006918 w 2006917"/>
                      <a:gd name="connsiteY0" fmla="*/ 1361123 h 1361122"/>
                      <a:gd name="connsiteX1" fmla="*/ 0 w 2006917"/>
                      <a:gd name="connsiteY1" fmla="*/ 1361123 h 1361122"/>
                      <a:gd name="connsiteX2" fmla="*/ 0 w 2006917"/>
                      <a:gd name="connsiteY2" fmla="*/ 63818 h 1361122"/>
                      <a:gd name="connsiteX3" fmla="*/ 63817 w 2006917"/>
                      <a:gd name="connsiteY3" fmla="*/ 0 h 1361122"/>
                      <a:gd name="connsiteX4" fmla="*/ 1964055 w 2006917"/>
                      <a:gd name="connsiteY4" fmla="*/ 0 h 1361122"/>
                      <a:gd name="connsiteX5" fmla="*/ 2005965 w 2006917"/>
                      <a:gd name="connsiteY5" fmla="*/ 41910 h 1361122"/>
                      <a:gd name="connsiteX6" fmla="*/ 2005965 w 2006917"/>
                      <a:gd name="connsiteY6" fmla="*/ 1361123 h 1361122"/>
                      <a:gd name="connsiteX7" fmla="*/ 2006918 w 2006917"/>
                      <a:gd name="connsiteY7" fmla="*/ 1361123 h 13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6917" h="1361122">
                        <a:moveTo>
                          <a:pt x="2006918" y="1361123"/>
                        </a:moveTo>
                        <a:lnTo>
                          <a:pt x="0" y="1361123"/>
                        </a:lnTo>
                        <a:lnTo>
                          <a:pt x="0" y="63818"/>
                        </a:lnTo>
                        <a:cubicBezTo>
                          <a:pt x="0" y="28575"/>
                          <a:pt x="28575" y="0"/>
                          <a:pt x="63817" y="0"/>
                        </a:cubicBezTo>
                        <a:lnTo>
                          <a:pt x="1964055" y="0"/>
                        </a:lnTo>
                        <a:cubicBezTo>
                          <a:pt x="1987868" y="0"/>
                          <a:pt x="2005965" y="19050"/>
                          <a:pt x="2005965" y="41910"/>
                        </a:cubicBezTo>
                        <a:lnTo>
                          <a:pt x="2005965" y="1361123"/>
                        </a:lnTo>
                        <a:lnTo>
                          <a:pt x="2006918" y="1361123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2B964EA2-75A5-4C27-8A67-AD56B9377267}"/>
                      </a:ext>
                    </a:extLst>
                  </p:cNvPr>
                  <p:cNvSpPr/>
                  <p:nvPr/>
                </p:nvSpPr>
                <p:spPr>
                  <a:xfrm>
                    <a:off x="5073967" y="2993707"/>
                    <a:ext cx="1850707" cy="1184909"/>
                  </a:xfrm>
                  <a:custGeom>
                    <a:avLst/>
                    <a:gdLst>
                      <a:gd name="connsiteX0" fmla="*/ 0 w 1850707"/>
                      <a:gd name="connsiteY0" fmla="*/ 1184910 h 1184909"/>
                      <a:gd name="connsiteX1" fmla="*/ 0 w 1850707"/>
                      <a:gd name="connsiteY1" fmla="*/ 20002 h 1184909"/>
                      <a:gd name="connsiteX2" fmla="*/ 20003 w 1850707"/>
                      <a:gd name="connsiteY2" fmla="*/ 0 h 1184909"/>
                      <a:gd name="connsiteX3" fmla="*/ 1830705 w 1850707"/>
                      <a:gd name="connsiteY3" fmla="*/ 0 h 1184909"/>
                      <a:gd name="connsiteX4" fmla="*/ 1850708 w 1850707"/>
                      <a:gd name="connsiteY4" fmla="*/ 20002 h 1184909"/>
                      <a:gd name="connsiteX5" fmla="*/ 1850708 w 1850707"/>
                      <a:gd name="connsiteY5" fmla="*/ 1184910 h 1184909"/>
                      <a:gd name="connsiteX6" fmla="*/ 0 w 1850707"/>
                      <a:gd name="connsiteY6" fmla="*/ 1184910 h 1184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0707" h="1184909">
                        <a:moveTo>
                          <a:pt x="0" y="1184910"/>
                        </a:moveTo>
                        <a:lnTo>
                          <a:pt x="0" y="20002"/>
                        </a:lnTo>
                        <a:cubicBezTo>
                          <a:pt x="0" y="8572"/>
                          <a:pt x="9525" y="0"/>
                          <a:pt x="20003" y="0"/>
                        </a:cubicBezTo>
                        <a:lnTo>
                          <a:pt x="1830705" y="0"/>
                        </a:lnTo>
                        <a:cubicBezTo>
                          <a:pt x="1842135" y="0"/>
                          <a:pt x="1850708" y="9525"/>
                          <a:pt x="1850708" y="20002"/>
                        </a:cubicBezTo>
                        <a:lnTo>
                          <a:pt x="1850708" y="1184910"/>
                        </a:lnTo>
                        <a:lnTo>
                          <a:pt x="0" y="11849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A6BD11CC-47AB-4308-9CCF-0D11824689E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273867"/>
                    <a:ext cx="2350770" cy="66675"/>
                  </a:xfrm>
                  <a:custGeom>
                    <a:avLst/>
                    <a:gdLst>
                      <a:gd name="connsiteX0" fmla="*/ 2349818 w 2350770"/>
                      <a:gd name="connsiteY0" fmla="*/ 0 h 66675"/>
                      <a:gd name="connsiteX1" fmla="*/ 1338262 w 2350770"/>
                      <a:gd name="connsiteY1" fmla="*/ 0 h 66675"/>
                      <a:gd name="connsiteX2" fmla="*/ 1012507 w 2350770"/>
                      <a:gd name="connsiteY2" fmla="*/ 0 h 66675"/>
                      <a:gd name="connsiteX3" fmla="*/ 0 w 2350770"/>
                      <a:gd name="connsiteY3" fmla="*/ 0 h 66675"/>
                      <a:gd name="connsiteX4" fmla="*/ 0 w 2350770"/>
                      <a:gd name="connsiteY4" fmla="*/ 66675 h 66675"/>
                      <a:gd name="connsiteX5" fmla="*/ 2350770 w 2350770"/>
                      <a:gd name="connsiteY5" fmla="*/ 66675 h 66675"/>
                      <a:gd name="connsiteX6" fmla="*/ 2350770 w 2350770"/>
                      <a:gd name="connsiteY6" fmla="*/ 0 h 66675"/>
                      <a:gd name="connsiteX7" fmla="*/ 2349818 w 2350770"/>
                      <a:gd name="connsiteY7" fmla="*/ 0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50770" h="66675">
                        <a:moveTo>
                          <a:pt x="2349818" y="0"/>
                        </a:moveTo>
                        <a:lnTo>
                          <a:pt x="1338262" y="0"/>
                        </a:lnTo>
                        <a:cubicBezTo>
                          <a:pt x="1225868" y="0"/>
                          <a:pt x="1089660" y="0"/>
                          <a:pt x="1012507" y="0"/>
                        </a:cubicBezTo>
                        <a:lnTo>
                          <a:pt x="0" y="0"/>
                        </a:lnTo>
                        <a:lnTo>
                          <a:pt x="0" y="66675"/>
                        </a:lnTo>
                        <a:lnTo>
                          <a:pt x="2350770" y="66675"/>
                        </a:lnTo>
                        <a:lnTo>
                          <a:pt x="2350770" y="0"/>
                        </a:lnTo>
                        <a:lnTo>
                          <a:pt x="234981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E55C292C-B0A8-4938-8F3A-B9AF12368F1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339590"/>
                    <a:ext cx="2350770" cy="55244"/>
                  </a:xfrm>
                  <a:custGeom>
                    <a:avLst/>
                    <a:gdLst>
                      <a:gd name="connsiteX0" fmla="*/ 0 w 2350770"/>
                      <a:gd name="connsiteY0" fmla="*/ 0 h 55244"/>
                      <a:gd name="connsiteX1" fmla="*/ 0 w 2350770"/>
                      <a:gd name="connsiteY1" fmla="*/ 952 h 55244"/>
                      <a:gd name="connsiteX2" fmla="*/ 60960 w 2350770"/>
                      <a:gd name="connsiteY2" fmla="*/ 55245 h 55244"/>
                      <a:gd name="connsiteX3" fmla="*/ 2103120 w 2350770"/>
                      <a:gd name="connsiteY3" fmla="*/ 55245 h 55244"/>
                      <a:gd name="connsiteX4" fmla="*/ 2350770 w 2350770"/>
                      <a:gd name="connsiteY4" fmla="*/ 952 h 55244"/>
                      <a:gd name="connsiteX5" fmla="*/ 2350770 w 2350770"/>
                      <a:gd name="connsiteY5" fmla="*/ 0 h 55244"/>
                      <a:gd name="connsiteX6" fmla="*/ 0 w 2350770"/>
                      <a:gd name="connsiteY6" fmla="*/ 0 h 55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0770" h="55244">
                        <a:moveTo>
                          <a:pt x="0" y="0"/>
                        </a:moveTo>
                        <a:lnTo>
                          <a:pt x="0" y="952"/>
                        </a:lnTo>
                        <a:cubicBezTo>
                          <a:pt x="0" y="952"/>
                          <a:pt x="20955" y="55245"/>
                          <a:pt x="60960" y="55245"/>
                        </a:cubicBezTo>
                        <a:lnTo>
                          <a:pt x="2103120" y="55245"/>
                        </a:lnTo>
                        <a:cubicBezTo>
                          <a:pt x="2325053" y="55245"/>
                          <a:pt x="2339340" y="30480"/>
                          <a:pt x="2350770" y="952"/>
                        </a:cubicBezTo>
                        <a:lnTo>
                          <a:pt x="23507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A2C4FEF-03BA-4571-AE3B-C4BA142237EB}"/>
                      </a:ext>
                    </a:extLst>
                  </p:cNvPr>
                  <p:cNvSpPr/>
                  <p:nvPr/>
                </p:nvSpPr>
                <p:spPr>
                  <a:xfrm>
                    <a:off x="5832157" y="4305300"/>
                    <a:ext cx="275272" cy="22859"/>
                  </a:xfrm>
                  <a:custGeom>
                    <a:avLst/>
                    <a:gdLst>
                      <a:gd name="connsiteX0" fmla="*/ 0 w 275272"/>
                      <a:gd name="connsiteY0" fmla="*/ 15240 h 22859"/>
                      <a:gd name="connsiteX1" fmla="*/ 7620 w 275272"/>
                      <a:gd name="connsiteY1" fmla="*/ 22860 h 22859"/>
                      <a:gd name="connsiteX2" fmla="*/ 267652 w 275272"/>
                      <a:gd name="connsiteY2" fmla="*/ 22860 h 22859"/>
                      <a:gd name="connsiteX3" fmla="*/ 275272 w 275272"/>
                      <a:gd name="connsiteY3" fmla="*/ 15240 h 22859"/>
                      <a:gd name="connsiteX4" fmla="*/ 275272 w 275272"/>
                      <a:gd name="connsiteY4" fmla="*/ 7620 h 22859"/>
                      <a:gd name="connsiteX5" fmla="*/ 267652 w 275272"/>
                      <a:gd name="connsiteY5" fmla="*/ 0 h 22859"/>
                      <a:gd name="connsiteX6" fmla="*/ 7620 w 275272"/>
                      <a:gd name="connsiteY6" fmla="*/ 0 h 22859"/>
                      <a:gd name="connsiteX7" fmla="*/ 0 w 275272"/>
                      <a:gd name="connsiteY7" fmla="*/ 7620 h 22859"/>
                      <a:gd name="connsiteX8" fmla="*/ 0 w 275272"/>
                      <a:gd name="connsiteY8" fmla="*/ 15240 h 22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272" h="22859">
                        <a:moveTo>
                          <a:pt x="0" y="15240"/>
                        </a:moveTo>
                        <a:cubicBezTo>
                          <a:pt x="0" y="19050"/>
                          <a:pt x="2858" y="22860"/>
                          <a:pt x="7620" y="22860"/>
                        </a:cubicBezTo>
                        <a:lnTo>
                          <a:pt x="267652" y="22860"/>
                        </a:lnTo>
                        <a:cubicBezTo>
                          <a:pt x="271463" y="22860"/>
                          <a:pt x="275272" y="20003"/>
                          <a:pt x="275272" y="15240"/>
                        </a:cubicBezTo>
                        <a:lnTo>
                          <a:pt x="275272" y="7620"/>
                        </a:lnTo>
                        <a:cubicBezTo>
                          <a:pt x="275272" y="3810"/>
                          <a:pt x="272415" y="0"/>
                          <a:pt x="267652" y="0"/>
                        </a:cubicBezTo>
                        <a:lnTo>
                          <a:pt x="7620" y="0"/>
                        </a:lnTo>
                        <a:cubicBezTo>
                          <a:pt x="3810" y="0"/>
                          <a:pt x="0" y="2858"/>
                          <a:pt x="0" y="7620"/>
                        </a:cubicBez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C29A1E09-EF16-4278-AF9F-77CAF4A6BC53}"/>
                      </a:ext>
                    </a:extLst>
                  </p:cNvPr>
                  <p:cNvSpPr/>
                  <p:nvPr/>
                </p:nvSpPr>
                <p:spPr>
                  <a:xfrm>
                    <a:off x="5485447" y="3149917"/>
                    <a:ext cx="1440180" cy="1029652"/>
                  </a:xfrm>
                  <a:custGeom>
                    <a:avLst/>
                    <a:gdLst>
                      <a:gd name="connsiteX0" fmla="*/ 0 w 1440180"/>
                      <a:gd name="connsiteY0" fmla="*/ 0 h 1029652"/>
                      <a:gd name="connsiteX1" fmla="*/ 1440180 w 1440180"/>
                      <a:gd name="connsiteY1" fmla="*/ 0 h 1029652"/>
                      <a:gd name="connsiteX2" fmla="*/ 1440180 w 1440180"/>
                      <a:gd name="connsiteY2" fmla="*/ 1029653 h 1029652"/>
                      <a:gd name="connsiteX3" fmla="*/ 0 w 1440180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0180" h="1029652">
                        <a:moveTo>
                          <a:pt x="0" y="0"/>
                        </a:moveTo>
                        <a:lnTo>
                          <a:pt x="1440180" y="0"/>
                        </a:lnTo>
                        <a:lnTo>
                          <a:pt x="1440180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E2A9E11-1BE8-41C8-AEC7-4D9B69C80327}"/>
                      </a:ext>
                    </a:extLst>
                  </p:cNvPr>
                  <p:cNvSpPr/>
                  <p:nvPr/>
                </p:nvSpPr>
                <p:spPr>
                  <a:xfrm>
                    <a:off x="5074920" y="3149917"/>
                    <a:ext cx="410527" cy="1029652"/>
                  </a:xfrm>
                  <a:custGeom>
                    <a:avLst/>
                    <a:gdLst>
                      <a:gd name="connsiteX0" fmla="*/ 0 w 410527"/>
                      <a:gd name="connsiteY0" fmla="*/ 0 h 1029652"/>
                      <a:gd name="connsiteX1" fmla="*/ 410528 w 410527"/>
                      <a:gd name="connsiteY1" fmla="*/ 0 h 1029652"/>
                      <a:gd name="connsiteX2" fmla="*/ 410528 w 410527"/>
                      <a:gd name="connsiteY2" fmla="*/ 1029653 h 1029652"/>
                      <a:gd name="connsiteX3" fmla="*/ 0 w 410527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1029652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298A6DA2-3B4A-4566-A1EC-BBFF4722194C}"/>
                      </a:ext>
                    </a:extLst>
                  </p:cNvPr>
                  <p:cNvSpPr/>
                  <p:nvPr/>
                </p:nvSpPr>
                <p:spPr>
                  <a:xfrm>
                    <a:off x="5074920" y="3449002"/>
                    <a:ext cx="410527" cy="337185"/>
                  </a:xfrm>
                  <a:custGeom>
                    <a:avLst/>
                    <a:gdLst>
                      <a:gd name="connsiteX0" fmla="*/ 0 w 410527"/>
                      <a:gd name="connsiteY0" fmla="*/ 0 h 337185"/>
                      <a:gd name="connsiteX1" fmla="*/ 410528 w 410527"/>
                      <a:gd name="connsiteY1" fmla="*/ 0 h 337185"/>
                      <a:gd name="connsiteX2" fmla="*/ 410528 w 410527"/>
                      <a:gd name="connsiteY2" fmla="*/ 337185 h 337185"/>
                      <a:gd name="connsiteX3" fmla="*/ 0 w 410527"/>
                      <a:gd name="connsiteY3" fmla="*/ 337185 h 337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337185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337185"/>
                        </a:lnTo>
                        <a:lnTo>
                          <a:pt x="0" y="337185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010BED8A-9D8D-4C3E-9208-C08B84EE35A8}"/>
                      </a:ext>
                    </a:extLst>
                  </p:cNvPr>
                  <p:cNvSpPr/>
                  <p:nvPr/>
                </p:nvSpPr>
                <p:spPr>
                  <a:xfrm>
                    <a:off x="5074920" y="3058477"/>
                    <a:ext cx="1850707" cy="91439"/>
                  </a:xfrm>
                  <a:custGeom>
                    <a:avLst/>
                    <a:gdLst>
                      <a:gd name="connsiteX0" fmla="*/ 0 w 1850707"/>
                      <a:gd name="connsiteY0" fmla="*/ 0 h 91439"/>
                      <a:gd name="connsiteX1" fmla="*/ 1850708 w 1850707"/>
                      <a:gd name="connsiteY1" fmla="*/ 0 h 91439"/>
                      <a:gd name="connsiteX2" fmla="*/ 1850708 w 1850707"/>
                      <a:gd name="connsiteY2" fmla="*/ 91440 h 91439"/>
                      <a:gd name="connsiteX3" fmla="*/ 0 w 1850707"/>
                      <a:gd name="connsiteY3" fmla="*/ 91440 h 91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0707" h="91439">
                        <a:moveTo>
                          <a:pt x="0" y="0"/>
                        </a:moveTo>
                        <a:lnTo>
                          <a:pt x="1850708" y="0"/>
                        </a:lnTo>
                        <a:lnTo>
                          <a:pt x="1850708" y="91440"/>
                        </a:lnTo>
                        <a:lnTo>
                          <a:pt x="0" y="914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D77EF1C-0E1A-444B-A8CA-004449DBC6E0}"/>
                      </a:ext>
                    </a:extLst>
                  </p:cNvPr>
                  <p:cNvSpPr/>
                  <p:nvPr/>
                </p:nvSpPr>
                <p:spPr>
                  <a:xfrm>
                    <a:off x="5106352" y="3187064"/>
                    <a:ext cx="163830" cy="163830"/>
                  </a:xfrm>
                  <a:custGeom>
                    <a:avLst/>
                    <a:gdLst>
                      <a:gd name="connsiteX0" fmla="*/ 163830 w 163830"/>
                      <a:gd name="connsiteY0" fmla="*/ 81915 h 163830"/>
                      <a:gd name="connsiteX1" fmla="*/ 81915 w 163830"/>
                      <a:gd name="connsiteY1" fmla="*/ 0 h 163830"/>
                      <a:gd name="connsiteX2" fmla="*/ 0 w 163830"/>
                      <a:gd name="connsiteY2" fmla="*/ 81915 h 163830"/>
                      <a:gd name="connsiteX3" fmla="*/ 81915 w 163830"/>
                      <a:gd name="connsiteY3" fmla="*/ 163830 h 163830"/>
                      <a:gd name="connsiteX4" fmla="*/ 163830 w 163830"/>
                      <a:gd name="connsiteY4" fmla="*/ 81915 h 163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30" h="163830">
                        <a:moveTo>
                          <a:pt x="163830" y="81915"/>
                        </a:moveTo>
                        <a:cubicBezTo>
                          <a:pt x="163830" y="37148"/>
                          <a:pt x="127635" y="0"/>
                          <a:pt x="81915" y="0"/>
                        </a:cubicBezTo>
                        <a:cubicBezTo>
                          <a:pt x="37148" y="0"/>
                          <a:pt x="0" y="36195"/>
                          <a:pt x="0" y="81915"/>
                        </a:cubicBezTo>
                        <a:cubicBezTo>
                          <a:pt x="0" y="126683"/>
                          <a:pt x="36195" y="163830"/>
                          <a:pt x="81915" y="163830"/>
                        </a:cubicBezTo>
                        <a:cubicBezTo>
                          <a:pt x="127635" y="163830"/>
                          <a:pt x="163830" y="126683"/>
                          <a:pt x="163830" y="8191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AC7CCA1F-2F23-47F6-9708-13C05ADD625D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96602"/>
                    <a:ext cx="77152" cy="10477"/>
                  </a:xfrm>
                  <a:custGeom>
                    <a:avLst/>
                    <a:gdLst>
                      <a:gd name="connsiteX0" fmla="*/ 0 w 77152"/>
                      <a:gd name="connsiteY0" fmla="*/ 0 h 10477"/>
                      <a:gd name="connsiteX1" fmla="*/ 77153 w 77152"/>
                      <a:gd name="connsiteY1" fmla="*/ 0 h 10477"/>
                      <a:gd name="connsiteX2" fmla="*/ 77153 w 77152"/>
                      <a:gd name="connsiteY2" fmla="*/ 10477 h 10477"/>
                      <a:gd name="connsiteX3" fmla="*/ 0 w 77152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152" h="10477">
                        <a:moveTo>
                          <a:pt x="0" y="0"/>
                        </a:moveTo>
                        <a:lnTo>
                          <a:pt x="77153" y="0"/>
                        </a:lnTo>
                        <a:lnTo>
                          <a:pt x="77153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C580B39-6EC4-46CE-98DC-18BF1CA60653}"/>
                      </a:ext>
                    </a:extLst>
                  </p:cNvPr>
                  <p:cNvSpPr/>
                  <p:nvPr/>
                </p:nvSpPr>
                <p:spPr>
                  <a:xfrm>
                    <a:off x="5243512" y="348519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BC8C4A86-C99B-4016-9AAF-D6B7126218DB}"/>
                      </a:ext>
                    </a:extLst>
                  </p:cNvPr>
                  <p:cNvSpPr/>
                  <p:nvPr/>
                </p:nvSpPr>
                <p:spPr>
                  <a:xfrm>
                    <a:off x="5351145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B2560B76-506D-4795-8FB8-2BD96B6DD119}"/>
                      </a:ext>
                    </a:extLst>
                  </p:cNvPr>
                  <p:cNvSpPr/>
                  <p:nvPr/>
                </p:nvSpPr>
                <p:spPr>
                  <a:xfrm>
                    <a:off x="5379720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5DC77517-A3E6-48A8-9DA1-2214DB05D4C4}"/>
                      </a:ext>
                    </a:extLst>
                  </p:cNvPr>
                  <p:cNvSpPr/>
                  <p:nvPr/>
                </p:nvSpPr>
                <p:spPr>
                  <a:xfrm>
                    <a:off x="5190172" y="3396615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7 h 10477"/>
                      <a:gd name="connsiteX3" fmla="*/ 0 w 7620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313D78CF-C9FF-43B6-A285-6C0CDE2879FC}"/>
                      </a:ext>
                    </a:extLst>
                  </p:cNvPr>
                  <p:cNvSpPr/>
                  <p:nvPr/>
                </p:nvSpPr>
                <p:spPr>
                  <a:xfrm>
                    <a:off x="5297805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046ECB1D-0A84-4155-BB9B-897076BC084F}"/>
                      </a:ext>
                    </a:extLst>
                  </p:cNvPr>
                  <p:cNvSpPr/>
                  <p:nvPr/>
                </p:nvSpPr>
                <p:spPr>
                  <a:xfrm>
                    <a:off x="5326380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4B9EAE39-1907-431F-8B0F-9411D204E054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55645"/>
                    <a:ext cx="102869" cy="15239"/>
                  </a:xfrm>
                  <a:custGeom>
                    <a:avLst/>
                    <a:gdLst>
                      <a:gd name="connsiteX0" fmla="*/ 0 w 102869"/>
                      <a:gd name="connsiteY0" fmla="*/ 0 h 15239"/>
                      <a:gd name="connsiteX1" fmla="*/ 102870 w 102869"/>
                      <a:gd name="connsiteY1" fmla="*/ 0 h 15239"/>
                      <a:gd name="connsiteX2" fmla="*/ 102870 w 102869"/>
                      <a:gd name="connsiteY2" fmla="*/ 15240 h 15239"/>
                      <a:gd name="connsiteX3" fmla="*/ 0 w 102869"/>
                      <a:gd name="connsiteY3" fmla="*/ 15240 h 1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2869" h="15239">
                        <a:moveTo>
                          <a:pt x="0" y="0"/>
                        </a:moveTo>
                        <a:lnTo>
                          <a:pt x="102870" y="0"/>
                        </a:lnTo>
                        <a:lnTo>
                          <a:pt x="102870" y="15240"/>
                        </a:ln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8DD4B3F4-6F68-4F6F-9561-B2B2CA50BA0C}"/>
                      </a:ext>
                    </a:extLst>
                  </p:cNvPr>
                  <p:cNvSpPr/>
                  <p:nvPr/>
                </p:nvSpPr>
                <p:spPr>
                  <a:xfrm>
                    <a:off x="5387340" y="3296602"/>
                    <a:ext cx="67627" cy="10477"/>
                  </a:xfrm>
                  <a:custGeom>
                    <a:avLst/>
                    <a:gdLst>
                      <a:gd name="connsiteX0" fmla="*/ 0 w 67627"/>
                      <a:gd name="connsiteY0" fmla="*/ 0 h 10477"/>
                      <a:gd name="connsiteX1" fmla="*/ 67627 w 67627"/>
                      <a:gd name="connsiteY1" fmla="*/ 0 h 10477"/>
                      <a:gd name="connsiteX2" fmla="*/ 67627 w 67627"/>
                      <a:gd name="connsiteY2" fmla="*/ 10477 h 10477"/>
                      <a:gd name="connsiteX3" fmla="*/ 0 w 67627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627" h="10477">
                        <a:moveTo>
                          <a:pt x="0" y="0"/>
                        </a:moveTo>
                        <a:lnTo>
                          <a:pt x="67627" y="0"/>
                        </a:lnTo>
                        <a:lnTo>
                          <a:pt x="67627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09051069-FF3B-4EE6-A846-B6EE478CF56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47662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1AEAC00-8F1C-47F1-8CF2-CD9778559444}"/>
                      </a:ext>
                    </a:extLst>
                  </p:cNvPr>
                  <p:cNvSpPr/>
                  <p:nvPr/>
                </p:nvSpPr>
                <p:spPr>
                  <a:xfrm>
                    <a:off x="5579745" y="3257550"/>
                    <a:ext cx="30479" cy="20002"/>
                  </a:xfrm>
                  <a:custGeom>
                    <a:avLst/>
                    <a:gdLst>
                      <a:gd name="connsiteX0" fmla="*/ 26670 w 30479"/>
                      <a:gd name="connsiteY0" fmla="*/ 3810 h 20002"/>
                      <a:gd name="connsiteX1" fmla="*/ 15240 w 30479"/>
                      <a:gd name="connsiteY1" fmla="*/ 3810 h 20002"/>
                      <a:gd name="connsiteX2" fmla="*/ 15240 w 30479"/>
                      <a:gd name="connsiteY2" fmla="*/ 1905 h 20002"/>
                      <a:gd name="connsiteX3" fmla="*/ 13335 w 30479"/>
                      <a:gd name="connsiteY3" fmla="*/ 0 h 20002"/>
                      <a:gd name="connsiteX4" fmla="*/ 1905 w 30479"/>
                      <a:gd name="connsiteY4" fmla="*/ 0 h 20002"/>
                      <a:gd name="connsiteX5" fmla="*/ 0 w 30479"/>
                      <a:gd name="connsiteY5" fmla="*/ 1905 h 20002"/>
                      <a:gd name="connsiteX6" fmla="*/ 0 w 30479"/>
                      <a:gd name="connsiteY6" fmla="*/ 5715 h 20002"/>
                      <a:gd name="connsiteX7" fmla="*/ 0 w 30479"/>
                      <a:gd name="connsiteY7" fmla="*/ 10477 h 20002"/>
                      <a:gd name="connsiteX8" fmla="*/ 0 w 30479"/>
                      <a:gd name="connsiteY8" fmla="*/ 17145 h 20002"/>
                      <a:gd name="connsiteX9" fmla="*/ 2857 w 30479"/>
                      <a:gd name="connsiteY9" fmla="*/ 20002 h 20002"/>
                      <a:gd name="connsiteX10" fmla="*/ 27622 w 30479"/>
                      <a:gd name="connsiteY10" fmla="*/ 20002 h 20002"/>
                      <a:gd name="connsiteX11" fmla="*/ 30480 w 30479"/>
                      <a:gd name="connsiteY11" fmla="*/ 17145 h 20002"/>
                      <a:gd name="connsiteX12" fmla="*/ 30480 w 30479"/>
                      <a:gd name="connsiteY12" fmla="*/ 5715 h 20002"/>
                      <a:gd name="connsiteX13" fmla="*/ 26670 w 30479"/>
                      <a:gd name="connsiteY13" fmla="*/ 3810 h 20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79" h="20002">
                        <a:moveTo>
                          <a:pt x="26670" y="3810"/>
                        </a:moveTo>
                        <a:lnTo>
                          <a:pt x="15240" y="3810"/>
                        </a:lnTo>
                        <a:lnTo>
                          <a:pt x="15240" y="1905"/>
                        </a:lnTo>
                        <a:cubicBezTo>
                          <a:pt x="15240" y="952"/>
                          <a:pt x="14288" y="0"/>
                          <a:pt x="13335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5715"/>
                        </a:lnTo>
                        <a:lnTo>
                          <a:pt x="0" y="10477"/>
                        </a:lnTo>
                        <a:lnTo>
                          <a:pt x="0" y="17145"/>
                        </a:lnTo>
                        <a:cubicBezTo>
                          <a:pt x="0" y="19050"/>
                          <a:pt x="952" y="20002"/>
                          <a:pt x="2857" y="20002"/>
                        </a:cubicBezTo>
                        <a:lnTo>
                          <a:pt x="27622" y="20002"/>
                        </a:lnTo>
                        <a:cubicBezTo>
                          <a:pt x="29527" y="20002"/>
                          <a:pt x="30480" y="19050"/>
                          <a:pt x="30480" y="17145"/>
                        </a:cubicBezTo>
                        <a:lnTo>
                          <a:pt x="30480" y="5715"/>
                        </a:lnTo>
                        <a:cubicBezTo>
                          <a:pt x="29527" y="5715"/>
                          <a:pt x="28575" y="3810"/>
                          <a:pt x="26670" y="3810"/>
                        </a:cubicBez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E7C17EB2-5ACE-40ED-8039-A6FF4A221F5D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36632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69AD34A5-C319-433E-BBE3-631ED39348C7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0FDE0B4-9DE8-47A7-9B08-F5079FB0AB44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B71A125F-FE4A-4742-8587-B76043E3799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28059"/>
                    <a:ext cx="31692" cy="20955"/>
                  </a:xfrm>
                  <a:custGeom>
                    <a:avLst/>
                    <a:gdLst>
                      <a:gd name="connsiteX0" fmla="*/ 29527 w 31692"/>
                      <a:gd name="connsiteY0" fmla="*/ 3810 h 20955"/>
                      <a:gd name="connsiteX1" fmla="*/ 17145 w 31692"/>
                      <a:gd name="connsiteY1" fmla="*/ 3810 h 20955"/>
                      <a:gd name="connsiteX2" fmla="*/ 17145 w 31692"/>
                      <a:gd name="connsiteY2" fmla="*/ 1905 h 20955"/>
                      <a:gd name="connsiteX3" fmla="*/ 15240 w 31692"/>
                      <a:gd name="connsiteY3" fmla="*/ 0 h 20955"/>
                      <a:gd name="connsiteX4" fmla="*/ 1905 w 31692"/>
                      <a:gd name="connsiteY4" fmla="*/ 0 h 20955"/>
                      <a:gd name="connsiteX5" fmla="*/ 0 w 31692"/>
                      <a:gd name="connsiteY5" fmla="*/ 1905 h 20955"/>
                      <a:gd name="connsiteX6" fmla="*/ 0 w 31692"/>
                      <a:gd name="connsiteY6" fmla="*/ 6668 h 20955"/>
                      <a:gd name="connsiteX7" fmla="*/ 0 w 31692"/>
                      <a:gd name="connsiteY7" fmla="*/ 11430 h 20955"/>
                      <a:gd name="connsiteX8" fmla="*/ 0 w 31692"/>
                      <a:gd name="connsiteY8" fmla="*/ 18098 h 20955"/>
                      <a:gd name="connsiteX9" fmla="*/ 2858 w 31692"/>
                      <a:gd name="connsiteY9" fmla="*/ 20955 h 20955"/>
                      <a:gd name="connsiteX10" fmla="*/ 28575 w 31692"/>
                      <a:gd name="connsiteY10" fmla="*/ 20955 h 20955"/>
                      <a:gd name="connsiteX11" fmla="*/ 31433 w 31692"/>
                      <a:gd name="connsiteY11" fmla="*/ 18098 h 20955"/>
                      <a:gd name="connsiteX12" fmla="*/ 31433 w 31692"/>
                      <a:gd name="connsiteY12" fmla="*/ 6668 h 20955"/>
                      <a:gd name="connsiteX13" fmla="*/ 29527 w 31692"/>
                      <a:gd name="connsiteY13" fmla="*/ 3810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5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8"/>
                        </a:lnTo>
                        <a:lnTo>
                          <a:pt x="0" y="11430"/>
                        </a:lnTo>
                        <a:lnTo>
                          <a:pt x="0" y="18098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8"/>
                        </a:cubicBezTo>
                        <a:lnTo>
                          <a:pt x="31433" y="6668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5506C3D6-57EB-4ED9-8961-59E62AF32FC5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8806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474C6B8E-0559-4D92-BF45-709DD561D98E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EF5BC5E-6850-4664-ADC6-813FD4C7184E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DDBDBE3E-BF9C-4D65-9B79-5C60F963DAD6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7949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2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2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2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5715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559DFD8-4B07-41DA-BC39-CF3A6476611E}"/>
                      </a:ext>
                    </a:extLst>
                  </p:cNvPr>
                  <p:cNvSpPr/>
                  <p:nvPr/>
                </p:nvSpPr>
                <p:spPr>
                  <a:xfrm>
                    <a:off x="5117782" y="3379470"/>
                    <a:ext cx="46672" cy="31432"/>
                  </a:xfrm>
                  <a:custGeom>
                    <a:avLst/>
                    <a:gdLst>
                      <a:gd name="connsiteX0" fmla="*/ 34290 w 46672"/>
                      <a:gd name="connsiteY0" fmla="*/ 8572 h 31432"/>
                      <a:gd name="connsiteX1" fmla="*/ 34290 w 46672"/>
                      <a:gd name="connsiteY1" fmla="*/ 8572 h 31432"/>
                      <a:gd name="connsiteX2" fmla="*/ 21907 w 46672"/>
                      <a:gd name="connsiteY2" fmla="*/ 0 h 31432"/>
                      <a:gd name="connsiteX3" fmla="*/ 8572 w 46672"/>
                      <a:gd name="connsiteY3" fmla="*/ 12382 h 31432"/>
                      <a:gd name="connsiteX4" fmla="*/ 0 w 46672"/>
                      <a:gd name="connsiteY4" fmla="*/ 21907 h 31432"/>
                      <a:gd name="connsiteX5" fmla="*/ 9525 w 46672"/>
                      <a:gd name="connsiteY5" fmla="*/ 31433 h 31432"/>
                      <a:gd name="connsiteX6" fmla="*/ 17145 w 46672"/>
                      <a:gd name="connsiteY6" fmla="*/ 31433 h 31432"/>
                      <a:gd name="connsiteX7" fmla="*/ 20955 w 46672"/>
                      <a:gd name="connsiteY7" fmla="*/ 31433 h 31432"/>
                      <a:gd name="connsiteX8" fmla="*/ 20955 w 46672"/>
                      <a:gd name="connsiteY8" fmla="*/ 20955 h 31432"/>
                      <a:gd name="connsiteX9" fmla="*/ 16192 w 46672"/>
                      <a:gd name="connsiteY9" fmla="*/ 20955 h 31432"/>
                      <a:gd name="connsiteX10" fmla="*/ 23813 w 46672"/>
                      <a:gd name="connsiteY10" fmla="*/ 12382 h 31432"/>
                      <a:gd name="connsiteX11" fmla="*/ 31432 w 46672"/>
                      <a:gd name="connsiteY11" fmla="*/ 20955 h 31432"/>
                      <a:gd name="connsiteX12" fmla="*/ 26670 w 46672"/>
                      <a:gd name="connsiteY12" fmla="*/ 20955 h 31432"/>
                      <a:gd name="connsiteX13" fmla="*/ 26670 w 46672"/>
                      <a:gd name="connsiteY13" fmla="*/ 31433 h 31432"/>
                      <a:gd name="connsiteX14" fmla="*/ 36195 w 46672"/>
                      <a:gd name="connsiteY14" fmla="*/ 31433 h 31432"/>
                      <a:gd name="connsiteX15" fmla="*/ 46672 w 46672"/>
                      <a:gd name="connsiteY15" fmla="*/ 20955 h 31432"/>
                      <a:gd name="connsiteX16" fmla="*/ 46672 w 46672"/>
                      <a:gd name="connsiteY16" fmla="*/ 20002 h 31432"/>
                      <a:gd name="connsiteX17" fmla="*/ 34290 w 46672"/>
                      <a:gd name="connsiteY17" fmla="*/ 8572 h 3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672" h="31432">
                        <a:moveTo>
                          <a:pt x="34290" y="8572"/>
                        </a:moveTo>
                        <a:lnTo>
                          <a:pt x="34290" y="8572"/>
                        </a:lnTo>
                        <a:cubicBezTo>
                          <a:pt x="32385" y="3810"/>
                          <a:pt x="27622" y="0"/>
                          <a:pt x="21907" y="0"/>
                        </a:cubicBezTo>
                        <a:cubicBezTo>
                          <a:pt x="15240" y="0"/>
                          <a:pt x="9525" y="5715"/>
                          <a:pt x="8572" y="12382"/>
                        </a:cubicBezTo>
                        <a:cubicBezTo>
                          <a:pt x="3810" y="12382"/>
                          <a:pt x="0" y="16192"/>
                          <a:pt x="0" y="21907"/>
                        </a:cubicBezTo>
                        <a:cubicBezTo>
                          <a:pt x="0" y="26670"/>
                          <a:pt x="3810" y="31433"/>
                          <a:pt x="9525" y="31433"/>
                        </a:cubicBezTo>
                        <a:lnTo>
                          <a:pt x="17145" y="31433"/>
                        </a:lnTo>
                        <a:lnTo>
                          <a:pt x="20955" y="31433"/>
                        </a:lnTo>
                        <a:lnTo>
                          <a:pt x="20955" y="20955"/>
                        </a:lnTo>
                        <a:lnTo>
                          <a:pt x="16192" y="20955"/>
                        </a:lnTo>
                        <a:lnTo>
                          <a:pt x="23813" y="12382"/>
                        </a:lnTo>
                        <a:lnTo>
                          <a:pt x="31432" y="20955"/>
                        </a:lnTo>
                        <a:lnTo>
                          <a:pt x="26670" y="20955"/>
                        </a:lnTo>
                        <a:lnTo>
                          <a:pt x="26670" y="31433"/>
                        </a:lnTo>
                        <a:lnTo>
                          <a:pt x="36195" y="31433"/>
                        </a:lnTo>
                        <a:cubicBezTo>
                          <a:pt x="41910" y="31433"/>
                          <a:pt x="46672" y="26670"/>
                          <a:pt x="46672" y="20955"/>
                        </a:cubicBezTo>
                        <a:lnTo>
                          <a:pt x="46672" y="20002"/>
                        </a:lnTo>
                        <a:cubicBezTo>
                          <a:pt x="44767" y="13335"/>
                          <a:pt x="40005" y="8572"/>
                          <a:pt x="34290" y="8572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8BE30D60-48BC-4E3D-9CC9-690DBE18B37D}"/>
                      </a:ext>
                    </a:extLst>
                  </p:cNvPr>
                  <p:cNvSpPr/>
                  <p:nvPr/>
                </p:nvSpPr>
                <p:spPr>
                  <a:xfrm>
                    <a:off x="55673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D18C7E-448A-44C2-A615-086366D540D7}"/>
                      </a:ext>
                    </a:extLst>
                  </p:cNvPr>
                  <p:cNvSpPr/>
                  <p:nvPr/>
                </p:nvSpPr>
                <p:spPr>
                  <a:xfrm>
                    <a:off x="59102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0C6C80E6-C67B-4788-BD6F-F20D05D4E1DE}"/>
                      </a:ext>
                    </a:extLst>
                  </p:cNvPr>
                  <p:cNvSpPr/>
                  <p:nvPr/>
                </p:nvSpPr>
                <p:spPr>
                  <a:xfrm>
                    <a:off x="6254115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9FCD63FC-32F0-466F-80C5-672A0EDB4C78}"/>
                      </a:ext>
                    </a:extLst>
                  </p:cNvPr>
                  <p:cNvSpPr/>
                  <p:nvPr/>
                </p:nvSpPr>
                <p:spPr>
                  <a:xfrm>
                    <a:off x="557307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DCBC1EAB-11EB-4BE1-A539-D73744FADF93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276225" cy="11429"/>
                  </a:xfrm>
                  <a:custGeom>
                    <a:avLst/>
                    <a:gdLst>
                      <a:gd name="connsiteX0" fmla="*/ 5715 w 276225"/>
                      <a:gd name="connsiteY0" fmla="*/ 11430 h 11429"/>
                      <a:gd name="connsiteX1" fmla="*/ 270510 w 276225"/>
                      <a:gd name="connsiteY1" fmla="*/ 11430 h 11429"/>
                      <a:gd name="connsiteX2" fmla="*/ 276225 w 276225"/>
                      <a:gd name="connsiteY2" fmla="*/ 5715 h 11429"/>
                      <a:gd name="connsiteX3" fmla="*/ 276225 w 276225"/>
                      <a:gd name="connsiteY3" fmla="*/ 5715 h 11429"/>
                      <a:gd name="connsiteX4" fmla="*/ 270510 w 276225"/>
                      <a:gd name="connsiteY4" fmla="*/ 0 h 11429"/>
                      <a:gd name="connsiteX5" fmla="*/ 5715 w 276225"/>
                      <a:gd name="connsiteY5" fmla="*/ 0 h 11429"/>
                      <a:gd name="connsiteX6" fmla="*/ 0 w 276225"/>
                      <a:gd name="connsiteY6" fmla="*/ 5715 h 11429"/>
                      <a:gd name="connsiteX7" fmla="*/ 0 w 276225"/>
                      <a:gd name="connsiteY7" fmla="*/ 5715 h 11429"/>
                      <a:gd name="connsiteX8" fmla="*/ 5715 w 276225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25" h="11429">
                        <a:moveTo>
                          <a:pt x="5715" y="11430"/>
                        </a:moveTo>
                        <a:lnTo>
                          <a:pt x="270510" y="11430"/>
                        </a:lnTo>
                        <a:cubicBezTo>
                          <a:pt x="273368" y="11430"/>
                          <a:pt x="276225" y="8572"/>
                          <a:pt x="276225" y="5715"/>
                        </a:cubicBezTo>
                        <a:lnTo>
                          <a:pt x="276225" y="5715"/>
                        </a:lnTo>
                        <a:cubicBezTo>
                          <a:pt x="276225" y="2858"/>
                          <a:pt x="273368" y="0"/>
                          <a:pt x="270510" y="0"/>
                        </a:cubicBezTo>
                        <a:lnTo>
                          <a:pt x="5715" y="0"/>
                        </a:lnTo>
                        <a:cubicBezTo>
                          <a:pt x="2858" y="0"/>
                          <a:pt x="0" y="2858"/>
                          <a:pt x="0" y="5715"/>
                        </a:cubicBezTo>
                        <a:lnTo>
                          <a:pt x="0" y="5715"/>
                        </a:lnTo>
                        <a:cubicBezTo>
                          <a:pt x="0" y="8572"/>
                          <a:pt x="2858" y="11430"/>
                          <a:pt x="5715" y="1143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C9541F39-4FB1-4C74-A7DB-4C368CFE4F6F}"/>
                      </a:ext>
                    </a:extLst>
                  </p:cNvPr>
                  <p:cNvSpPr/>
                  <p:nvPr/>
                </p:nvSpPr>
                <p:spPr>
                  <a:xfrm>
                    <a:off x="5600700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FD9A9FE-5816-4DFA-BAFD-B2DA1A781173}"/>
                      </a:ext>
                    </a:extLst>
                  </p:cNvPr>
                  <p:cNvSpPr/>
                  <p:nvPr/>
                </p:nvSpPr>
                <p:spPr>
                  <a:xfrm>
                    <a:off x="5709285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25DB868-DF62-4A65-8BF8-9653491A42FF}"/>
                      </a:ext>
                    </a:extLst>
                  </p:cNvPr>
                  <p:cNvSpPr/>
                  <p:nvPr/>
                </p:nvSpPr>
                <p:spPr>
                  <a:xfrm>
                    <a:off x="5773102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6F7C6015-8E1C-4BA9-BB4D-333960A200D3}"/>
                      </a:ext>
                    </a:extLst>
                  </p:cNvPr>
                  <p:cNvSpPr/>
                  <p:nvPr/>
                </p:nvSpPr>
                <p:spPr>
                  <a:xfrm>
                    <a:off x="5800725" y="3206115"/>
                    <a:ext cx="69532" cy="6667"/>
                  </a:xfrm>
                  <a:custGeom>
                    <a:avLst/>
                    <a:gdLst>
                      <a:gd name="connsiteX0" fmla="*/ 0 w 69532"/>
                      <a:gd name="connsiteY0" fmla="*/ 0 h 6667"/>
                      <a:gd name="connsiteX1" fmla="*/ 69533 w 69532"/>
                      <a:gd name="connsiteY1" fmla="*/ 0 h 6667"/>
                      <a:gd name="connsiteX2" fmla="*/ 69533 w 69532"/>
                      <a:gd name="connsiteY2" fmla="*/ 6667 h 6667"/>
                      <a:gd name="connsiteX3" fmla="*/ 0 w 69532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532" h="6667">
                        <a:moveTo>
                          <a:pt x="0" y="0"/>
                        </a:moveTo>
                        <a:lnTo>
                          <a:pt x="69533" y="0"/>
                        </a:lnTo>
                        <a:lnTo>
                          <a:pt x="69533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B591F9AA-DAE9-48D0-8A76-EA9A940DC3B4}"/>
                      </a:ext>
                    </a:extLst>
                  </p:cNvPr>
                  <p:cNvSpPr/>
                  <p:nvPr/>
                </p:nvSpPr>
                <p:spPr>
                  <a:xfrm>
                    <a:off x="5877877" y="3206115"/>
                    <a:ext cx="14287" cy="6667"/>
                  </a:xfrm>
                  <a:custGeom>
                    <a:avLst/>
                    <a:gdLst>
                      <a:gd name="connsiteX0" fmla="*/ 0 w 14287"/>
                      <a:gd name="connsiteY0" fmla="*/ 0 h 6667"/>
                      <a:gd name="connsiteX1" fmla="*/ 14288 w 14287"/>
                      <a:gd name="connsiteY1" fmla="*/ 0 h 6667"/>
                      <a:gd name="connsiteX2" fmla="*/ 14288 w 14287"/>
                      <a:gd name="connsiteY2" fmla="*/ 6667 h 6667"/>
                      <a:gd name="connsiteX3" fmla="*/ 0 w 14287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" h="6667">
                        <a:moveTo>
                          <a:pt x="0" y="0"/>
                        </a:moveTo>
                        <a:lnTo>
                          <a:pt x="14288" y="0"/>
                        </a:lnTo>
                        <a:lnTo>
                          <a:pt x="14288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374B3353-4DDC-45F6-B1A8-CEBBFC7D4549}"/>
                      </a:ext>
                    </a:extLst>
                  </p:cNvPr>
                  <p:cNvSpPr/>
                  <p:nvPr/>
                </p:nvSpPr>
                <p:spPr>
                  <a:xfrm>
                    <a:off x="5895975" y="3206115"/>
                    <a:ext cx="20954" cy="6667"/>
                  </a:xfrm>
                  <a:custGeom>
                    <a:avLst/>
                    <a:gdLst>
                      <a:gd name="connsiteX0" fmla="*/ 0 w 20954"/>
                      <a:gd name="connsiteY0" fmla="*/ 0 h 6667"/>
                      <a:gd name="connsiteX1" fmla="*/ 20955 w 20954"/>
                      <a:gd name="connsiteY1" fmla="*/ 0 h 6667"/>
                      <a:gd name="connsiteX2" fmla="*/ 20955 w 20954"/>
                      <a:gd name="connsiteY2" fmla="*/ 6667 h 6667"/>
                      <a:gd name="connsiteX3" fmla="*/ 0 w 2095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54" h="6667">
                        <a:moveTo>
                          <a:pt x="0" y="0"/>
                        </a:moveTo>
                        <a:lnTo>
                          <a:pt x="20955" y="0"/>
                        </a:lnTo>
                        <a:lnTo>
                          <a:pt x="2095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8A4AD6B-886F-43E3-B47B-D1ECE33D2312}"/>
                      </a:ext>
                    </a:extLst>
                  </p:cNvPr>
                  <p:cNvSpPr/>
                  <p:nvPr/>
                </p:nvSpPr>
                <p:spPr>
                  <a:xfrm>
                    <a:off x="5972175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67E1913-DC46-461B-8748-BB8A1AB2C170}"/>
                      </a:ext>
                    </a:extLst>
                  </p:cNvPr>
                  <p:cNvSpPr/>
                  <p:nvPr/>
                </p:nvSpPr>
                <p:spPr>
                  <a:xfrm>
                    <a:off x="5999797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F02A058-EA41-433C-8E1D-966CA99A469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47F8C53-C170-43BB-8208-3819C4B92645}"/>
                      </a:ext>
                    </a:extLst>
                  </p:cNvPr>
                  <p:cNvSpPr/>
                  <p:nvPr/>
                </p:nvSpPr>
                <p:spPr>
                  <a:xfrm>
                    <a:off x="5624512" y="3266122"/>
                    <a:ext cx="202882" cy="4762"/>
                  </a:xfrm>
                  <a:custGeom>
                    <a:avLst/>
                    <a:gdLst>
                      <a:gd name="connsiteX0" fmla="*/ 0 w 202882"/>
                      <a:gd name="connsiteY0" fmla="*/ 0 h 4762"/>
                      <a:gd name="connsiteX1" fmla="*/ 202883 w 202882"/>
                      <a:gd name="connsiteY1" fmla="*/ 0 h 4762"/>
                      <a:gd name="connsiteX2" fmla="*/ 202883 w 202882"/>
                      <a:gd name="connsiteY2" fmla="*/ 4763 h 4762"/>
                      <a:gd name="connsiteX3" fmla="*/ 0 w 202882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882" h="4762">
                        <a:moveTo>
                          <a:pt x="0" y="0"/>
                        </a:moveTo>
                        <a:lnTo>
                          <a:pt x="202883" y="0"/>
                        </a:lnTo>
                        <a:lnTo>
                          <a:pt x="202883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13671CA1-1E96-47C8-81D0-BBC16956F13E}"/>
                      </a:ext>
                    </a:extLst>
                  </p:cNvPr>
                  <p:cNvSpPr/>
                  <p:nvPr/>
                </p:nvSpPr>
                <p:spPr>
                  <a:xfrm>
                    <a:off x="5846445" y="3266122"/>
                    <a:ext cx="59054" cy="4762"/>
                  </a:xfrm>
                  <a:custGeom>
                    <a:avLst/>
                    <a:gdLst>
                      <a:gd name="connsiteX0" fmla="*/ 0 w 59054"/>
                      <a:gd name="connsiteY0" fmla="*/ 0 h 4762"/>
                      <a:gd name="connsiteX1" fmla="*/ 59055 w 59054"/>
                      <a:gd name="connsiteY1" fmla="*/ 0 h 4762"/>
                      <a:gd name="connsiteX2" fmla="*/ 59055 w 59054"/>
                      <a:gd name="connsiteY2" fmla="*/ 4763 h 4762"/>
                      <a:gd name="connsiteX3" fmla="*/ 0 w 5905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054" h="4762">
                        <a:moveTo>
                          <a:pt x="0" y="0"/>
                        </a:moveTo>
                        <a:lnTo>
                          <a:pt x="59055" y="0"/>
                        </a:lnTo>
                        <a:lnTo>
                          <a:pt x="5905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EB07AB7-F560-4EC8-80BE-1DC39944E8EA}"/>
                      </a:ext>
                    </a:extLst>
                  </p:cNvPr>
                  <p:cNvSpPr/>
                  <p:nvPr/>
                </p:nvSpPr>
                <p:spPr>
                  <a:xfrm>
                    <a:off x="617124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50CD7AF-EE31-4666-8AFB-7E8EBB3E78E9}"/>
                      </a:ext>
                    </a:extLst>
                  </p:cNvPr>
                  <p:cNvSpPr/>
                  <p:nvPr/>
                </p:nvSpPr>
                <p:spPr>
                  <a:xfrm>
                    <a:off x="6199822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2D1E3B5-2C7E-40C3-A5D4-0D2D8B977900}"/>
                      </a:ext>
                    </a:extLst>
                  </p:cNvPr>
                  <p:cNvSpPr/>
                  <p:nvPr/>
                </p:nvSpPr>
                <p:spPr>
                  <a:xfrm>
                    <a:off x="6308407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F1E3DFEF-841E-4FA6-BF7F-D10E7D542EC8}"/>
                      </a:ext>
                    </a:extLst>
                  </p:cNvPr>
                  <p:cNvSpPr/>
                  <p:nvPr/>
                </p:nvSpPr>
                <p:spPr>
                  <a:xfrm>
                    <a:off x="6719887" y="3094672"/>
                    <a:ext cx="96202" cy="5714"/>
                  </a:xfrm>
                  <a:custGeom>
                    <a:avLst/>
                    <a:gdLst>
                      <a:gd name="connsiteX0" fmla="*/ 0 w 96202"/>
                      <a:gd name="connsiteY0" fmla="*/ 0 h 5714"/>
                      <a:gd name="connsiteX1" fmla="*/ 96203 w 96202"/>
                      <a:gd name="connsiteY1" fmla="*/ 0 h 5714"/>
                      <a:gd name="connsiteX2" fmla="*/ 96203 w 96202"/>
                      <a:gd name="connsiteY2" fmla="*/ 5715 h 5714"/>
                      <a:gd name="connsiteX3" fmla="*/ 0 w 96202"/>
                      <a:gd name="connsiteY3" fmla="*/ 5715 h 5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202" h="5714">
                        <a:moveTo>
                          <a:pt x="0" y="0"/>
                        </a:moveTo>
                        <a:lnTo>
                          <a:pt x="96203" y="0"/>
                        </a:lnTo>
                        <a:lnTo>
                          <a:pt x="96203" y="5715"/>
                        </a:lnTo>
                        <a:lnTo>
                          <a:pt x="0" y="57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E479856-7A1C-45B5-B378-C7335449FA21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92392" cy="11429"/>
                  </a:xfrm>
                  <a:custGeom>
                    <a:avLst/>
                    <a:gdLst>
                      <a:gd name="connsiteX0" fmla="*/ 953 w 92392"/>
                      <a:gd name="connsiteY0" fmla="*/ 11430 h 11429"/>
                      <a:gd name="connsiteX1" fmla="*/ 91440 w 92392"/>
                      <a:gd name="connsiteY1" fmla="*/ 11430 h 11429"/>
                      <a:gd name="connsiteX2" fmla="*/ 92393 w 92392"/>
                      <a:gd name="connsiteY2" fmla="*/ 10478 h 11429"/>
                      <a:gd name="connsiteX3" fmla="*/ 92393 w 92392"/>
                      <a:gd name="connsiteY3" fmla="*/ 953 h 11429"/>
                      <a:gd name="connsiteX4" fmla="*/ 91440 w 92392"/>
                      <a:gd name="connsiteY4" fmla="*/ 0 h 11429"/>
                      <a:gd name="connsiteX5" fmla="*/ 953 w 92392"/>
                      <a:gd name="connsiteY5" fmla="*/ 0 h 11429"/>
                      <a:gd name="connsiteX6" fmla="*/ 0 w 92392"/>
                      <a:gd name="connsiteY6" fmla="*/ 953 h 11429"/>
                      <a:gd name="connsiteX7" fmla="*/ 953 w 92392"/>
                      <a:gd name="connsiteY7" fmla="*/ 11430 h 11429"/>
                      <a:gd name="connsiteX8" fmla="*/ 953 w 92392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392" h="11429">
                        <a:moveTo>
                          <a:pt x="953" y="11430"/>
                        </a:moveTo>
                        <a:lnTo>
                          <a:pt x="91440" y="11430"/>
                        </a:lnTo>
                        <a:cubicBezTo>
                          <a:pt x="92393" y="11430"/>
                          <a:pt x="92393" y="11430"/>
                          <a:pt x="92393" y="10478"/>
                        </a:cubicBezTo>
                        <a:lnTo>
                          <a:pt x="92393" y="953"/>
                        </a:lnTo>
                        <a:cubicBezTo>
                          <a:pt x="92393" y="0"/>
                          <a:pt x="92393" y="0"/>
                          <a:pt x="91440" y="0"/>
                        </a:cubicBezTo>
                        <a:lnTo>
                          <a:pt x="953" y="0"/>
                        </a:lnTo>
                        <a:cubicBezTo>
                          <a:pt x="0" y="0"/>
                          <a:pt x="0" y="0"/>
                          <a:pt x="0" y="953"/>
                        </a:cubicBezTo>
                        <a:lnTo>
                          <a:pt x="953" y="11430"/>
                        </a:lnTo>
                        <a:cubicBezTo>
                          <a:pt x="0" y="10478"/>
                          <a:pt x="953" y="11430"/>
                          <a:pt x="953" y="11430"/>
                        </a:cubicBez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145404" y="3212515"/>
                    <a:ext cx="85725" cy="97421"/>
                    <a:chOff x="5145404" y="3212515"/>
                    <a:chExt cx="85725" cy="97421"/>
                  </a:xfrm>
                </p:grpSpPr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6C9DFF08-DFA8-4356-A66B-AB8539806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7312" y="3217456"/>
                      <a:ext cx="42862" cy="59143"/>
                    </a:xfrm>
                    <a:custGeom>
                      <a:avLst/>
                      <a:gdLst>
                        <a:gd name="connsiteX0" fmla="*/ 42863 w 42862"/>
                        <a:gd name="connsiteY0" fmla="*/ 23901 h 59143"/>
                        <a:gd name="connsiteX1" fmla="*/ 29527 w 42862"/>
                        <a:gd name="connsiteY1" fmla="*/ 59143 h 59143"/>
                        <a:gd name="connsiteX2" fmla="*/ 7620 w 42862"/>
                        <a:gd name="connsiteY2" fmla="*/ 54381 h 59143"/>
                        <a:gd name="connsiteX3" fmla="*/ 0 w 42862"/>
                        <a:gd name="connsiteY3" fmla="*/ 26758 h 59143"/>
                        <a:gd name="connsiteX4" fmla="*/ 20002 w 42862"/>
                        <a:gd name="connsiteY4" fmla="*/ 88 h 59143"/>
                        <a:gd name="connsiteX5" fmla="*/ 42863 w 42862"/>
                        <a:gd name="connsiteY5" fmla="*/ 23901 h 59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862" h="59143">
                          <a:moveTo>
                            <a:pt x="42863" y="23901"/>
                          </a:moveTo>
                          <a:cubicBezTo>
                            <a:pt x="42863" y="41046"/>
                            <a:pt x="41910" y="59143"/>
                            <a:pt x="29527" y="59143"/>
                          </a:cubicBezTo>
                          <a:cubicBezTo>
                            <a:pt x="24765" y="59143"/>
                            <a:pt x="12383" y="57238"/>
                            <a:pt x="7620" y="54381"/>
                          </a:cubicBezTo>
                          <a:cubicBezTo>
                            <a:pt x="952" y="48666"/>
                            <a:pt x="0" y="38188"/>
                            <a:pt x="0" y="26758"/>
                          </a:cubicBezTo>
                          <a:cubicBezTo>
                            <a:pt x="0" y="9613"/>
                            <a:pt x="6667" y="88"/>
                            <a:pt x="20002" y="88"/>
                          </a:cubicBezTo>
                          <a:cubicBezTo>
                            <a:pt x="34290" y="-864"/>
                            <a:pt x="42863" y="5803"/>
                            <a:pt x="42863" y="23901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2D67B75C-EE75-4468-BB70-6702B98B0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3502" y="3238500"/>
                      <a:ext cx="11430" cy="20954"/>
                    </a:xfrm>
                    <a:custGeom>
                      <a:avLst/>
                      <a:gdLst>
                        <a:gd name="connsiteX0" fmla="*/ 11430 w 11430"/>
                        <a:gd name="connsiteY0" fmla="*/ 10477 h 20954"/>
                        <a:gd name="connsiteX1" fmla="*/ 5715 w 11430"/>
                        <a:gd name="connsiteY1" fmla="*/ 20955 h 20954"/>
                        <a:gd name="connsiteX2" fmla="*/ 0 w 11430"/>
                        <a:gd name="connsiteY2" fmla="*/ 10477 h 20954"/>
                        <a:gd name="connsiteX3" fmla="*/ 5715 w 11430"/>
                        <a:gd name="connsiteY3" fmla="*/ 0 h 20954"/>
                        <a:gd name="connsiteX4" fmla="*/ 11430 w 11430"/>
                        <a:gd name="connsiteY4" fmla="*/ 10477 h 20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30" h="20954">
                          <a:moveTo>
                            <a:pt x="11430" y="10477"/>
                          </a:moveTo>
                          <a:cubicBezTo>
                            <a:pt x="11430" y="16192"/>
                            <a:pt x="8573" y="20955"/>
                            <a:pt x="5715" y="20955"/>
                          </a:cubicBezTo>
                          <a:cubicBezTo>
                            <a:pt x="1905" y="20955"/>
                            <a:pt x="0" y="16192"/>
                            <a:pt x="0" y="10477"/>
                          </a:cubicBezTo>
                          <a:cubicBezTo>
                            <a:pt x="0" y="4763"/>
                            <a:pt x="2858" y="0"/>
                            <a:pt x="5715" y="0"/>
                          </a:cubicBezTo>
                          <a:cubicBezTo>
                            <a:pt x="8573" y="0"/>
                            <a:pt x="11430" y="4763"/>
                            <a:pt x="11430" y="10477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49917566-A2D5-4D9C-AA01-B10E49939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602" y="3228975"/>
                      <a:ext cx="11430" cy="23812"/>
                    </a:xfrm>
                    <a:custGeom>
                      <a:avLst/>
                      <a:gdLst>
                        <a:gd name="connsiteX0" fmla="*/ 8573 w 11430"/>
                        <a:gd name="connsiteY0" fmla="*/ 0 h 23812"/>
                        <a:gd name="connsiteX1" fmla="*/ 11430 w 11430"/>
                        <a:gd name="connsiteY1" fmla="*/ 23813 h 23812"/>
                        <a:gd name="connsiteX2" fmla="*/ 1905 w 11430"/>
                        <a:gd name="connsiteY2" fmla="*/ 23813 h 23812"/>
                        <a:gd name="connsiteX3" fmla="*/ 0 w 11430"/>
                        <a:gd name="connsiteY3" fmla="*/ 0 h 23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430" h="23812">
                          <a:moveTo>
                            <a:pt x="8573" y="0"/>
                          </a:moveTo>
                          <a:lnTo>
                            <a:pt x="11430" y="23813"/>
                          </a:lnTo>
                          <a:lnTo>
                            <a:pt x="1905" y="238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E5E4BBB1-EA6A-4FAD-B167-9F82D9010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6839" y="3236595"/>
                      <a:ext cx="7620" cy="7619"/>
                    </a:xfrm>
                    <a:custGeom>
                      <a:avLst/>
                      <a:gdLst>
                        <a:gd name="connsiteX0" fmla="*/ 7620 w 7620"/>
                        <a:gd name="connsiteY0" fmla="*/ 3810 h 7619"/>
                        <a:gd name="connsiteX1" fmla="*/ 3810 w 7620"/>
                        <a:gd name="connsiteY1" fmla="*/ 0 h 7619"/>
                        <a:gd name="connsiteX2" fmla="*/ 0 w 7620"/>
                        <a:gd name="connsiteY2" fmla="*/ 3810 h 7619"/>
                        <a:gd name="connsiteX3" fmla="*/ 3810 w 7620"/>
                        <a:gd name="connsiteY3" fmla="*/ 7620 h 7619"/>
                        <a:gd name="connsiteX4" fmla="*/ 7620 w 7620"/>
                        <a:gd name="connsiteY4" fmla="*/ 3810 h 76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20" h="7619">
                          <a:moveTo>
                            <a:pt x="7620" y="3810"/>
                          </a:moveTo>
                          <a:cubicBezTo>
                            <a:pt x="7620" y="1905"/>
                            <a:pt x="5715" y="0"/>
                            <a:pt x="3810" y="0"/>
                          </a:cubicBezTo>
                          <a:cubicBezTo>
                            <a:pt x="1905" y="0"/>
                            <a:pt x="0" y="1905"/>
                            <a:pt x="0" y="3810"/>
                          </a:cubicBezTo>
                          <a:cubicBezTo>
                            <a:pt x="0" y="5715"/>
                            <a:pt x="1905" y="7620"/>
                            <a:pt x="3810" y="7620"/>
                          </a:cubicBezTo>
                          <a:cubicBezTo>
                            <a:pt x="5715" y="7620"/>
                            <a:pt x="7620" y="5715"/>
                            <a:pt x="7620" y="3810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C47AF06F-EF44-480A-9B0A-6EFED21CB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5407" y="3212515"/>
                      <a:ext cx="49075" cy="34556"/>
                    </a:xfrm>
                    <a:custGeom>
                      <a:avLst/>
                      <a:gdLst>
                        <a:gd name="connsiteX0" fmla="*/ 41910 w 49075"/>
                        <a:gd name="connsiteY0" fmla="*/ 16459 h 34556"/>
                        <a:gd name="connsiteX1" fmla="*/ 29527 w 49075"/>
                        <a:gd name="connsiteY1" fmla="*/ 16459 h 34556"/>
                        <a:gd name="connsiteX2" fmla="*/ 13335 w 49075"/>
                        <a:gd name="connsiteY2" fmla="*/ 19317 h 34556"/>
                        <a:gd name="connsiteX3" fmla="*/ 11430 w 49075"/>
                        <a:gd name="connsiteY3" fmla="*/ 26937 h 34556"/>
                        <a:gd name="connsiteX4" fmla="*/ 12382 w 49075"/>
                        <a:gd name="connsiteY4" fmla="*/ 34557 h 34556"/>
                        <a:gd name="connsiteX5" fmla="*/ 7620 w 49075"/>
                        <a:gd name="connsiteY5" fmla="*/ 33604 h 34556"/>
                        <a:gd name="connsiteX6" fmla="*/ 5715 w 49075"/>
                        <a:gd name="connsiteY6" fmla="*/ 25984 h 34556"/>
                        <a:gd name="connsiteX7" fmla="*/ 0 w 49075"/>
                        <a:gd name="connsiteY7" fmla="*/ 27889 h 34556"/>
                        <a:gd name="connsiteX8" fmla="*/ 14288 w 49075"/>
                        <a:gd name="connsiteY8" fmla="*/ 1219 h 34556"/>
                        <a:gd name="connsiteX9" fmla="*/ 44767 w 49075"/>
                        <a:gd name="connsiteY9" fmla="*/ 267 h 34556"/>
                        <a:gd name="connsiteX10" fmla="*/ 41910 w 49075"/>
                        <a:gd name="connsiteY10" fmla="*/ 16459 h 34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9075" h="34556">
                          <a:moveTo>
                            <a:pt x="41910" y="16459"/>
                          </a:moveTo>
                          <a:lnTo>
                            <a:pt x="29527" y="16459"/>
                          </a:lnTo>
                          <a:cubicBezTo>
                            <a:pt x="29527" y="16459"/>
                            <a:pt x="14288" y="14554"/>
                            <a:pt x="13335" y="19317"/>
                          </a:cubicBezTo>
                          <a:cubicBezTo>
                            <a:pt x="12382" y="24079"/>
                            <a:pt x="11430" y="24079"/>
                            <a:pt x="11430" y="26937"/>
                          </a:cubicBezTo>
                          <a:cubicBezTo>
                            <a:pt x="12382" y="32652"/>
                            <a:pt x="12382" y="34557"/>
                            <a:pt x="12382" y="34557"/>
                          </a:cubicBezTo>
                          <a:lnTo>
                            <a:pt x="7620" y="33604"/>
                          </a:lnTo>
                          <a:cubicBezTo>
                            <a:pt x="7620" y="33604"/>
                            <a:pt x="9525" y="26937"/>
                            <a:pt x="5715" y="25984"/>
                          </a:cubicBezTo>
                          <a:cubicBezTo>
                            <a:pt x="2857" y="25032"/>
                            <a:pt x="952" y="25984"/>
                            <a:pt x="0" y="27889"/>
                          </a:cubicBezTo>
                          <a:cubicBezTo>
                            <a:pt x="952" y="19317"/>
                            <a:pt x="-1905" y="1219"/>
                            <a:pt x="14288" y="1219"/>
                          </a:cubicBezTo>
                          <a:cubicBezTo>
                            <a:pt x="30480" y="1219"/>
                            <a:pt x="39052" y="-686"/>
                            <a:pt x="44767" y="267"/>
                          </a:cubicBezTo>
                          <a:cubicBezTo>
                            <a:pt x="48577" y="1219"/>
                            <a:pt x="53340" y="13602"/>
                            <a:pt x="41910" y="16459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71A54ABE-CE72-4F2D-8FDF-AC7B8B892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404" y="3280361"/>
                      <a:ext cx="85725" cy="29575"/>
                    </a:xfrm>
                    <a:custGeom>
                      <a:avLst/>
                      <a:gdLst>
                        <a:gd name="connsiteX0" fmla="*/ 0 w 85725"/>
                        <a:gd name="connsiteY0" fmla="*/ 29576 h 29575"/>
                        <a:gd name="connsiteX1" fmla="*/ 85725 w 85725"/>
                        <a:gd name="connsiteY1" fmla="*/ 29576 h 29575"/>
                        <a:gd name="connsiteX2" fmla="*/ 56198 w 85725"/>
                        <a:gd name="connsiteY2" fmla="*/ 48 h 29575"/>
                        <a:gd name="connsiteX3" fmla="*/ 30480 w 85725"/>
                        <a:gd name="connsiteY3" fmla="*/ 48 h 29575"/>
                        <a:gd name="connsiteX4" fmla="*/ 0 w 85725"/>
                        <a:gd name="connsiteY4" fmla="*/ 29576 h 29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" h="29575">
                          <a:moveTo>
                            <a:pt x="0" y="29576"/>
                          </a:moveTo>
                          <a:lnTo>
                            <a:pt x="85725" y="29576"/>
                          </a:lnTo>
                          <a:cubicBezTo>
                            <a:pt x="85725" y="13383"/>
                            <a:pt x="72390" y="48"/>
                            <a:pt x="56198" y="48"/>
                          </a:cubicBezTo>
                          <a:lnTo>
                            <a:pt x="30480" y="48"/>
                          </a:lnTo>
                          <a:cubicBezTo>
                            <a:pt x="13335" y="-904"/>
                            <a:pt x="0" y="12430"/>
                            <a:pt x="0" y="29576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50D1A63F-235A-4BAE-BFC1-D8F05AF79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32" y="3267075"/>
                      <a:ext cx="20954" cy="27622"/>
                    </a:xfrm>
                    <a:custGeom>
                      <a:avLst/>
                      <a:gdLst>
                        <a:gd name="connsiteX0" fmla="*/ 0 w 20954"/>
                        <a:gd name="connsiteY0" fmla="*/ 14288 h 27622"/>
                        <a:gd name="connsiteX1" fmla="*/ 13335 w 20954"/>
                        <a:gd name="connsiteY1" fmla="*/ 27623 h 27622"/>
                        <a:gd name="connsiteX2" fmla="*/ 20955 w 20954"/>
                        <a:gd name="connsiteY2" fmla="*/ 14288 h 27622"/>
                        <a:gd name="connsiteX3" fmla="*/ 20955 w 20954"/>
                        <a:gd name="connsiteY3" fmla="*/ 0 h 27622"/>
                        <a:gd name="connsiteX4" fmla="*/ 0 w 20954"/>
                        <a:gd name="connsiteY4" fmla="*/ 0 h 276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954" h="27622">
                          <a:moveTo>
                            <a:pt x="0" y="14288"/>
                          </a:moveTo>
                          <a:lnTo>
                            <a:pt x="13335" y="27623"/>
                          </a:lnTo>
                          <a:lnTo>
                            <a:pt x="20955" y="14288"/>
                          </a:lnTo>
                          <a:lnTo>
                            <a:pt x="2095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F956612B-CD4D-4C73-989C-260E8026CCE6}"/>
                      </a:ext>
                    </a:extLst>
                  </p:cNvPr>
                  <p:cNvSpPr/>
                  <p:nvPr/>
                </p:nvSpPr>
                <p:spPr>
                  <a:xfrm>
                    <a:off x="55673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51A824D3-0625-4DB0-A788-6D0CBD0C696B}"/>
                      </a:ext>
                    </a:extLst>
                  </p:cNvPr>
                  <p:cNvSpPr/>
                  <p:nvPr/>
                </p:nvSpPr>
                <p:spPr>
                  <a:xfrm>
                    <a:off x="59102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3BD2A0B1-1522-45F3-87A6-79F449D8EE44}"/>
                      </a:ext>
                    </a:extLst>
                  </p:cNvPr>
                  <p:cNvSpPr/>
                  <p:nvPr/>
                </p:nvSpPr>
                <p:spPr>
                  <a:xfrm>
                    <a:off x="62541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8F0C6A6A-B11F-4CD4-98CA-CF96CB4B16F7}"/>
                      </a:ext>
                    </a:extLst>
                  </p:cNvPr>
                  <p:cNvSpPr/>
                  <p:nvPr/>
                </p:nvSpPr>
                <p:spPr>
                  <a:xfrm>
                    <a:off x="65970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D46715B-A827-4CA4-B4F1-94F0F7760BF4}"/>
                      </a:ext>
                    </a:extLst>
                  </p:cNvPr>
                  <p:cNvSpPr/>
                  <p:nvPr/>
                </p:nvSpPr>
                <p:spPr>
                  <a:xfrm>
                    <a:off x="55673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F095078-D053-4B51-9256-848D30D663CD}"/>
                      </a:ext>
                    </a:extLst>
                  </p:cNvPr>
                  <p:cNvSpPr/>
                  <p:nvPr/>
                </p:nvSpPr>
                <p:spPr>
                  <a:xfrm>
                    <a:off x="59102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2A87098-8BDC-4087-B807-C65130170A33}"/>
                      </a:ext>
                    </a:extLst>
                  </p:cNvPr>
                  <p:cNvSpPr/>
                  <p:nvPr/>
                </p:nvSpPr>
                <p:spPr>
                  <a:xfrm>
                    <a:off x="62541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AE5169A2-0B7F-4C7E-B5F1-EACE8700FDAF}"/>
                      </a:ext>
                    </a:extLst>
                  </p:cNvPr>
                  <p:cNvSpPr/>
                  <p:nvPr/>
                </p:nvSpPr>
                <p:spPr>
                  <a:xfrm>
                    <a:off x="65970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6A3155FF-BDEF-4DB6-A737-4A1E7E01D619}"/>
                      </a:ext>
                    </a:extLst>
                  </p:cNvPr>
                  <p:cNvSpPr/>
                  <p:nvPr/>
                </p:nvSpPr>
                <p:spPr>
                  <a:xfrm>
                    <a:off x="6663690" y="3083242"/>
                    <a:ext cx="32384" cy="32385"/>
                  </a:xfrm>
                  <a:custGeom>
                    <a:avLst/>
                    <a:gdLst>
                      <a:gd name="connsiteX0" fmla="*/ 32385 w 32384"/>
                      <a:gd name="connsiteY0" fmla="*/ 16193 h 32385"/>
                      <a:gd name="connsiteX1" fmla="*/ 16193 w 32384"/>
                      <a:gd name="connsiteY1" fmla="*/ 32385 h 32385"/>
                      <a:gd name="connsiteX2" fmla="*/ 0 w 32384"/>
                      <a:gd name="connsiteY2" fmla="*/ 16193 h 32385"/>
                      <a:gd name="connsiteX3" fmla="*/ 16193 w 32384"/>
                      <a:gd name="connsiteY3" fmla="*/ 0 h 32385"/>
                      <a:gd name="connsiteX4" fmla="*/ 32385 w 32384"/>
                      <a:gd name="connsiteY4" fmla="*/ 16193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4" h="32385">
                        <a:moveTo>
                          <a:pt x="32385" y="16193"/>
                        </a:moveTo>
                        <a:cubicBezTo>
                          <a:pt x="32385" y="25135"/>
                          <a:pt x="25135" y="32385"/>
                          <a:pt x="16193" y="32385"/>
                        </a:cubicBezTo>
                        <a:cubicBezTo>
                          <a:pt x="7250" y="32385"/>
                          <a:pt x="0" y="25135"/>
                          <a:pt x="0" y="16193"/>
                        </a:cubicBezTo>
                        <a:cubicBezTo>
                          <a:pt x="0" y="7250"/>
                          <a:pt x="7250" y="0"/>
                          <a:pt x="16193" y="0"/>
                        </a:cubicBezTo>
                        <a:cubicBezTo>
                          <a:pt x="25135" y="0"/>
                          <a:pt x="32385" y="7250"/>
                          <a:pt x="32385" y="16193"/>
                        </a:cubicBezTo>
                        <a:close/>
                      </a:path>
                    </a:pathLst>
                  </a:custGeom>
                  <a:solidFill>
                    <a:srgbClr val="ECB8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567362" y="3569970"/>
                    <a:ext cx="128587" cy="12382"/>
                    <a:chOff x="556736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DF06131B-9FDB-4649-9DA9-348DD9CF2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36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F26B5E40-65E8-40C7-882C-1A8F4F5C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784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908357" y="3869055"/>
                    <a:ext cx="129539" cy="12382"/>
                    <a:chOff x="5908357" y="3869055"/>
                    <a:chExt cx="129539" cy="12382"/>
                  </a:xfrm>
                  <a:solidFill>
                    <a:srgbClr val="D7D9BB"/>
                  </a:solidFill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F9C258E7-E0E1-456D-9E8D-BAFF7608A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357" y="3869055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941FFFEE-B44C-44C0-9B4A-BE7960AD5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9792" y="3869055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603682" y="3569970"/>
                    <a:ext cx="128587" cy="12382"/>
                    <a:chOff x="660368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D860CF52-18FD-469C-BB6B-205FDADC8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68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B0BFF20-F70F-4320-8E93-A686C21F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16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1CEC82EE-75EE-426B-918A-C0E4E56FF97C}"/>
                      </a:ext>
                    </a:extLst>
                  </p:cNvPr>
                  <p:cNvSpPr/>
                  <p:nvPr/>
                </p:nvSpPr>
                <p:spPr>
                  <a:xfrm>
                    <a:off x="5918835" y="356997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9FFE62BB-BBDD-4A41-B35E-F4A32333F8DA}"/>
                      </a:ext>
                    </a:extLst>
                  </p:cNvPr>
                  <p:cNvSpPr/>
                  <p:nvPr/>
                </p:nvSpPr>
                <p:spPr>
                  <a:xfrm>
                    <a:off x="5995987" y="356997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B032250C-B573-44E0-98DF-B0CD3D8256AC}"/>
                      </a:ext>
                    </a:extLst>
                  </p:cNvPr>
                  <p:cNvSpPr/>
                  <p:nvPr/>
                </p:nvSpPr>
                <p:spPr>
                  <a:xfrm>
                    <a:off x="6269355" y="3865245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730E85A4-AFDB-4D22-97E5-2374DBC94076}"/>
                      </a:ext>
                    </a:extLst>
                  </p:cNvPr>
                  <p:cNvSpPr/>
                  <p:nvPr/>
                </p:nvSpPr>
                <p:spPr>
                  <a:xfrm>
                    <a:off x="6346507" y="3865245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A19D81A8-13A5-4116-97D5-1ADE42DBAF07}"/>
                      </a:ext>
                    </a:extLst>
                  </p:cNvPr>
                  <p:cNvSpPr/>
                  <p:nvPr/>
                </p:nvSpPr>
                <p:spPr>
                  <a:xfrm>
                    <a:off x="5568315" y="3870007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2F464668-2BDE-4C96-9E74-2601E1F0B7CA}"/>
                      </a:ext>
                    </a:extLst>
                  </p:cNvPr>
                  <p:cNvSpPr/>
                  <p:nvPr/>
                </p:nvSpPr>
                <p:spPr>
                  <a:xfrm>
                    <a:off x="5645467" y="3870007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41CF8240-7585-4810-85C6-7C841622FE76}"/>
                      </a:ext>
                    </a:extLst>
                  </p:cNvPr>
                  <p:cNvSpPr/>
                  <p:nvPr/>
                </p:nvSpPr>
                <p:spPr>
                  <a:xfrm>
                    <a:off x="6275070" y="356997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8 w 33337"/>
                      <a:gd name="connsiteY1" fmla="*/ 0 h 12382"/>
                      <a:gd name="connsiteX2" fmla="*/ 33338 w 33337"/>
                      <a:gd name="connsiteY2" fmla="*/ 12383 h 12382"/>
                      <a:gd name="connsiteX3" fmla="*/ 0 w 3333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8" y="0"/>
                        </a:lnTo>
                        <a:lnTo>
                          <a:pt x="3333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25B17E68-F3B3-4FDE-898C-7E87E8E27B5E}"/>
                      </a:ext>
                    </a:extLst>
                  </p:cNvPr>
                  <p:cNvSpPr/>
                  <p:nvPr/>
                </p:nvSpPr>
                <p:spPr>
                  <a:xfrm>
                    <a:off x="6325552" y="356997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3 h 12382"/>
                      <a:gd name="connsiteX3" fmla="*/ 0 w 144779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255067" y="4137660"/>
                    <a:ext cx="128587" cy="12382"/>
                    <a:chOff x="6255067" y="413766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F6E23318-1631-4896-B976-77008BFB8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067" y="413766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2 h 12382"/>
                        <a:gd name="connsiteX3" fmla="*/ 0 w 41910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6F779380-7708-420F-8B1D-2181A7D9E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550" y="413766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2 h 12382"/>
                        <a:gd name="connsiteX3" fmla="*/ 0 w 78104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2629DDE8-0277-407D-AFAF-E641ADCBC9B2}"/>
                      </a:ext>
                    </a:extLst>
                  </p:cNvPr>
                  <p:cNvSpPr/>
                  <p:nvPr/>
                </p:nvSpPr>
                <p:spPr>
                  <a:xfrm>
                    <a:off x="5570220" y="413766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2 h 12382"/>
                      <a:gd name="connsiteX3" fmla="*/ 0 w 6000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24554FDA-DE68-44F2-9B52-5FD0DE1389A5}"/>
                      </a:ext>
                    </a:extLst>
                  </p:cNvPr>
                  <p:cNvSpPr/>
                  <p:nvPr/>
                </p:nvSpPr>
                <p:spPr>
                  <a:xfrm>
                    <a:off x="5647372" y="413766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2 h 12382"/>
                      <a:gd name="connsiteX3" fmla="*/ 0 w 118110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C1FCFFD6-B300-4375-AAC9-7AFCB05B88F9}"/>
                      </a:ext>
                    </a:extLst>
                  </p:cNvPr>
                  <p:cNvSpPr/>
                  <p:nvPr/>
                </p:nvSpPr>
                <p:spPr>
                  <a:xfrm>
                    <a:off x="5926455" y="413766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7 w 33337"/>
                      <a:gd name="connsiteY1" fmla="*/ 0 h 12382"/>
                      <a:gd name="connsiteX2" fmla="*/ 33337 w 33337"/>
                      <a:gd name="connsiteY2" fmla="*/ 12382 h 12382"/>
                      <a:gd name="connsiteX3" fmla="*/ 0 w 3333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7" y="0"/>
                        </a:lnTo>
                        <a:lnTo>
                          <a:pt x="33337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C6E89E79-56ED-4F83-A1FF-35C1B48B5DFE}"/>
                      </a:ext>
                    </a:extLst>
                  </p:cNvPr>
                  <p:cNvSpPr/>
                  <p:nvPr/>
                </p:nvSpPr>
                <p:spPr>
                  <a:xfrm>
                    <a:off x="5975985" y="413766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2 h 12382"/>
                      <a:gd name="connsiteX3" fmla="*/ 0 w 144779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E102B25D-7D0F-4738-9006-88D45F5D1C54}"/>
                      </a:ext>
                    </a:extLst>
                  </p:cNvPr>
                  <p:cNvSpPr/>
                  <p:nvPr/>
                </p:nvSpPr>
                <p:spPr>
                  <a:xfrm>
                    <a:off x="4995862" y="3775710"/>
                    <a:ext cx="199072" cy="401002"/>
                  </a:xfrm>
                  <a:custGeom>
                    <a:avLst/>
                    <a:gdLst>
                      <a:gd name="connsiteX0" fmla="*/ 0 w 199072"/>
                      <a:gd name="connsiteY0" fmla="*/ 0 h 401002"/>
                      <a:gd name="connsiteX1" fmla="*/ 199073 w 199072"/>
                      <a:gd name="connsiteY1" fmla="*/ 0 h 401002"/>
                      <a:gd name="connsiteX2" fmla="*/ 199073 w 199072"/>
                      <a:gd name="connsiteY2" fmla="*/ 401003 h 401002"/>
                      <a:gd name="connsiteX3" fmla="*/ 0 w 199072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9072" h="401002">
                        <a:moveTo>
                          <a:pt x="0" y="0"/>
                        </a:moveTo>
                        <a:lnTo>
                          <a:pt x="199073" y="0"/>
                        </a:lnTo>
                        <a:lnTo>
                          <a:pt x="199073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633084" y="3333750"/>
                    <a:ext cx="1229677" cy="741045"/>
                    <a:chOff x="5633084" y="3333750"/>
                    <a:chExt cx="1229677" cy="741045"/>
                  </a:xfrm>
                </p:grpSpPr>
                <p:grpSp>
                  <p:nvGrpSpPr>
                    <p:cNvPr id="105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3084" y="3333750"/>
                      <a:ext cx="1229677" cy="741045"/>
                      <a:chOff x="5633084" y="3333750"/>
                      <a:chExt cx="1229677" cy="741045"/>
                    </a:xfrm>
                  </p:grpSpPr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51E19590-D2C4-4505-9386-59816EDE1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97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0081B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61227284-76EA-4861-9231-9A032AC338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26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9900B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8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382327"/>
                        <a:ext cx="127634" cy="125730"/>
                        <a:chOff x="5979795" y="3382327"/>
                        <a:chExt cx="127634" cy="125730"/>
                      </a:xfrm>
                    </p:grpSpPr>
                    <p:sp>
                      <p:nvSpPr>
                        <p:cNvPr id="109" name="Freeform: Shape 108">
                          <a:extLst>
                            <a:ext uri="{FF2B5EF4-FFF2-40B4-BE49-F238E27FC236}">
                              <a16:creationId xmlns:a16="http://schemas.microsoft.com/office/drawing/2014/main" id="{D2F2FAD8-9E12-42B4-B0DA-CDFFADCA18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382327"/>
                          <a:ext cx="127634" cy="125730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30"/>
                            <a:gd name="connsiteX1" fmla="*/ 111442 w 127634"/>
                            <a:gd name="connsiteY1" fmla="*/ 125730 h 125730"/>
                            <a:gd name="connsiteX2" fmla="*/ 16192 w 127634"/>
                            <a:gd name="connsiteY2" fmla="*/ 125730 h 125730"/>
                            <a:gd name="connsiteX3" fmla="*/ 0 w 127634"/>
                            <a:gd name="connsiteY3" fmla="*/ 109538 h 125730"/>
                            <a:gd name="connsiteX4" fmla="*/ 0 w 127634"/>
                            <a:gd name="connsiteY4" fmla="*/ 16193 h 125730"/>
                            <a:gd name="connsiteX5" fmla="*/ 16192 w 127634"/>
                            <a:gd name="connsiteY5" fmla="*/ 0 h 125730"/>
                            <a:gd name="connsiteX6" fmla="*/ 111442 w 127634"/>
                            <a:gd name="connsiteY6" fmla="*/ 0 h 125730"/>
                            <a:gd name="connsiteX7" fmla="*/ 127635 w 127634"/>
                            <a:gd name="connsiteY7" fmla="*/ 16193 h 125730"/>
                            <a:gd name="connsiteX8" fmla="*/ 127635 w 127634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700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Freeform: Shape 109">
                          <a:extLst>
                            <a:ext uri="{FF2B5EF4-FFF2-40B4-BE49-F238E27FC236}">
                              <a16:creationId xmlns:a16="http://schemas.microsoft.com/office/drawing/2014/main" id="{F3F2CC04-D21F-44EC-B9AB-50B4CE4A8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0277" y="3422332"/>
                          <a:ext cx="34289" cy="46672"/>
                        </a:xfrm>
                        <a:custGeom>
                          <a:avLst/>
                          <a:gdLst>
                            <a:gd name="connsiteX0" fmla="*/ 0 w 34289"/>
                            <a:gd name="connsiteY0" fmla="*/ 0 h 46672"/>
                            <a:gd name="connsiteX1" fmla="*/ 34290 w 34289"/>
                            <a:gd name="connsiteY1" fmla="*/ 22860 h 46672"/>
                            <a:gd name="connsiteX2" fmla="*/ 0 w 34289"/>
                            <a:gd name="connsiteY2" fmla="*/ 46672 h 46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4289" h="46672">
                              <a:moveTo>
                                <a:pt x="0" y="0"/>
                              </a:moveTo>
                              <a:lnTo>
                                <a:pt x="34290" y="22860"/>
                              </a:lnTo>
                              <a:lnTo>
                                <a:pt x="0" y="466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3123BB0-0581-4B9E-A596-9EF8EE997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942" y="3949065"/>
                        <a:ext cx="127635" cy="125729"/>
                      </a:xfrm>
                      <a:custGeom>
                        <a:avLst/>
                        <a:gdLst>
                          <a:gd name="connsiteX0" fmla="*/ 127635 w 127635"/>
                          <a:gd name="connsiteY0" fmla="*/ 109538 h 125729"/>
                          <a:gd name="connsiteX1" fmla="*/ 111442 w 127635"/>
                          <a:gd name="connsiteY1" fmla="*/ 125730 h 125729"/>
                          <a:gd name="connsiteX2" fmla="*/ 16192 w 127635"/>
                          <a:gd name="connsiteY2" fmla="*/ 125730 h 125729"/>
                          <a:gd name="connsiteX3" fmla="*/ 0 w 127635"/>
                          <a:gd name="connsiteY3" fmla="*/ 109538 h 125729"/>
                          <a:gd name="connsiteX4" fmla="*/ 0 w 127635"/>
                          <a:gd name="connsiteY4" fmla="*/ 16192 h 125729"/>
                          <a:gd name="connsiteX5" fmla="*/ 16192 w 127635"/>
                          <a:gd name="connsiteY5" fmla="*/ 0 h 125729"/>
                          <a:gd name="connsiteX6" fmla="*/ 111442 w 127635"/>
                          <a:gd name="connsiteY6" fmla="*/ 0 h 125729"/>
                          <a:gd name="connsiteX7" fmla="*/ 127635 w 127635"/>
                          <a:gd name="connsiteY7" fmla="*/ 16192 h 125729"/>
                          <a:gd name="connsiteX8" fmla="*/ 127635 w 127635"/>
                          <a:gd name="connsiteY8" fmla="*/ 109538 h 1257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5" h="125729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2"/>
                            </a:lnTo>
                            <a:cubicBezTo>
                              <a:pt x="0" y="6667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2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EA5F5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2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0790" y="3383279"/>
                        <a:ext cx="131444" cy="129540"/>
                        <a:chOff x="6320790" y="3383279"/>
                        <a:chExt cx="131444" cy="129540"/>
                      </a:xfrm>
                    </p:grpSpPr>
                    <p:sp>
                      <p:nvSpPr>
                        <p:cNvPr id="113" name="Freeform: Shape 112">
                          <a:extLst>
                            <a:ext uri="{FF2B5EF4-FFF2-40B4-BE49-F238E27FC236}">
                              <a16:creationId xmlns:a16="http://schemas.microsoft.com/office/drawing/2014/main" id="{60A9C8CC-14E0-4FDF-9FEE-1A01578965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0790" y="3383279"/>
                          <a:ext cx="131444" cy="129540"/>
                        </a:xfrm>
                        <a:custGeom>
                          <a:avLst/>
                          <a:gdLst>
                            <a:gd name="connsiteX0" fmla="*/ 131445 w 131444"/>
                            <a:gd name="connsiteY0" fmla="*/ 112395 h 129540"/>
                            <a:gd name="connsiteX1" fmla="*/ 114300 w 131444"/>
                            <a:gd name="connsiteY1" fmla="*/ 129540 h 129540"/>
                            <a:gd name="connsiteX2" fmla="*/ 17145 w 131444"/>
                            <a:gd name="connsiteY2" fmla="*/ 129540 h 129540"/>
                            <a:gd name="connsiteX3" fmla="*/ 0 w 131444"/>
                            <a:gd name="connsiteY3" fmla="*/ 112395 h 129540"/>
                            <a:gd name="connsiteX4" fmla="*/ 0 w 131444"/>
                            <a:gd name="connsiteY4" fmla="*/ 17145 h 129540"/>
                            <a:gd name="connsiteX5" fmla="*/ 17145 w 131444"/>
                            <a:gd name="connsiteY5" fmla="*/ 0 h 129540"/>
                            <a:gd name="connsiteX6" fmla="*/ 114300 w 131444"/>
                            <a:gd name="connsiteY6" fmla="*/ 0 h 129540"/>
                            <a:gd name="connsiteX7" fmla="*/ 131445 w 131444"/>
                            <a:gd name="connsiteY7" fmla="*/ 17145 h 129540"/>
                            <a:gd name="connsiteX8" fmla="*/ 131445 w 131444"/>
                            <a:gd name="connsiteY8" fmla="*/ 112395 h 1295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31444" h="129540">
                              <a:moveTo>
                                <a:pt x="131445" y="112395"/>
                              </a:moveTo>
                              <a:cubicBezTo>
                                <a:pt x="131445" y="121920"/>
                                <a:pt x="123825" y="129540"/>
                                <a:pt x="114300" y="129540"/>
                              </a:cubicBezTo>
                              <a:lnTo>
                                <a:pt x="17145" y="129540"/>
                              </a:lnTo>
                              <a:cubicBezTo>
                                <a:pt x="7620" y="129540"/>
                                <a:pt x="0" y="121920"/>
                                <a:pt x="0" y="112395"/>
                              </a:cubicBezTo>
                              <a:lnTo>
                                <a:pt x="0" y="17145"/>
                              </a:lnTo>
                              <a:cubicBezTo>
                                <a:pt x="0" y="7620"/>
                                <a:pt x="7620" y="0"/>
                                <a:pt x="17145" y="0"/>
                              </a:cubicBezTo>
                              <a:lnTo>
                                <a:pt x="114300" y="0"/>
                              </a:lnTo>
                              <a:cubicBezTo>
                                <a:pt x="123825" y="0"/>
                                <a:pt x="131445" y="7620"/>
                                <a:pt x="131445" y="17145"/>
                              </a:cubicBezTo>
                              <a:lnTo>
                                <a:pt x="131445" y="1123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BE4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Freeform: Shape 113">
                          <a:extLst>
                            <a:ext uri="{FF2B5EF4-FFF2-40B4-BE49-F238E27FC236}">
                              <a16:creationId xmlns:a16="http://schemas.microsoft.com/office/drawing/2014/main" id="{90962A1A-B851-40D7-B617-08B3CFDAF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5718" y="3407229"/>
                          <a:ext cx="77383" cy="75348"/>
                        </a:xfrm>
                        <a:custGeom>
                          <a:avLst/>
                          <a:gdLst>
                            <a:gd name="connsiteX0" fmla="*/ 76989 w 77383"/>
                            <a:gd name="connsiteY0" fmla="*/ 66538 h 75348"/>
                            <a:gd name="connsiteX1" fmla="*/ 65559 w 77383"/>
                            <a:gd name="connsiteY1" fmla="*/ 30343 h 75348"/>
                            <a:gd name="connsiteX2" fmla="*/ 65559 w 77383"/>
                            <a:gd name="connsiteY2" fmla="*/ 29390 h 75348"/>
                            <a:gd name="connsiteX3" fmla="*/ 36032 w 77383"/>
                            <a:gd name="connsiteY3" fmla="*/ 1768 h 75348"/>
                            <a:gd name="connsiteX4" fmla="*/ 26507 w 77383"/>
                            <a:gd name="connsiteY4" fmla="*/ 815 h 75348"/>
                            <a:gd name="connsiteX5" fmla="*/ 19839 w 77383"/>
                            <a:gd name="connsiteY5" fmla="*/ 6530 h 75348"/>
                            <a:gd name="connsiteX6" fmla="*/ 16982 w 77383"/>
                            <a:gd name="connsiteY6" fmla="*/ 9388 h 75348"/>
                            <a:gd name="connsiteX7" fmla="*/ 10314 w 77383"/>
                            <a:gd name="connsiteY7" fmla="*/ 16055 h 75348"/>
                            <a:gd name="connsiteX8" fmla="*/ 7457 w 77383"/>
                            <a:gd name="connsiteY8" fmla="*/ 18913 h 75348"/>
                            <a:gd name="connsiteX9" fmla="*/ 789 w 77383"/>
                            <a:gd name="connsiteY9" fmla="*/ 27485 h 75348"/>
                            <a:gd name="connsiteX10" fmla="*/ 2694 w 77383"/>
                            <a:gd name="connsiteY10" fmla="*/ 37010 h 75348"/>
                            <a:gd name="connsiteX11" fmla="*/ 32222 w 77383"/>
                            <a:gd name="connsiteY11" fmla="*/ 65585 h 75348"/>
                            <a:gd name="connsiteX12" fmla="*/ 70322 w 77383"/>
                            <a:gd name="connsiteY12" fmla="*/ 75110 h 75348"/>
                            <a:gd name="connsiteX13" fmla="*/ 76037 w 77383"/>
                            <a:gd name="connsiteY13" fmla="*/ 74158 h 75348"/>
                            <a:gd name="connsiteX14" fmla="*/ 76989 w 77383"/>
                            <a:gd name="connsiteY14" fmla="*/ 66538 h 75348"/>
                            <a:gd name="connsiteX15" fmla="*/ 67464 w 77383"/>
                            <a:gd name="connsiteY15" fmla="*/ 54155 h 75348"/>
                            <a:gd name="connsiteX16" fmla="*/ 56987 w 77383"/>
                            <a:gd name="connsiteY16" fmla="*/ 65585 h 75348"/>
                            <a:gd name="connsiteX17" fmla="*/ 36032 w 77383"/>
                            <a:gd name="connsiteY17" fmla="*/ 60823 h 75348"/>
                            <a:gd name="connsiteX18" fmla="*/ 40794 w 77383"/>
                            <a:gd name="connsiteY18" fmla="*/ 57965 h 75348"/>
                            <a:gd name="connsiteX19" fmla="*/ 40794 w 77383"/>
                            <a:gd name="connsiteY19" fmla="*/ 57965 h 75348"/>
                            <a:gd name="connsiteX20" fmla="*/ 45557 w 77383"/>
                            <a:gd name="connsiteY20" fmla="*/ 46535 h 75348"/>
                            <a:gd name="connsiteX21" fmla="*/ 57939 w 77383"/>
                            <a:gd name="connsiteY21" fmla="*/ 39868 h 75348"/>
                            <a:gd name="connsiteX22" fmla="*/ 59844 w 77383"/>
                            <a:gd name="connsiteY22" fmla="*/ 34153 h 75348"/>
                            <a:gd name="connsiteX23" fmla="*/ 67464 w 77383"/>
                            <a:gd name="connsiteY23" fmla="*/ 54155 h 75348"/>
                            <a:gd name="connsiteX24" fmla="*/ 20791 w 77383"/>
                            <a:gd name="connsiteY24" fmla="*/ 12245 h 75348"/>
                            <a:gd name="connsiteX25" fmla="*/ 23649 w 77383"/>
                            <a:gd name="connsiteY25" fmla="*/ 9388 h 75348"/>
                            <a:gd name="connsiteX26" fmla="*/ 28412 w 77383"/>
                            <a:gd name="connsiteY26" fmla="*/ 5578 h 75348"/>
                            <a:gd name="connsiteX27" fmla="*/ 33174 w 77383"/>
                            <a:gd name="connsiteY27" fmla="*/ 5578 h 75348"/>
                            <a:gd name="connsiteX28" fmla="*/ 57939 w 77383"/>
                            <a:gd name="connsiteY28" fmla="*/ 29390 h 75348"/>
                            <a:gd name="connsiteX29" fmla="*/ 55082 w 77383"/>
                            <a:gd name="connsiteY29" fmla="*/ 37010 h 75348"/>
                            <a:gd name="connsiteX30" fmla="*/ 45557 w 77383"/>
                            <a:gd name="connsiteY30" fmla="*/ 40820 h 75348"/>
                            <a:gd name="connsiteX31" fmla="*/ 18887 w 77383"/>
                            <a:gd name="connsiteY31" fmla="*/ 15103 h 75348"/>
                            <a:gd name="connsiteX32" fmla="*/ 20791 w 77383"/>
                            <a:gd name="connsiteY32" fmla="*/ 12245 h 75348"/>
                            <a:gd name="connsiteX33" fmla="*/ 5552 w 77383"/>
                            <a:gd name="connsiteY33" fmla="*/ 32248 h 75348"/>
                            <a:gd name="connsiteX34" fmla="*/ 5552 w 77383"/>
                            <a:gd name="connsiteY34" fmla="*/ 28438 h 75348"/>
                            <a:gd name="connsiteX35" fmla="*/ 11266 w 77383"/>
                            <a:gd name="connsiteY35" fmla="*/ 21770 h 75348"/>
                            <a:gd name="connsiteX36" fmla="*/ 14124 w 77383"/>
                            <a:gd name="connsiteY36" fmla="*/ 18913 h 75348"/>
                            <a:gd name="connsiteX37" fmla="*/ 41747 w 77383"/>
                            <a:gd name="connsiteY37" fmla="*/ 44630 h 75348"/>
                            <a:gd name="connsiteX38" fmla="*/ 38889 w 77383"/>
                            <a:gd name="connsiteY38" fmla="*/ 52250 h 75348"/>
                            <a:gd name="connsiteX39" fmla="*/ 31269 w 77383"/>
                            <a:gd name="connsiteY39" fmla="*/ 56060 h 75348"/>
                            <a:gd name="connsiteX40" fmla="*/ 5552 w 77383"/>
                            <a:gd name="connsiteY40" fmla="*/ 32248 h 75348"/>
                            <a:gd name="connsiteX41" fmla="*/ 5552 w 77383"/>
                            <a:gd name="connsiteY41" fmla="*/ 32248 h 75348"/>
                            <a:gd name="connsiteX42" fmla="*/ 72227 w 77383"/>
                            <a:gd name="connsiteY42" fmla="*/ 68443 h 75348"/>
                            <a:gd name="connsiteX43" fmla="*/ 62702 w 77383"/>
                            <a:gd name="connsiteY43" fmla="*/ 66538 h 75348"/>
                            <a:gd name="connsiteX44" fmla="*/ 69369 w 77383"/>
                            <a:gd name="connsiteY44" fmla="*/ 59870 h 75348"/>
                            <a:gd name="connsiteX45" fmla="*/ 72227 w 77383"/>
                            <a:gd name="connsiteY45" fmla="*/ 68443 h 75348"/>
                            <a:gd name="connsiteX46" fmla="*/ 72227 w 77383"/>
                            <a:gd name="connsiteY46" fmla="*/ 68443 h 753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</a:cxnLst>
                          <a:rect l="l" t="t" r="r" b="b"/>
                          <a:pathLst>
                            <a:path w="77383" h="75348">
                              <a:moveTo>
                                <a:pt x="76989" y="66538"/>
                              </a:moveTo>
                              <a:cubicBezTo>
                                <a:pt x="75084" y="61775"/>
                                <a:pt x="65559" y="30343"/>
                                <a:pt x="65559" y="30343"/>
                              </a:cubicBezTo>
                              <a:lnTo>
                                <a:pt x="65559" y="29390"/>
                              </a:lnTo>
                              <a:lnTo>
                                <a:pt x="36032" y="1768"/>
                              </a:lnTo>
                              <a:cubicBezTo>
                                <a:pt x="35079" y="815"/>
                                <a:pt x="32222" y="-1090"/>
                                <a:pt x="26507" y="815"/>
                              </a:cubicBezTo>
                              <a:cubicBezTo>
                                <a:pt x="24602" y="1768"/>
                                <a:pt x="22697" y="3673"/>
                                <a:pt x="19839" y="6530"/>
                              </a:cubicBezTo>
                              <a:cubicBezTo>
                                <a:pt x="18887" y="7483"/>
                                <a:pt x="17934" y="8435"/>
                                <a:pt x="16982" y="9388"/>
                              </a:cubicBezTo>
                              <a:cubicBezTo>
                                <a:pt x="15077" y="11293"/>
                                <a:pt x="13172" y="14150"/>
                                <a:pt x="10314" y="16055"/>
                              </a:cubicBezTo>
                              <a:cubicBezTo>
                                <a:pt x="9362" y="17008"/>
                                <a:pt x="8409" y="17960"/>
                                <a:pt x="7457" y="18913"/>
                              </a:cubicBezTo>
                              <a:cubicBezTo>
                                <a:pt x="4599" y="22723"/>
                                <a:pt x="1741" y="24628"/>
                                <a:pt x="789" y="27485"/>
                              </a:cubicBezTo>
                              <a:cubicBezTo>
                                <a:pt x="-1116" y="32248"/>
                                <a:pt x="789" y="36058"/>
                                <a:pt x="2694" y="37010"/>
                              </a:cubicBezTo>
                              <a:lnTo>
                                <a:pt x="32222" y="65585"/>
                              </a:lnTo>
                              <a:lnTo>
                                <a:pt x="70322" y="75110"/>
                              </a:lnTo>
                              <a:cubicBezTo>
                                <a:pt x="71274" y="75110"/>
                                <a:pt x="74132" y="76063"/>
                                <a:pt x="76037" y="74158"/>
                              </a:cubicBezTo>
                              <a:cubicBezTo>
                                <a:pt x="76989" y="71300"/>
                                <a:pt x="77941" y="69395"/>
                                <a:pt x="76989" y="66538"/>
                              </a:cubicBezTo>
                              <a:close/>
                              <a:moveTo>
                                <a:pt x="67464" y="54155"/>
                              </a:moveTo>
                              <a:lnTo>
                                <a:pt x="56987" y="65585"/>
                              </a:lnTo>
                              <a:lnTo>
                                <a:pt x="36032" y="60823"/>
                              </a:lnTo>
                              <a:lnTo>
                                <a:pt x="40794" y="57965"/>
                              </a:lnTo>
                              <a:lnTo>
                                <a:pt x="40794" y="57965"/>
                              </a:lnTo>
                              <a:cubicBezTo>
                                <a:pt x="41747" y="57965"/>
                                <a:pt x="42699" y="57013"/>
                                <a:pt x="45557" y="46535"/>
                              </a:cubicBezTo>
                              <a:cubicBezTo>
                                <a:pt x="56034" y="42725"/>
                                <a:pt x="56987" y="40820"/>
                                <a:pt x="57939" y="39868"/>
                              </a:cubicBezTo>
                              <a:lnTo>
                                <a:pt x="59844" y="34153"/>
                              </a:lnTo>
                              <a:cubicBezTo>
                                <a:pt x="61749" y="37010"/>
                                <a:pt x="64607" y="45583"/>
                                <a:pt x="67464" y="54155"/>
                              </a:cubicBezTo>
                              <a:close/>
                              <a:moveTo>
                                <a:pt x="20791" y="12245"/>
                              </a:moveTo>
                              <a:cubicBezTo>
                                <a:pt x="21744" y="11293"/>
                                <a:pt x="22697" y="10340"/>
                                <a:pt x="23649" y="9388"/>
                              </a:cubicBezTo>
                              <a:cubicBezTo>
                                <a:pt x="25554" y="7483"/>
                                <a:pt x="27459" y="5578"/>
                                <a:pt x="28412" y="5578"/>
                              </a:cubicBezTo>
                              <a:cubicBezTo>
                                <a:pt x="31269" y="4625"/>
                                <a:pt x="33174" y="5578"/>
                                <a:pt x="33174" y="5578"/>
                              </a:cubicBezTo>
                              <a:lnTo>
                                <a:pt x="57939" y="29390"/>
                              </a:lnTo>
                              <a:lnTo>
                                <a:pt x="55082" y="37010"/>
                              </a:lnTo>
                              <a:cubicBezTo>
                                <a:pt x="54129" y="37010"/>
                                <a:pt x="52224" y="38915"/>
                                <a:pt x="45557" y="40820"/>
                              </a:cubicBezTo>
                              <a:lnTo>
                                <a:pt x="18887" y="15103"/>
                              </a:lnTo>
                              <a:cubicBezTo>
                                <a:pt x="17934" y="14150"/>
                                <a:pt x="19839" y="13198"/>
                                <a:pt x="20791" y="12245"/>
                              </a:cubicBezTo>
                              <a:close/>
                              <a:moveTo>
                                <a:pt x="5552" y="32248"/>
                              </a:moveTo>
                              <a:cubicBezTo>
                                <a:pt x="5552" y="32248"/>
                                <a:pt x="4599" y="31295"/>
                                <a:pt x="5552" y="28438"/>
                              </a:cubicBezTo>
                              <a:cubicBezTo>
                                <a:pt x="6504" y="26533"/>
                                <a:pt x="9362" y="22723"/>
                                <a:pt x="11266" y="21770"/>
                              </a:cubicBezTo>
                              <a:cubicBezTo>
                                <a:pt x="12219" y="20818"/>
                                <a:pt x="13172" y="19865"/>
                                <a:pt x="14124" y="18913"/>
                              </a:cubicBezTo>
                              <a:lnTo>
                                <a:pt x="41747" y="44630"/>
                              </a:lnTo>
                              <a:cubicBezTo>
                                <a:pt x="40794" y="49393"/>
                                <a:pt x="39841" y="51298"/>
                                <a:pt x="38889" y="52250"/>
                              </a:cubicBezTo>
                              <a:lnTo>
                                <a:pt x="31269" y="56060"/>
                              </a:lnTo>
                              <a:lnTo>
                                <a:pt x="5552" y="32248"/>
                              </a:lnTo>
                              <a:lnTo>
                                <a:pt x="5552" y="32248"/>
                              </a:lnTo>
                              <a:close/>
                              <a:moveTo>
                                <a:pt x="72227" y="68443"/>
                              </a:moveTo>
                              <a:lnTo>
                                <a:pt x="62702" y="66538"/>
                              </a:lnTo>
                              <a:lnTo>
                                <a:pt x="69369" y="59870"/>
                              </a:lnTo>
                              <a:cubicBezTo>
                                <a:pt x="70322" y="63680"/>
                                <a:pt x="71274" y="66538"/>
                                <a:pt x="72227" y="68443"/>
                              </a:cubicBezTo>
                              <a:lnTo>
                                <a:pt x="72227" y="684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CE1878AF-8B97-4C7E-BFEF-2605B99CF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3333750"/>
                        <a:ext cx="265747" cy="223837"/>
                      </a:xfrm>
                      <a:custGeom>
                        <a:avLst/>
                        <a:gdLst>
                          <a:gd name="connsiteX0" fmla="*/ 0 w 265747"/>
                          <a:gd name="connsiteY0" fmla="*/ 0 h 223837"/>
                          <a:gd name="connsiteX1" fmla="*/ 265748 w 265747"/>
                          <a:gd name="connsiteY1" fmla="*/ 0 h 223837"/>
                          <a:gd name="connsiteX2" fmla="*/ 265748 w 265747"/>
                          <a:gd name="connsiteY2" fmla="*/ 223838 h 223837"/>
                          <a:gd name="connsiteX3" fmla="*/ 0 w 265747"/>
                          <a:gd name="connsiteY3" fmla="*/ 223838 h 2238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65747" h="223837">
                            <a:moveTo>
                              <a:pt x="0" y="0"/>
                            </a:moveTo>
                            <a:lnTo>
                              <a:pt x="265748" y="0"/>
                            </a:lnTo>
                            <a:lnTo>
                              <a:pt x="265748" y="223838"/>
                            </a:lnTo>
                            <a:lnTo>
                              <a:pt x="0" y="223838"/>
                            </a:lnTo>
                            <a:close/>
                          </a:path>
                        </a:pathLst>
                      </a:custGeom>
                      <a:solidFill>
                        <a:srgbClr val="ECEDD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949065"/>
                        <a:ext cx="126682" cy="124777"/>
                        <a:chOff x="5979795" y="3949065"/>
                        <a:chExt cx="126682" cy="124777"/>
                      </a:xfrm>
                    </p:grpSpPr>
                    <p:sp>
                      <p:nvSpPr>
                        <p:cNvPr id="117" name="Freeform: Shape 116">
                          <a:extLst>
                            <a:ext uri="{FF2B5EF4-FFF2-40B4-BE49-F238E27FC236}">
                              <a16:creationId xmlns:a16="http://schemas.microsoft.com/office/drawing/2014/main" id="{9E9EC06A-5260-458F-B9C5-6AD2E120B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949065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7 h 124777"/>
                            <a:gd name="connsiteX2" fmla="*/ 16192 w 126682"/>
                            <a:gd name="connsiteY2" fmla="*/ 124777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2 h 124777"/>
                            <a:gd name="connsiteX5" fmla="*/ 16192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2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7"/>
                                <a:pt x="119063" y="124777"/>
                                <a:pt x="110490" y="124777"/>
                              </a:cubicBezTo>
                              <a:lnTo>
                                <a:pt x="16192" y="124777"/>
                              </a:lnTo>
                              <a:cubicBezTo>
                                <a:pt x="7620" y="124777"/>
                                <a:pt x="0" y="117157"/>
                                <a:pt x="0" y="108585"/>
                              </a:cubicBezTo>
                              <a:lnTo>
                                <a:pt x="0" y="16192"/>
                              </a:lnTo>
                              <a:cubicBezTo>
                                <a:pt x="0" y="7620"/>
                                <a:pt x="7620" y="0"/>
                                <a:pt x="16192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2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8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00750" y="3977640"/>
                          <a:ext cx="81915" cy="61912"/>
                          <a:chOff x="6000750" y="3977640"/>
                          <a:chExt cx="81915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19" name="Freeform: Shape 118">
                            <a:extLst>
                              <a:ext uri="{FF2B5EF4-FFF2-40B4-BE49-F238E27FC236}">
                                <a16:creationId xmlns:a16="http://schemas.microsoft.com/office/drawing/2014/main" id="{52BBB830-18E7-458E-BFD5-11B256E1BA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4087" y="3995737"/>
                            <a:ext cx="26670" cy="26670"/>
                          </a:xfrm>
                          <a:custGeom>
                            <a:avLst/>
                            <a:gdLst>
                              <a:gd name="connsiteX0" fmla="*/ 13335 w 26670"/>
                              <a:gd name="connsiteY0" fmla="*/ 0 h 26670"/>
                              <a:gd name="connsiteX1" fmla="*/ 0 w 26670"/>
                              <a:gd name="connsiteY1" fmla="*/ 13335 h 26670"/>
                              <a:gd name="connsiteX2" fmla="*/ 13335 w 26670"/>
                              <a:gd name="connsiteY2" fmla="*/ 26670 h 26670"/>
                              <a:gd name="connsiteX3" fmla="*/ 26670 w 26670"/>
                              <a:gd name="connsiteY3" fmla="*/ 13335 h 26670"/>
                              <a:gd name="connsiteX4" fmla="*/ 13335 w 26670"/>
                              <a:gd name="connsiteY4" fmla="*/ 0 h 2667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70" h="26670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3335"/>
                                </a:cubicBezTo>
                                <a:cubicBezTo>
                                  <a:pt x="0" y="20955"/>
                                  <a:pt x="6667" y="26670"/>
                                  <a:pt x="13335" y="26670"/>
                                </a:cubicBezTo>
                                <a:cubicBezTo>
                                  <a:pt x="20955" y="26670"/>
                                  <a:pt x="26670" y="20955"/>
                                  <a:pt x="26670" y="13335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0" name="Freeform: Shape 119">
                            <a:extLst>
                              <a:ext uri="{FF2B5EF4-FFF2-40B4-BE49-F238E27FC236}">
                                <a16:creationId xmlns:a16="http://schemas.microsoft.com/office/drawing/2014/main" id="{7B74F32C-1CE9-42A4-9BE9-2002368DDB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00750" y="3977640"/>
                            <a:ext cx="81915" cy="61912"/>
                          </a:xfrm>
                          <a:custGeom>
                            <a:avLst/>
                            <a:gdLst>
                              <a:gd name="connsiteX0" fmla="*/ 81915 w 81915"/>
                              <a:gd name="connsiteY0" fmla="*/ 51435 h 61912"/>
                              <a:gd name="connsiteX1" fmla="*/ 81915 w 81915"/>
                              <a:gd name="connsiteY1" fmla="*/ 15240 h 61912"/>
                              <a:gd name="connsiteX2" fmla="*/ 72390 w 81915"/>
                              <a:gd name="connsiteY2" fmla="*/ 5715 h 61912"/>
                              <a:gd name="connsiteX3" fmla="*/ 64770 w 81915"/>
                              <a:gd name="connsiteY3" fmla="*/ 5715 h 61912"/>
                              <a:gd name="connsiteX4" fmla="*/ 60960 w 81915"/>
                              <a:gd name="connsiteY4" fmla="*/ 0 h 61912"/>
                              <a:gd name="connsiteX5" fmla="*/ 33338 w 81915"/>
                              <a:gd name="connsiteY5" fmla="*/ 0 h 61912"/>
                              <a:gd name="connsiteX6" fmla="*/ 30480 w 81915"/>
                              <a:gd name="connsiteY6" fmla="*/ 5715 h 61912"/>
                              <a:gd name="connsiteX7" fmla="*/ 21908 w 81915"/>
                              <a:gd name="connsiteY7" fmla="*/ 5715 h 61912"/>
                              <a:gd name="connsiteX8" fmla="*/ 21908 w 81915"/>
                              <a:gd name="connsiteY8" fmla="*/ 4763 h 61912"/>
                              <a:gd name="connsiteX9" fmla="*/ 16192 w 81915"/>
                              <a:gd name="connsiteY9" fmla="*/ 4763 h 61912"/>
                              <a:gd name="connsiteX10" fmla="*/ 10478 w 81915"/>
                              <a:gd name="connsiteY10" fmla="*/ 4763 h 61912"/>
                              <a:gd name="connsiteX11" fmla="*/ 10478 w 81915"/>
                              <a:gd name="connsiteY11" fmla="*/ 6667 h 61912"/>
                              <a:gd name="connsiteX12" fmla="*/ 0 w 81915"/>
                              <a:gd name="connsiteY12" fmla="*/ 16192 h 61912"/>
                              <a:gd name="connsiteX13" fmla="*/ 0 w 81915"/>
                              <a:gd name="connsiteY13" fmla="*/ 52388 h 61912"/>
                              <a:gd name="connsiteX14" fmla="*/ 9525 w 81915"/>
                              <a:gd name="connsiteY14" fmla="*/ 61913 h 61912"/>
                              <a:gd name="connsiteX15" fmla="*/ 71438 w 81915"/>
                              <a:gd name="connsiteY15" fmla="*/ 61913 h 61912"/>
                              <a:gd name="connsiteX16" fmla="*/ 81915 w 81915"/>
                              <a:gd name="connsiteY16" fmla="*/ 51435 h 61912"/>
                              <a:gd name="connsiteX17" fmla="*/ 10478 w 81915"/>
                              <a:gd name="connsiteY17" fmla="*/ 19050 h 61912"/>
                              <a:gd name="connsiteX18" fmla="*/ 7620 w 81915"/>
                              <a:gd name="connsiteY18" fmla="*/ 16192 h 61912"/>
                              <a:gd name="connsiteX19" fmla="*/ 10478 w 81915"/>
                              <a:gd name="connsiteY19" fmla="*/ 13335 h 61912"/>
                              <a:gd name="connsiteX20" fmla="*/ 13335 w 81915"/>
                              <a:gd name="connsiteY20" fmla="*/ 16192 h 61912"/>
                              <a:gd name="connsiteX21" fmla="*/ 10478 w 81915"/>
                              <a:gd name="connsiteY21" fmla="*/ 19050 h 61912"/>
                              <a:gd name="connsiteX22" fmla="*/ 46672 w 81915"/>
                              <a:gd name="connsiteY22" fmla="*/ 54292 h 61912"/>
                              <a:gd name="connsiteX23" fmla="*/ 23813 w 81915"/>
                              <a:gd name="connsiteY23" fmla="*/ 31432 h 61912"/>
                              <a:gd name="connsiteX24" fmla="*/ 46672 w 81915"/>
                              <a:gd name="connsiteY24" fmla="*/ 8572 h 61912"/>
                              <a:gd name="connsiteX25" fmla="*/ 69533 w 81915"/>
                              <a:gd name="connsiteY25" fmla="*/ 31432 h 61912"/>
                              <a:gd name="connsiteX26" fmla="*/ 46672 w 81915"/>
                              <a:gd name="connsiteY26" fmla="*/ 54292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1915" h="61912">
                                <a:moveTo>
                                  <a:pt x="81915" y="51435"/>
                                </a:moveTo>
                                <a:lnTo>
                                  <a:pt x="81915" y="15240"/>
                                </a:lnTo>
                                <a:cubicBezTo>
                                  <a:pt x="81915" y="9525"/>
                                  <a:pt x="78105" y="5715"/>
                                  <a:pt x="72390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8" y="5715"/>
                                </a:lnTo>
                                <a:lnTo>
                                  <a:pt x="21908" y="4763"/>
                                </a:lnTo>
                                <a:cubicBezTo>
                                  <a:pt x="21908" y="4763"/>
                                  <a:pt x="20003" y="4763"/>
                                  <a:pt x="16192" y="4763"/>
                                </a:cubicBezTo>
                                <a:cubicBezTo>
                                  <a:pt x="12383" y="4763"/>
                                  <a:pt x="10478" y="4763"/>
                                  <a:pt x="10478" y="4763"/>
                                </a:cubicBezTo>
                                <a:lnTo>
                                  <a:pt x="10478" y="6667"/>
                                </a:lnTo>
                                <a:cubicBezTo>
                                  <a:pt x="4763" y="7620"/>
                                  <a:pt x="0" y="11430"/>
                                  <a:pt x="0" y="16192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2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3" y="60960"/>
                                  <a:pt x="81915" y="57150"/>
                                  <a:pt x="81915" y="51435"/>
                                </a:cubicBezTo>
                                <a:close/>
                                <a:moveTo>
                                  <a:pt x="10478" y="19050"/>
                                </a:moveTo>
                                <a:cubicBezTo>
                                  <a:pt x="9525" y="19050"/>
                                  <a:pt x="7620" y="18097"/>
                                  <a:pt x="7620" y="16192"/>
                                </a:cubicBezTo>
                                <a:cubicBezTo>
                                  <a:pt x="7620" y="15240"/>
                                  <a:pt x="8572" y="13335"/>
                                  <a:pt x="10478" y="13335"/>
                                </a:cubicBezTo>
                                <a:cubicBezTo>
                                  <a:pt x="11430" y="13335"/>
                                  <a:pt x="13335" y="14288"/>
                                  <a:pt x="13335" y="16192"/>
                                </a:cubicBezTo>
                                <a:cubicBezTo>
                                  <a:pt x="13335" y="18097"/>
                                  <a:pt x="12383" y="19050"/>
                                  <a:pt x="10478" y="19050"/>
                                </a:cubicBezTo>
                                <a:close/>
                                <a:moveTo>
                                  <a:pt x="46672" y="54292"/>
                                </a:moveTo>
                                <a:cubicBezTo>
                                  <a:pt x="34290" y="54292"/>
                                  <a:pt x="23813" y="43815"/>
                                  <a:pt x="23813" y="31432"/>
                                </a:cubicBezTo>
                                <a:cubicBezTo>
                                  <a:pt x="23813" y="19050"/>
                                  <a:pt x="34290" y="8572"/>
                                  <a:pt x="46672" y="8572"/>
                                </a:cubicBezTo>
                                <a:cubicBezTo>
                                  <a:pt x="59055" y="8572"/>
                                  <a:pt x="69533" y="19050"/>
                                  <a:pt x="69533" y="31432"/>
                                </a:cubicBezTo>
                                <a:cubicBezTo>
                                  <a:pt x="69533" y="44767"/>
                                  <a:pt x="59055" y="54292"/>
                                  <a:pt x="46672" y="5429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1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3084" y="3680459"/>
                        <a:ext cx="126682" cy="124777"/>
                        <a:chOff x="5633084" y="3680459"/>
                        <a:chExt cx="126682" cy="124777"/>
                      </a:xfrm>
                    </p:grpSpPr>
                    <p:sp>
                      <p:nvSpPr>
                        <p:cNvPr id="122" name="Freeform: Shape 121">
                          <a:extLst>
                            <a:ext uri="{FF2B5EF4-FFF2-40B4-BE49-F238E27FC236}">
                              <a16:creationId xmlns:a16="http://schemas.microsoft.com/office/drawing/2014/main" id="{C055A8D8-E95E-4A51-95B1-262CCBAE5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3084" y="3680459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8 h 124777"/>
                            <a:gd name="connsiteX2" fmla="*/ 16193 w 126682"/>
                            <a:gd name="connsiteY2" fmla="*/ 124778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3 h 124777"/>
                            <a:gd name="connsiteX5" fmla="*/ 16193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3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8"/>
                                <a:pt x="119063" y="124778"/>
                                <a:pt x="110490" y="124778"/>
                              </a:cubicBezTo>
                              <a:lnTo>
                                <a:pt x="16193" y="124778"/>
                              </a:lnTo>
                              <a:cubicBezTo>
                                <a:pt x="7620" y="124778"/>
                                <a:pt x="0" y="117158"/>
                                <a:pt x="0" y="108585"/>
                              </a:cubicBezTo>
                              <a:lnTo>
                                <a:pt x="0" y="16193"/>
                              </a:lnTo>
                              <a:cubicBezTo>
                                <a:pt x="0" y="7620"/>
                                <a:pt x="7620" y="0"/>
                                <a:pt x="16193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3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23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54040" y="3709034"/>
                          <a:ext cx="80962" cy="61912"/>
                          <a:chOff x="5654040" y="3709034"/>
                          <a:chExt cx="80962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24" name="Freeform: Shape 123">
                            <a:extLst>
                              <a:ext uri="{FF2B5EF4-FFF2-40B4-BE49-F238E27FC236}">
                                <a16:creationId xmlns:a16="http://schemas.microsoft.com/office/drawing/2014/main" id="{CF6E206B-7051-4356-BBEC-BA99707C5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7377" y="3727132"/>
                            <a:ext cx="26669" cy="27622"/>
                          </a:xfrm>
                          <a:custGeom>
                            <a:avLst/>
                            <a:gdLst>
                              <a:gd name="connsiteX0" fmla="*/ 13335 w 26669"/>
                              <a:gd name="connsiteY0" fmla="*/ 0 h 27622"/>
                              <a:gd name="connsiteX1" fmla="*/ 0 w 26669"/>
                              <a:gd name="connsiteY1" fmla="*/ 14288 h 27622"/>
                              <a:gd name="connsiteX2" fmla="*/ 13335 w 26669"/>
                              <a:gd name="connsiteY2" fmla="*/ 27622 h 27622"/>
                              <a:gd name="connsiteX3" fmla="*/ 26670 w 26669"/>
                              <a:gd name="connsiteY3" fmla="*/ 14288 h 27622"/>
                              <a:gd name="connsiteX4" fmla="*/ 13335 w 26669"/>
                              <a:gd name="connsiteY4" fmla="*/ 0 h 276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69" h="27622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4288"/>
                                </a:cubicBezTo>
                                <a:cubicBezTo>
                                  <a:pt x="0" y="21908"/>
                                  <a:pt x="6667" y="27622"/>
                                  <a:pt x="13335" y="27622"/>
                                </a:cubicBezTo>
                                <a:cubicBezTo>
                                  <a:pt x="20955" y="27622"/>
                                  <a:pt x="26670" y="21908"/>
                                  <a:pt x="26670" y="14288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5" name="Freeform: Shape 124">
                            <a:extLst>
                              <a:ext uri="{FF2B5EF4-FFF2-40B4-BE49-F238E27FC236}">
                                <a16:creationId xmlns:a16="http://schemas.microsoft.com/office/drawing/2014/main" id="{4D59CA82-6C96-42E4-9917-3CCB79C95E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4040" y="3709034"/>
                            <a:ext cx="80962" cy="61912"/>
                          </a:xfrm>
                          <a:custGeom>
                            <a:avLst/>
                            <a:gdLst>
                              <a:gd name="connsiteX0" fmla="*/ 80963 w 80962"/>
                              <a:gd name="connsiteY0" fmla="*/ 51435 h 61912"/>
                              <a:gd name="connsiteX1" fmla="*/ 80963 w 80962"/>
                              <a:gd name="connsiteY1" fmla="*/ 15240 h 61912"/>
                              <a:gd name="connsiteX2" fmla="*/ 71438 w 80962"/>
                              <a:gd name="connsiteY2" fmla="*/ 5715 h 61912"/>
                              <a:gd name="connsiteX3" fmla="*/ 64770 w 80962"/>
                              <a:gd name="connsiteY3" fmla="*/ 5715 h 61912"/>
                              <a:gd name="connsiteX4" fmla="*/ 60960 w 80962"/>
                              <a:gd name="connsiteY4" fmla="*/ 0 h 61912"/>
                              <a:gd name="connsiteX5" fmla="*/ 33338 w 80962"/>
                              <a:gd name="connsiteY5" fmla="*/ 0 h 61912"/>
                              <a:gd name="connsiteX6" fmla="*/ 30480 w 80962"/>
                              <a:gd name="connsiteY6" fmla="*/ 5715 h 61912"/>
                              <a:gd name="connsiteX7" fmla="*/ 21907 w 80962"/>
                              <a:gd name="connsiteY7" fmla="*/ 5715 h 61912"/>
                              <a:gd name="connsiteX8" fmla="*/ 21907 w 80962"/>
                              <a:gd name="connsiteY8" fmla="*/ 4763 h 61912"/>
                              <a:gd name="connsiteX9" fmla="*/ 16192 w 80962"/>
                              <a:gd name="connsiteY9" fmla="*/ 4763 h 61912"/>
                              <a:gd name="connsiteX10" fmla="*/ 10477 w 80962"/>
                              <a:gd name="connsiteY10" fmla="*/ 4763 h 61912"/>
                              <a:gd name="connsiteX11" fmla="*/ 10477 w 80962"/>
                              <a:gd name="connsiteY11" fmla="*/ 6668 h 61912"/>
                              <a:gd name="connsiteX12" fmla="*/ 0 w 80962"/>
                              <a:gd name="connsiteY12" fmla="*/ 16193 h 61912"/>
                              <a:gd name="connsiteX13" fmla="*/ 0 w 80962"/>
                              <a:gd name="connsiteY13" fmla="*/ 52388 h 61912"/>
                              <a:gd name="connsiteX14" fmla="*/ 9525 w 80962"/>
                              <a:gd name="connsiteY14" fmla="*/ 61913 h 61912"/>
                              <a:gd name="connsiteX15" fmla="*/ 71438 w 80962"/>
                              <a:gd name="connsiteY15" fmla="*/ 61913 h 61912"/>
                              <a:gd name="connsiteX16" fmla="*/ 80963 w 80962"/>
                              <a:gd name="connsiteY16" fmla="*/ 51435 h 61912"/>
                              <a:gd name="connsiteX17" fmla="*/ 10477 w 80962"/>
                              <a:gd name="connsiteY17" fmla="*/ 19050 h 61912"/>
                              <a:gd name="connsiteX18" fmla="*/ 7620 w 80962"/>
                              <a:gd name="connsiteY18" fmla="*/ 16193 h 61912"/>
                              <a:gd name="connsiteX19" fmla="*/ 10477 w 80962"/>
                              <a:gd name="connsiteY19" fmla="*/ 13335 h 61912"/>
                              <a:gd name="connsiteX20" fmla="*/ 13335 w 80962"/>
                              <a:gd name="connsiteY20" fmla="*/ 16193 h 61912"/>
                              <a:gd name="connsiteX21" fmla="*/ 10477 w 80962"/>
                              <a:gd name="connsiteY21" fmla="*/ 19050 h 61912"/>
                              <a:gd name="connsiteX22" fmla="*/ 46672 w 80962"/>
                              <a:gd name="connsiteY22" fmla="*/ 54293 h 61912"/>
                              <a:gd name="connsiteX23" fmla="*/ 23813 w 80962"/>
                              <a:gd name="connsiteY23" fmla="*/ 31433 h 61912"/>
                              <a:gd name="connsiteX24" fmla="*/ 46672 w 80962"/>
                              <a:gd name="connsiteY24" fmla="*/ 8573 h 61912"/>
                              <a:gd name="connsiteX25" fmla="*/ 69532 w 80962"/>
                              <a:gd name="connsiteY25" fmla="*/ 31433 h 61912"/>
                              <a:gd name="connsiteX26" fmla="*/ 46672 w 80962"/>
                              <a:gd name="connsiteY26" fmla="*/ 54293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0962" h="61912">
                                <a:moveTo>
                                  <a:pt x="80963" y="51435"/>
                                </a:moveTo>
                                <a:lnTo>
                                  <a:pt x="80963" y="15240"/>
                                </a:lnTo>
                                <a:cubicBezTo>
                                  <a:pt x="80963" y="9525"/>
                                  <a:pt x="77152" y="5715"/>
                                  <a:pt x="71438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7" y="5715"/>
                                </a:lnTo>
                                <a:lnTo>
                                  <a:pt x="21907" y="4763"/>
                                </a:lnTo>
                                <a:cubicBezTo>
                                  <a:pt x="21907" y="4763"/>
                                  <a:pt x="20002" y="4763"/>
                                  <a:pt x="16192" y="4763"/>
                                </a:cubicBezTo>
                                <a:cubicBezTo>
                                  <a:pt x="12382" y="4763"/>
                                  <a:pt x="10477" y="4763"/>
                                  <a:pt x="10477" y="4763"/>
                                </a:cubicBezTo>
                                <a:lnTo>
                                  <a:pt x="10477" y="6668"/>
                                </a:lnTo>
                                <a:cubicBezTo>
                                  <a:pt x="4763" y="7620"/>
                                  <a:pt x="0" y="11430"/>
                                  <a:pt x="0" y="16193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3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2" y="60960"/>
                                  <a:pt x="80963" y="56198"/>
                                  <a:pt x="80963" y="51435"/>
                                </a:cubicBezTo>
                                <a:close/>
                                <a:moveTo>
                                  <a:pt x="10477" y="19050"/>
                                </a:moveTo>
                                <a:cubicBezTo>
                                  <a:pt x="9525" y="19050"/>
                                  <a:pt x="7620" y="18098"/>
                                  <a:pt x="7620" y="16193"/>
                                </a:cubicBezTo>
                                <a:cubicBezTo>
                                  <a:pt x="7620" y="15240"/>
                                  <a:pt x="8572" y="13335"/>
                                  <a:pt x="10477" y="13335"/>
                                </a:cubicBezTo>
                                <a:cubicBezTo>
                                  <a:pt x="12382" y="13335"/>
                                  <a:pt x="13335" y="14288"/>
                                  <a:pt x="13335" y="16193"/>
                                </a:cubicBezTo>
                                <a:cubicBezTo>
                                  <a:pt x="13335" y="18098"/>
                                  <a:pt x="12382" y="19050"/>
                                  <a:pt x="10477" y="19050"/>
                                </a:cubicBezTo>
                                <a:close/>
                                <a:moveTo>
                                  <a:pt x="46672" y="54293"/>
                                </a:moveTo>
                                <a:cubicBezTo>
                                  <a:pt x="34290" y="54293"/>
                                  <a:pt x="23813" y="43815"/>
                                  <a:pt x="23813" y="31433"/>
                                </a:cubicBezTo>
                                <a:cubicBezTo>
                                  <a:pt x="23813" y="19050"/>
                                  <a:pt x="34290" y="8573"/>
                                  <a:pt x="46672" y="8573"/>
                                </a:cubicBezTo>
                                <a:cubicBezTo>
                                  <a:pt x="59055" y="8573"/>
                                  <a:pt x="69532" y="19050"/>
                                  <a:pt x="69532" y="31433"/>
                                </a:cubicBezTo>
                                <a:cubicBezTo>
                                  <a:pt x="68580" y="44768"/>
                                  <a:pt x="59055" y="54293"/>
                                  <a:pt x="46672" y="5429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7375" y="3994784"/>
                        <a:ext cx="76200" cy="32385"/>
                        <a:chOff x="5667375" y="3994784"/>
                        <a:chExt cx="76200" cy="323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7" name="Freeform: Shape 126">
                          <a:extLst>
                            <a:ext uri="{FF2B5EF4-FFF2-40B4-BE49-F238E27FC236}">
                              <a16:creationId xmlns:a16="http://schemas.microsoft.com/office/drawing/2014/main" id="{42DCE7F2-848B-4AEA-9F7E-8BF858D8D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7375" y="3995737"/>
                          <a:ext cx="20954" cy="31432"/>
                        </a:xfrm>
                        <a:custGeom>
                          <a:avLst/>
                          <a:gdLst>
                            <a:gd name="connsiteX0" fmla="*/ 2858 w 20954"/>
                            <a:gd name="connsiteY0" fmla="*/ 18097 h 31432"/>
                            <a:gd name="connsiteX1" fmla="*/ 2858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8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8 w 20954"/>
                            <a:gd name="connsiteY8" fmla="*/ 19050 h 31432"/>
                            <a:gd name="connsiteX9" fmla="*/ 2858 w 20954"/>
                            <a:gd name="connsiteY9" fmla="*/ 19050 h 31432"/>
                            <a:gd name="connsiteX10" fmla="*/ 2858 w 20954"/>
                            <a:gd name="connsiteY10" fmla="*/ 18097 h 31432"/>
                            <a:gd name="connsiteX11" fmla="*/ 2858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8 w 20954"/>
                            <a:gd name="connsiteY17" fmla="*/ 2858 h 31432"/>
                            <a:gd name="connsiteX18" fmla="*/ 2858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8" y="18097"/>
                              </a:move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8" y="0"/>
                              </a:lnTo>
                              <a:cubicBezTo>
                                <a:pt x="13335" y="0"/>
                                <a:pt x="16192" y="953"/>
                                <a:pt x="18097" y="2858"/>
                              </a:cubicBezTo>
                              <a:cubicBezTo>
                                <a:pt x="20003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3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8" y="19050"/>
                              </a:cubicBezTo>
                              <a:lnTo>
                                <a:pt x="2858" y="19050"/>
                              </a:lnTo>
                              <a:lnTo>
                                <a:pt x="2858" y="18097"/>
                              </a:lnTo>
                              <a:close/>
                              <a:moveTo>
                                <a:pt x="2858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8" y="2858"/>
                              </a:lnTo>
                              <a:lnTo>
                                <a:pt x="2858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8" name="Freeform: Shape 127">
                          <a:extLst>
                            <a:ext uri="{FF2B5EF4-FFF2-40B4-BE49-F238E27FC236}">
                              <a16:creationId xmlns:a16="http://schemas.microsoft.com/office/drawing/2014/main" id="{CF10BD1D-BC96-4B24-B6AB-B98892A9A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4997" y="3995737"/>
                          <a:ext cx="22860" cy="31432"/>
                        </a:xfrm>
                        <a:custGeom>
                          <a:avLst/>
                          <a:gdLst>
                            <a:gd name="connsiteX0" fmla="*/ 0 w 22860"/>
                            <a:gd name="connsiteY0" fmla="*/ 31433 h 31432"/>
                            <a:gd name="connsiteX1" fmla="*/ 0 w 22860"/>
                            <a:gd name="connsiteY1" fmla="*/ 0 h 31432"/>
                            <a:gd name="connsiteX2" fmla="*/ 9525 w 22860"/>
                            <a:gd name="connsiteY2" fmla="*/ 0 h 31432"/>
                            <a:gd name="connsiteX3" fmla="*/ 19050 w 22860"/>
                            <a:gd name="connsiteY3" fmla="*/ 3810 h 31432"/>
                            <a:gd name="connsiteX4" fmla="*/ 22860 w 22860"/>
                            <a:gd name="connsiteY4" fmla="*/ 13335 h 31432"/>
                            <a:gd name="connsiteX5" fmla="*/ 22860 w 22860"/>
                            <a:gd name="connsiteY5" fmla="*/ 17145 h 31432"/>
                            <a:gd name="connsiteX6" fmla="*/ 19050 w 22860"/>
                            <a:gd name="connsiteY6" fmla="*/ 26670 h 31432"/>
                            <a:gd name="connsiteX7" fmla="*/ 9525 w 22860"/>
                            <a:gd name="connsiteY7" fmla="*/ 30480 h 31432"/>
                            <a:gd name="connsiteX8" fmla="*/ 0 w 22860"/>
                            <a:gd name="connsiteY8" fmla="*/ 30480 h 31432"/>
                            <a:gd name="connsiteX9" fmla="*/ 0 w 22860"/>
                            <a:gd name="connsiteY9" fmla="*/ 31433 h 31432"/>
                            <a:gd name="connsiteX10" fmla="*/ 1905 w 22860"/>
                            <a:gd name="connsiteY10" fmla="*/ 1905 h 31432"/>
                            <a:gd name="connsiteX11" fmla="*/ 1905 w 22860"/>
                            <a:gd name="connsiteY11" fmla="*/ 28575 h 31432"/>
                            <a:gd name="connsiteX12" fmla="*/ 8573 w 22860"/>
                            <a:gd name="connsiteY12" fmla="*/ 28575 h 31432"/>
                            <a:gd name="connsiteX13" fmla="*/ 16193 w 22860"/>
                            <a:gd name="connsiteY13" fmla="*/ 25717 h 31432"/>
                            <a:gd name="connsiteX14" fmla="*/ 19050 w 22860"/>
                            <a:gd name="connsiteY14" fmla="*/ 17145 h 31432"/>
                            <a:gd name="connsiteX15" fmla="*/ 19050 w 22860"/>
                            <a:gd name="connsiteY15" fmla="*/ 13335 h 31432"/>
                            <a:gd name="connsiteX16" fmla="*/ 16193 w 22860"/>
                            <a:gd name="connsiteY16" fmla="*/ 4763 h 31432"/>
                            <a:gd name="connsiteX17" fmla="*/ 8573 w 22860"/>
                            <a:gd name="connsiteY17" fmla="*/ 1905 h 31432"/>
                            <a:gd name="connsiteX18" fmla="*/ 1905 w 22860"/>
                            <a:gd name="connsiteY18" fmla="*/ 1905 h 31432"/>
                            <a:gd name="connsiteX19" fmla="*/ 1905 w 22860"/>
                            <a:gd name="connsiteY19" fmla="*/ 190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22860" h="31432">
                              <a:moveTo>
                                <a:pt x="0" y="31433"/>
                              </a:moveTo>
                              <a:lnTo>
                                <a:pt x="0" y="0"/>
                              </a:lnTo>
                              <a:lnTo>
                                <a:pt x="9525" y="0"/>
                              </a:lnTo>
                              <a:cubicBezTo>
                                <a:pt x="13335" y="0"/>
                                <a:pt x="16193" y="953"/>
                                <a:pt x="19050" y="3810"/>
                              </a:cubicBezTo>
                              <a:cubicBezTo>
                                <a:pt x="21908" y="6667"/>
                                <a:pt x="22860" y="9525"/>
                                <a:pt x="22860" y="13335"/>
                              </a:cubicBezTo>
                              <a:lnTo>
                                <a:pt x="22860" y="17145"/>
                              </a:lnTo>
                              <a:cubicBezTo>
                                <a:pt x="22860" y="20955"/>
                                <a:pt x="21908" y="24765"/>
                                <a:pt x="19050" y="26670"/>
                              </a:cubicBezTo>
                              <a:cubicBezTo>
                                <a:pt x="16193" y="29528"/>
                                <a:pt x="13335" y="30480"/>
                                <a:pt x="9525" y="30480"/>
                              </a:cubicBezTo>
                              <a:lnTo>
                                <a:pt x="0" y="30480"/>
                              </a:lnTo>
                              <a:lnTo>
                                <a:pt x="0" y="31433"/>
                              </a:lnTo>
                              <a:close/>
                              <a:moveTo>
                                <a:pt x="1905" y="1905"/>
                              </a:moveTo>
                              <a:lnTo>
                                <a:pt x="1905" y="28575"/>
                              </a:lnTo>
                              <a:lnTo>
                                <a:pt x="8573" y="28575"/>
                              </a:lnTo>
                              <a:cubicBezTo>
                                <a:pt x="11430" y="28575"/>
                                <a:pt x="14288" y="27622"/>
                                <a:pt x="16193" y="25717"/>
                              </a:cubicBezTo>
                              <a:cubicBezTo>
                                <a:pt x="18098" y="23813"/>
                                <a:pt x="19050" y="20955"/>
                                <a:pt x="19050" y="17145"/>
                              </a:cubicBezTo>
                              <a:lnTo>
                                <a:pt x="19050" y="13335"/>
                              </a:lnTo>
                              <a:cubicBezTo>
                                <a:pt x="19050" y="10478"/>
                                <a:pt x="18098" y="7620"/>
                                <a:pt x="16193" y="4763"/>
                              </a:cubicBezTo>
                              <a:cubicBezTo>
                                <a:pt x="14288" y="2858"/>
                                <a:pt x="11430" y="1905"/>
                                <a:pt x="8573" y="1905"/>
                              </a:cubicBezTo>
                              <a:lnTo>
                                <a:pt x="1905" y="1905"/>
                              </a:lnTo>
                              <a:lnTo>
                                <a:pt x="1905" y="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9" name="Freeform: Shape 128">
                          <a:extLst>
                            <a:ext uri="{FF2B5EF4-FFF2-40B4-BE49-F238E27FC236}">
                              <a16:creationId xmlns:a16="http://schemas.microsoft.com/office/drawing/2014/main" id="{2DA69966-CA29-46D1-9520-E0F363F44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3572" y="3994784"/>
                          <a:ext cx="20002" cy="31432"/>
                        </a:xfrm>
                        <a:custGeom>
                          <a:avLst/>
                          <a:gdLst>
                            <a:gd name="connsiteX0" fmla="*/ 18098 w 20002"/>
                            <a:gd name="connsiteY0" fmla="*/ 17145 h 31432"/>
                            <a:gd name="connsiteX1" fmla="*/ 2858 w 20002"/>
                            <a:gd name="connsiteY1" fmla="*/ 17145 h 31432"/>
                            <a:gd name="connsiteX2" fmla="*/ 2858 w 20002"/>
                            <a:gd name="connsiteY2" fmla="*/ 31433 h 31432"/>
                            <a:gd name="connsiteX3" fmla="*/ 0 w 20002"/>
                            <a:gd name="connsiteY3" fmla="*/ 31433 h 31432"/>
                            <a:gd name="connsiteX4" fmla="*/ 0 w 20002"/>
                            <a:gd name="connsiteY4" fmla="*/ 0 h 31432"/>
                            <a:gd name="connsiteX5" fmla="*/ 20003 w 20002"/>
                            <a:gd name="connsiteY5" fmla="*/ 0 h 31432"/>
                            <a:gd name="connsiteX6" fmla="*/ 20003 w 20002"/>
                            <a:gd name="connsiteY6" fmla="*/ 1905 h 31432"/>
                            <a:gd name="connsiteX7" fmla="*/ 2858 w 20002"/>
                            <a:gd name="connsiteY7" fmla="*/ 1905 h 31432"/>
                            <a:gd name="connsiteX8" fmla="*/ 2858 w 20002"/>
                            <a:gd name="connsiteY8" fmla="*/ 14288 h 31432"/>
                            <a:gd name="connsiteX9" fmla="*/ 18098 w 20002"/>
                            <a:gd name="connsiteY9" fmla="*/ 14288 h 31432"/>
                            <a:gd name="connsiteX10" fmla="*/ 18098 w 20002"/>
                            <a:gd name="connsiteY10" fmla="*/ 1714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20002" h="31432">
                              <a:moveTo>
                                <a:pt x="18098" y="17145"/>
                              </a:moveTo>
                              <a:lnTo>
                                <a:pt x="2858" y="17145"/>
                              </a:ln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20003" y="0"/>
                              </a:lnTo>
                              <a:lnTo>
                                <a:pt x="20003" y="1905"/>
                              </a:lnTo>
                              <a:lnTo>
                                <a:pt x="2858" y="1905"/>
                              </a:lnTo>
                              <a:lnTo>
                                <a:pt x="2858" y="14288"/>
                              </a:lnTo>
                              <a:lnTo>
                                <a:pt x="18098" y="14288"/>
                              </a:lnTo>
                              <a:lnTo>
                                <a:pt x="18098" y="171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46507" y="3726179"/>
                        <a:ext cx="76200" cy="33337"/>
                        <a:chOff x="6346507" y="3726179"/>
                        <a:chExt cx="76200" cy="3333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1" name="Freeform: Shape 130">
                          <a:extLst>
                            <a:ext uri="{FF2B5EF4-FFF2-40B4-BE49-F238E27FC236}">
                              <a16:creationId xmlns:a16="http://schemas.microsoft.com/office/drawing/2014/main" id="{E4BAFACF-9838-4D9A-BF25-BF2698D25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6507" y="3727132"/>
                          <a:ext cx="19050" cy="32384"/>
                        </a:xfrm>
                        <a:custGeom>
                          <a:avLst/>
                          <a:gdLst>
                            <a:gd name="connsiteX0" fmla="*/ 16192 w 19050"/>
                            <a:gd name="connsiteY0" fmla="*/ 0 h 32384"/>
                            <a:gd name="connsiteX1" fmla="*/ 19050 w 19050"/>
                            <a:gd name="connsiteY1" fmla="*/ 0 h 32384"/>
                            <a:gd name="connsiteX2" fmla="*/ 19050 w 19050"/>
                            <a:gd name="connsiteY2" fmla="*/ 22860 h 32384"/>
                            <a:gd name="connsiteX3" fmla="*/ 16192 w 19050"/>
                            <a:gd name="connsiteY3" fmla="*/ 29527 h 32384"/>
                            <a:gd name="connsiteX4" fmla="*/ 9525 w 19050"/>
                            <a:gd name="connsiteY4" fmla="*/ 32385 h 32384"/>
                            <a:gd name="connsiteX5" fmla="*/ 2858 w 19050"/>
                            <a:gd name="connsiteY5" fmla="*/ 30480 h 32384"/>
                            <a:gd name="connsiteX6" fmla="*/ 0 w 19050"/>
                            <a:gd name="connsiteY6" fmla="*/ 23813 h 32384"/>
                            <a:gd name="connsiteX7" fmla="*/ 0 w 19050"/>
                            <a:gd name="connsiteY7" fmla="*/ 23813 h 32384"/>
                            <a:gd name="connsiteX8" fmla="*/ 2858 w 19050"/>
                            <a:gd name="connsiteY8" fmla="*/ 23813 h 32384"/>
                            <a:gd name="connsiteX9" fmla="*/ 4763 w 19050"/>
                            <a:gd name="connsiteY9" fmla="*/ 28575 h 32384"/>
                            <a:gd name="connsiteX10" fmla="*/ 9525 w 19050"/>
                            <a:gd name="connsiteY10" fmla="*/ 30480 h 32384"/>
                            <a:gd name="connsiteX11" fmla="*/ 14288 w 19050"/>
                            <a:gd name="connsiteY11" fmla="*/ 28575 h 32384"/>
                            <a:gd name="connsiteX12" fmla="*/ 16192 w 19050"/>
                            <a:gd name="connsiteY12" fmla="*/ 23813 h 32384"/>
                            <a:gd name="connsiteX13" fmla="*/ 16192 w 19050"/>
                            <a:gd name="connsiteY13" fmla="*/ 0 h 323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9050" h="32384">
                              <a:moveTo>
                                <a:pt x="16192" y="0"/>
                              </a:moveTo>
                              <a:lnTo>
                                <a:pt x="19050" y="0"/>
                              </a:lnTo>
                              <a:lnTo>
                                <a:pt x="19050" y="22860"/>
                              </a:lnTo>
                              <a:cubicBezTo>
                                <a:pt x="19050" y="25717"/>
                                <a:pt x="18097" y="27622"/>
                                <a:pt x="16192" y="29527"/>
                              </a:cubicBezTo>
                              <a:cubicBezTo>
                                <a:pt x="14288" y="31433"/>
                                <a:pt x="12383" y="32385"/>
                                <a:pt x="9525" y="32385"/>
                              </a:cubicBezTo>
                              <a:cubicBezTo>
                                <a:pt x="6667" y="32385"/>
                                <a:pt x="3810" y="31433"/>
                                <a:pt x="2858" y="30480"/>
                              </a:cubicBezTo>
                              <a:cubicBezTo>
                                <a:pt x="952" y="28575"/>
                                <a:pt x="0" y="26670"/>
                                <a:pt x="0" y="23813"/>
                              </a:cubicBezTo>
                              <a:lnTo>
                                <a:pt x="0" y="23813"/>
                              </a:lnTo>
                              <a:lnTo>
                                <a:pt x="2858" y="23813"/>
                              </a:lnTo>
                              <a:cubicBezTo>
                                <a:pt x="2858" y="25717"/>
                                <a:pt x="3810" y="27622"/>
                                <a:pt x="4763" y="28575"/>
                              </a:cubicBezTo>
                              <a:cubicBezTo>
                                <a:pt x="5715" y="29527"/>
                                <a:pt x="7620" y="30480"/>
                                <a:pt x="9525" y="30480"/>
                              </a:cubicBezTo>
                              <a:cubicBezTo>
                                <a:pt x="11430" y="30480"/>
                                <a:pt x="13335" y="29527"/>
                                <a:pt x="14288" y="28575"/>
                              </a:cubicBezTo>
                              <a:cubicBezTo>
                                <a:pt x="15240" y="27622"/>
                                <a:pt x="16192" y="25717"/>
                                <a:pt x="16192" y="23813"/>
                              </a:cubicBezTo>
                              <a:lnTo>
                                <a:pt x="1619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2" name="Freeform: Shape 131">
                          <a:extLst>
                            <a:ext uri="{FF2B5EF4-FFF2-40B4-BE49-F238E27FC236}">
                              <a16:creationId xmlns:a16="http://schemas.microsoft.com/office/drawing/2014/main" id="{8D11872A-BDDA-43A7-81A5-7AA4CFE4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3177" y="3727132"/>
                          <a:ext cx="20954" cy="31432"/>
                        </a:xfrm>
                        <a:custGeom>
                          <a:avLst/>
                          <a:gdLst>
                            <a:gd name="connsiteX0" fmla="*/ 2857 w 20954"/>
                            <a:gd name="connsiteY0" fmla="*/ 18097 h 31432"/>
                            <a:gd name="connsiteX1" fmla="*/ 2857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7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7 w 20954"/>
                            <a:gd name="connsiteY8" fmla="*/ 19050 h 31432"/>
                            <a:gd name="connsiteX9" fmla="*/ 2857 w 20954"/>
                            <a:gd name="connsiteY9" fmla="*/ 19050 h 31432"/>
                            <a:gd name="connsiteX10" fmla="*/ 2857 w 20954"/>
                            <a:gd name="connsiteY10" fmla="*/ 18097 h 31432"/>
                            <a:gd name="connsiteX11" fmla="*/ 2857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7 w 20954"/>
                            <a:gd name="connsiteY17" fmla="*/ 2858 h 31432"/>
                            <a:gd name="connsiteX18" fmla="*/ 2857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7" y="18097"/>
                              </a:moveTo>
                              <a:lnTo>
                                <a:pt x="2857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7" y="0"/>
                              </a:lnTo>
                              <a:cubicBezTo>
                                <a:pt x="13335" y="0"/>
                                <a:pt x="16192" y="952"/>
                                <a:pt x="18097" y="2858"/>
                              </a:cubicBezTo>
                              <a:cubicBezTo>
                                <a:pt x="20002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2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7" y="19050"/>
                              </a:cubicBezTo>
                              <a:lnTo>
                                <a:pt x="2857" y="19050"/>
                              </a:lnTo>
                              <a:lnTo>
                                <a:pt x="2857" y="18097"/>
                              </a:lnTo>
                              <a:close/>
                              <a:moveTo>
                                <a:pt x="2857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7" y="2858"/>
                              </a:lnTo>
                              <a:lnTo>
                                <a:pt x="2857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3" name="Freeform: Shape 132">
                          <a:extLst>
                            <a:ext uri="{FF2B5EF4-FFF2-40B4-BE49-F238E27FC236}">
                              <a16:creationId xmlns:a16="http://schemas.microsoft.com/office/drawing/2014/main" id="{CE1B77B4-7756-4513-867E-E78149E25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9847" y="3726179"/>
                          <a:ext cx="22860" cy="32385"/>
                        </a:xfrm>
                        <a:custGeom>
                          <a:avLst/>
                          <a:gdLst>
                            <a:gd name="connsiteX0" fmla="*/ 22860 w 22860"/>
                            <a:gd name="connsiteY0" fmla="*/ 28575 h 32385"/>
                            <a:gd name="connsiteX1" fmla="*/ 19050 w 22860"/>
                            <a:gd name="connsiteY1" fmla="*/ 31433 h 32385"/>
                            <a:gd name="connsiteX2" fmla="*/ 12383 w 22860"/>
                            <a:gd name="connsiteY2" fmla="*/ 32385 h 32385"/>
                            <a:gd name="connsiteX3" fmla="*/ 3810 w 22860"/>
                            <a:gd name="connsiteY3" fmla="*/ 28575 h 32385"/>
                            <a:gd name="connsiteX4" fmla="*/ 0 w 22860"/>
                            <a:gd name="connsiteY4" fmla="*/ 19050 h 32385"/>
                            <a:gd name="connsiteX5" fmla="*/ 0 w 22860"/>
                            <a:gd name="connsiteY5" fmla="*/ 13335 h 32385"/>
                            <a:gd name="connsiteX6" fmla="*/ 2858 w 22860"/>
                            <a:gd name="connsiteY6" fmla="*/ 3810 h 32385"/>
                            <a:gd name="connsiteX7" fmla="*/ 11430 w 22860"/>
                            <a:gd name="connsiteY7" fmla="*/ 0 h 32385"/>
                            <a:gd name="connsiteX8" fmla="*/ 19050 w 22860"/>
                            <a:gd name="connsiteY8" fmla="*/ 2858 h 32385"/>
                            <a:gd name="connsiteX9" fmla="*/ 21908 w 22860"/>
                            <a:gd name="connsiteY9" fmla="*/ 9525 h 32385"/>
                            <a:gd name="connsiteX10" fmla="*/ 21908 w 22860"/>
                            <a:gd name="connsiteY10" fmla="*/ 9525 h 32385"/>
                            <a:gd name="connsiteX11" fmla="*/ 19050 w 22860"/>
                            <a:gd name="connsiteY11" fmla="*/ 9525 h 32385"/>
                            <a:gd name="connsiteX12" fmla="*/ 16193 w 22860"/>
                            <a:gd name="connsiteY12" fmla="*/ 4763 h 32385"/>
                            <a:gd name="connsiteX13" fmla="*/ 10478 w 22860"/>
                            <a:gd name="connsiteY13" fmla="*/ 2858 h 32385"/>
                            <a:gd name="connsiteX14" fmla="*/ 3810 w 22860"/>
                            <a:gd name="connsiteY14" fmla="*/ 5715 h 32385"/>
                            <a:gd name="connsiteX15" fmla="*/ 953 w 22860"/>
                            <a:gd name="connsiteY15" fmla="*/ 13335 h 32385"/>
                            <a:gd name="connsiteX16" fmla="*/ 953 w 22860"/>
                            <a:gd name="connsiteY16" fmla="*/ 19050 h 32385"/>
                            <a:gd name="connsiteX17" fmla="*/ 3810 w 22860"/>
                            <a:gd name="connsiteY17" fmla="*/ 26670 h 32385"/>
                            <a:gd name="connsiteX18" fmla="*/ 10478 w 22860"/>
                            <a:gd name="connsiteY18" fmla="*/ 29528 h 32385"/>
                            <a:gd name="connsiteX19" fmla="*/ 16193 w 22860"/>
                            <a:gd name="connsiteY19" fmla="*/ 28575 h 32385"/>
                            <a:gd name="connsiteX20" fmla="*/ 19050 w 22860"/>
                            <a:gd name="connsiteY20" fmla="*/ 26670 h 32385"/>
                            <a:gd name="connsiteX21" fmla="*/ 19050 w 22860"/>
                            <a:gd name="connsiteY21" fmla="*/ 18098 h 32385"/>
                            <a:gd name="connsiteX22" fmla="*/ 10478 w 22860"/>
                            <a:gd name="connsiteY22" fmla="*/ 18098 h 32385"/>
                            <a:gd name="connsiteX23" fmla="*/ 10478 w 22860"/>
                            <a:gd name="connsiteY23" fmla="*/ 16192 h 32385"/>
                            <a:gd name="connsiteX24" fmla="*/ 20955 w 22860"/>
                            <a:gd name="connsiteY24" fmla="*/ 16192 h 32385"/>
                            <a:gd name="connsiteX25" fmla="*/ 20955 w 22860"/>
                            <a:gd name="connsiteY25" fmla="*/ 28575 h 32385"/>
                            <a:gd name="connsiteX26" fmla="*/ 22860 w 22860"/>
                            <a:gd name="connsiteY26" fmla="*/ 28575 h 323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</a:cxnLst>
                          <a:rect l="l" t="t" r="r" b="b"/>
                          <a:pathLst>
                            <a:path w="22860" h="32385">
                              <a:moveTo>
                                <a:pt x="22860" y="28575"/>
                              </a:moveTo>
                              <a:cubicBezTo>
                                <a:pt x="21908" y="29528"/>
                                <a:pt x="20955" y="30480"/>
                                <a:pt x="19050" y="31433"/>
                              </a:cubicBezTo>
                              <a:cubicBezTo>
                                <a:pt x="17145" y="32385"/>
                                <a:pt x="15240" y="32385"/>
                                <a:pt x="12383" y="32385"/>
                              </a:cubicBezTo>
                              <a:cubicBezTo>
                                <a:pt x="8573" y="32385"/>
                                <a:pt x="5715" y="31433"/>
                                <a:pt x="3810" y="28575"/>
                              </a:cubicBezTo>
                              <a:cubicBezTo>
                                <a:pt x="1905" y="25717"/>
                                <a:pt x="0" y="22860"/>
                                <a:pt x="0" y="19050"/>
                              </a:cubicBezTo>
                              <a:lnTo>
                                <a:pt x="0" y="13335"/>
                              </a:lnTo>
                              <a:cubicBezTo>
                                <a:pt x="0" y="9525"/>
                                <a:pt x="953" y="6667"/>
                                <a:pt x="2858" y="3810"/>
                              </a:cubicBezTo>
                              <a:cubicBezTo>
                                <a:pt x="4763" y="953"/>
                                <a:pt x="7620" y="0"/>
                                <a:pt x="11430" y="0"/>
                              </a:cubicBezTo>
                              <a:cubicBezTo>
                                <a:pt x="15240" y="0"/>
                                <a:pt x="17145" y="953"/>
                                <a:pt x="19050" y="2858"/>
                              </a:cubicBezTo>
                              <a:cubicBezTo>
                                <a:pt x="20955" y="4763"/>
                                <a:pt x="21908" y="6667"/>
                                <a:pt x="21908" y="9525"/>
                              </a:cubicBezTo>
                              <a:lnTo>
                                <a:pt x="21908" y="9525"/>
                              </a:lnTo>
                              <a:lnTo>
                                <a:pt x="19050" y="9525"/>
                              </a:lnTo>
                              <a:cubicBezTo>
                                <a:pt x="19050" y="7620"/>
                                <a:pt x="18098" y="5715"/>
                                <a:pt x="16193" y="4763"/>
                              </a:cubicBezTo>
                              <a:cubicBezTo>
                                <a:pt x="15240" y="3810"/>
                                <a:pt x="12383" y="2858"/>
                                <a:pt x="10478" y="2858"/>
                              </a:cubicBezTo>
                              <a:cubicBezTo>
                                <a:pt x="7620" y="2858"/>
                                <a:pt x="5715" y="3810"/>
                                <a:pt x="3810" y="5715"/>
                              </a:cubicBezTo>
                              <a:cubicBezTo>
                                <a:pt x="1905" y="7620"/>
                                <a:pt x="953" y="10478"/>
                                <a:pt x="953" y="13335"/>
                              </a:cubicBezTo>
                              <a:lnTo>
                                <a:pt x="953" y="19050"/>
                              </a:lnTo>
                              <a:cubicBezTo>
                                <a:pt x="953" y="21908"/>
                                <a:pt x="1905" y="24765"/>
                                <a:pt x="3810" y="26670"/>
                              </a:cubicBezTo>
                              <a:cubicBezTo>
                                <a:pt x="5715" y="28575"/>
                                <a:pt x="7620" y="29528"/>
                                <a:pt x="10478" y="29528"/>
                              </a:cubicBezTo>
                              <a:cubicBezTo>
                                <a:pt x="12383" y="29528"/>
                                <a:pt x="14288" y="29528"/>
                                <a:pt x="16193" y="28575"/>
                              </a:cubicBezTo>
                              <a:cubicBezTo>
                                <a:pt x="18098" y="27623"/>
                                <a:pt x="19050" y="27623"/>
                                <a:pt x="19050" y="26670"/>
                              </a:cubicBezTo>
                              <a:lnTo>
                                <a:pt x="19050" y="18098"/>
                              </a:lnTo>
                              <a:lnTo>
                                <a:pt x="10478" y="18098"/>
                              </a:lnTo>
                              <a:lnTo>
                                <a:pt x="10478" y="16192"/>
                              </a:lnTo>
                              <a:lnTo>
                                <a:pt x="20955" y="16192"/>
                              </a:lnTo>
                              <a:lnTo>
                                <a:pt x="20955" y="28575"/>
                              </a:lnTo>
                              <a:lnTo>
                                <a:pt x="22860" y="285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4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942" y="3382327"/>
                        <a:ext cx="127635" cy="125730"/>
                        <a:chOff x="5635942" y="3382327"/>
                        <a:chExt cx="127635" cy="125730"/>
                      </a:xfrm>
                    </p:grpSpPr>
                    <p:sp>
                      <p:nvSpPr>
                        <p:cNvPr id="135" name="Freeform: Shape 134">
                          <a:extLst>
                            <a:ext uri="{FF2B5EF4-FFF2-40B4-BE49-F238E27FC236}">
                              <a16:creationId xmlns:a16="http://schemas.microsoft.com/office/drawing/2014/main" id="{513D1A57-71B7-468F-A3A0-A88903E1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942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2 w 127635"/>
                            <a:gd name="connsiteY1" fmla="*/ 125730 h 125730"/>
                            <a:gd name="connsiteX2" fmla="*/ 16192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2 w 127635"/>
                            <a:gd name="connsiteY5" fmla="*/ 0 h 125730"/>
                            <a:gd name="connsiteX6" fmla="*/ 111442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6" name="Freeform: Shape 135">
                          <a:extLst>
                            <a:ext uri="{FF2B5EF4-FFF2-40B4-BE49-F238E27FC236}">
                              <a16:creationId xmlns:a16="http://schemas.microsoft.com/office/drawing/2014/main" id="{5EB125BD-C4F6-4D5C-99CC-78B9EC463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2508" y="3414712"/>
                          <a:ext cx="64995" cy="62408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408"/>
                            <a:gd name="connsiteX1" fmla="*/ 64874 w 64995"/>
                            <a:gd name="connsiteY1" fmla="*/ 2858 h 62408"/>
                            <a:gd name="connsiteX2" fmla="*/ 62017 w 64995"/>
                            <a:gd name="connsiteY2" fmla="*/ 0 h 62408"/>
                            <a:gd name="connsiteX3" fmla="*/ 56302 w 64995"/>
                            <a:gd name="connsiteY3" fmla="*/ 0 h 62408"/>
                            <a:gd name="connsiteX4" fmla="*/ 24869 w 64995"/>
                            <a:gd name="connsiteY4" fmla="*/ 3810 h 62408"/>
                            <a:gd name="connsiteX5" fmla="*/ 19154 w 64995"/>
                            <a:gd name="connsiteY5" fmla="*/ 4763 h 62408"/>
                            <a:gd name="connsiteX6" fmla="*/ 17249 w 64995"/>
                            <a:gd name="connsiteY6" fmla="*/ 7620 h 62408"/>
                            <a:gd name="connsiteX7" fmla="*/ 17249 w 64995"/>
                            <a:gd name="connsiteY7" fmla="*/ 42863 h 62408"/>
                            <a:gd name="connsiteX8" fmla="*/ 11534 w 64995"/>
                            <a:gd name="connsiteY8" fmla="*/ 42863 h 62408"/>
                            <a:gd name="connsiteX9" fmla="*/ 104 w 64995"/>
                            <a:gd name="connsiteY9" fmla="*/ 54292 h 62408"/>
                            <a:gd name="connsiteX10" fmla="*/ 14392 w 64995"/>
                            <a:gd name="connsiteY10" fmla="*/ 61913 h 62408"/>
                            <a:gd name="connsiteX11" fmla="*/ 25822 w 64995"/>
                            <a:gd name="connsiteY11" fmla="*/ 50483 h 62408"/>
                            <a:gd name="connsiteX12" fmla="*/ 25822 w 64995"/>
                            <a:gd name="connsiteY12" fmla="*/ 50483 h 62408"/>
                            <a:gd name="connsiteX13" fmla="*/ 25822 w 64995"/>
                            <a:gd name="connsiteY13" fmla="*/ 50483 h 62408"/>
                            <a:gd name="connsiteX14" fmla="*/ 25822 w 64995"/>
                            <a:gd name="connsiteY14" fmla="*/ 20955 h 62408"/>
                            <a:gd name="connsiteX15" fmla="*/ 57254 w 64995"/>
                            <a:gd name="connsiteY15" fmla="*/ 17145 h 62408"/>
                            <a:gd name="connsiteX16" fmla="*/ 57254 w 64995"/>
                            <a:gd name="connsiteY16" fmla="*/ 40005 h 62408"/>
                            <a:gd name="connsiteX17" fmla="*/ 51539 w 64995"/>
                            <a:gd name="connsiteY17" fmla="*/ 40005 h 62408"/>
                            <a:gd name="connsiteX18" fmla="*/ 40109 w 64995"/>
                            <a:gd name="connsiteY18" fmla="*/ 51435 h 62408"/>
                            <a:gd name="connsiteX19" fmla="*/ 54397 w 64995"/>
                            <a:gd name="connsiteY19" fmla="*/ 59055 h 62408"/>
                            <a:gd name="connsiteX20" fmla="*/ 64874 w 64995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3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1064" y="59055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680459"/>
                        <a:ext cx="127635" cy="125730"/>
                        <a:chOff x="6666547" y="3680459"/>
                        <a:chExt cx="127635" cy="125730"/>
                      </a:xfrm>
                    </p:grpSpPr>
                    <p:sp>
                      <p:nvSpPr>
                        <p:cNvPr id="138" name="Freeform: Shape 137">
                          <a:extLst>
                            <a:ext uri="{FF2B5EF4-FFF2-40B4-BE49-F238E27FC236}">
                              <a16:creationId xmlns:a16="http://schemas.microsoft.com/office/drawing/2014/main" id="{25770679-D6C3-4072-BF27-90D36E7A02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680459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" name="Freeform: Shape 138">
                          <a:extLst>
                            <a:ext uri="{FF2B5EF4-FFF2-40B4-BE49-F238E27FC236}">
                              <a16:creationId xmlns:a16="http://schemas.microsoft.com/office/drawing/2014/main" id="{CE21A95F-2BF3-4468-94CE-39F52DFC9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3113" y="3712845"/>
                          <a:ext cx="64978" cy="62408"/>
                        </a:xfrm>
                        <a:custGeom>
                          <a:avLst/>
                          <a:gdLst>
                            <a:gd name="connsiteX0" fmla="*/ 64874 w 64978"/>
                            <a:gd name="connsiteY0" fmla="*/ 47625 h 62408"/>
                            <a:gd name="connsiteX1" fmla="*/ 64874 w 64978"/>
                            <a:gd name="connsiteY1" fmla="*/ 2858 h 62408"/>
                            <a:gd name="connsiteX2" fmla="*/ 62017 w 64978"/>
                            <a:gd name="connsiteY2" fmla="*/ 0 h 62408"/>
                            <a:gd name="connsiteX3" fmla="*/ 56302 w 64978"/>
                            <a:gd name="connsiteY3" fmla="*/ 0 h 62408"/>
                            <a:gd name="connsiteX4" fmla="*/ 24869 w 64978"/>
                            <a:gd name="connsiteY4" fmla="*/ 3810 h 62408"/>
                            <a:gd name="connsiteX5" fmla="*/ 19154 w 64978"/>
                            <a:gd name="connsiteY5" fmla="*/ 4763 h 62408"/>
                            <a:gd name="connsiteX6" fmla="*/ 17249 w 64978"/>
                            <a:gd name="connsiteY6" fmla="*/ 7620 h 62408"/>
                            <a:gd name="connsiteX7" fmla="*/ 17249 w 64978"/>
                            <a:gd name="connsiteY7" fmla="*/ 42863 h 62408"/>
                            <a:gd name="connsiteX8" fmla="*/ 11534 w 64978"/>
                            <a:gd name="connsiteY8" fmla="*/ 42863 h 62408"/>
                            <a:gd name="connsiteX9" fmla="*/ 104 w 64978"/>
                            <a:gd name="connsiteY9" fmla="*/ 54292 h 62408"/>
                            <a:gd name="connsiteX10" fmla="*/ 14392 w 64978"/>
                            <a:gd name="connsiteY10" fmla="*/ 61913 h 62408"/>
                            <a:gd name="connsiteX11" fmla="*/ 25822 w 64978"/>
                            <a:gd name="connsiteY11" fmla="*/ 50483 h 62408"/>
                            <a:gd name="connsiteX12" fmla="*/ 25822 w 64978"/>
                            <a:gd name="connsiteY12" fmla="*/ 50483 h 62408"/>
                            <a:gd name="connsiteX13" fmla="*/ 25822 w 64978"/>
                            <a:gd name="connsiteY13" fmla="*/ 50483 h 62408"/>
                            <a:gd name="connsiteX14" fmla="*/ 25822 w 64978"/>
                            <a:gd name="connsiteY14" fmla="*/ 20955 h 62408"/>
                            <a:gd name="connsiteX15" fmla="*/ 57254 w 64978"/>
                            <a:gd name="connsiteY15" fmla="*/ 17145 h 62408"/>
                            <a:gd name="connsiteX16" fmla="*/ 57254 w 64978"/>
                            <a:gd name="connsiteY16" fmla="*/ 40005 h 62408"/>
                            <a:gd name="connsiteX17" fmla="*/ 51539 w 64978"/>
                            <a:gd name="connsiteY17" fmla="*/ 40005 h 62408"/>
                            <a:gd name="connsiteX18" fmla="*/ 40109 w 64978"/>
                            <a:gd name="connsiteY18" fmla="*/ 51435 h 62408"/>
                            <a:gd name="connsiteX19" fmla="*/ 54397 w 64978"/>
                            <a:gd name="connsiteY19" fmla="*/ 59055 h 62408"/>
                            <a:gd name="connsiteX20" fmla="*/ 64874 w 64978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78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7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2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0112" y="58102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2695" y="3949065"/>
                        <a:ext cx="127634" cy="125729"/>
                        <a:chOff x="6322695" y="3949065"/>
                        <a:chExt cx="127634" cy="125729"/>
                      </a:xfrm>
                    </p:grpSpPr>
                    <p:sp>
                      <p:nvSpPr>
                        <p:cNvPr id="141" name="Freeform: Shape 140">
                          <a:extLst>
                            <a:ext uri="{FF2B5EF4-FFF2-40B4-BE49-F238E27FC236}">
                              <a16:creationId xmlns:a16="http://schemas.microsoft.com/office/drawing/2014/main" id="{00997C60-FBED-4064-9CBA-2D41259A9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2695" y="3949065"/>
                          <a:ext cx="127634" cy="125729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29"/>
                            <a:gd name="connsiteX1" fmla="*/ 111442 w 127634"/>
                            <a:gd name="connsiteY1" fmla="*/ 125730 h 125729"/>
                            <a:gd name="connsiteX2" fmla="*/ 16192 w 127634"/>
                            <a:gd name="connsiteY2" fmla="*/ 125730 h 125729"/>
                            <a:gd name="connsiteX3" fmla="*/ 0 w 127634"/>
                            <a:gd name="connsiteY3" fmla="*/ 109538 h 125729"/>
                            <a:gd name="connsiteX4" fmla="*/ 0 w 127634"/>
                            <a:gd name="connsiteY4" fmla="*/ 16192 h 125729"/>
                            <a:gd name="connsiteX5" fmla="*/ 16192 w 127634"/>
                            <a:gd name="connsiteY5" fmla="*/ 0 h 125729"/>
                            <a:gd name="connsiteX6" fmla="*/ 111442 w 127634"/>
                            <a:gd name="connsiteY6" fmla="*/ 0 h 125729"/>
                            <a:gd name="connsiteX7" fmla="*/ 127635 w 127634"/>
                            <a:gd name="connsiteY7" fmla="*/ 16192 h 125729"/>
                            <a:gd name="connsiteX8" fmla="*/ 127635 w 127634"/>
                            <a:gd name="connsiteY8" fmla="*/ 109538 h 1257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29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2"/>
                              </a:lnTo>
                              <a:cubicBezTo>
                                <a:pt x="0" y="6667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2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2" name="Freeform: Shape 141">
                          <a:extLst>
                            <a:ext uri="{FF2B5EF4-FFF2-40B4-BE49-F238E27FC236}">
                              <a16:creationId xmlns:a16="http://schemas.microsoft.com/office/drawing/2014/main" id="{B6F328D7-A378-4AFC-873F-2F7B48E200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260" y="3981450"/>
                          <a:ext cx="64995" cy="62865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865"/>
                            <a:gd name="connsiteX1" fmla="*/ 64874 w 64995"/>
                            <a:gd name="connsiteY1" fmla="*/ 2858 h 62865"/>
                            <a:gd name="connsiteX2" fmla="*/ 62017 w 64995"/>
                            <a:gd name="connsiteY2" fmla="*/ 0 h 62865"/>
                            <a:gd name="connsiteX3" fmla="*/ 56302 w 64995"/>
                            <a:gd name="connsiteY3" fmla="*/ 0 h 62865"/>
                            <a:gd name="connsiteX4" fmla="*/ 24869 w 64995"/>
                            <a:gd name="connsiteY4" fmla="*/ 3810 h 62865"/>
                            <a:gd name="connsiteX5" fmla="*/ 19154 w 64995"/>
                            <a:gd name="connsiteY5" fmla="*/ 4763 h 62865"/>
                            <a:gd name="connsiteX6" fmla="*/ 17249 w 64995"/>
                            <a:gd name="connsiteY6" fmla="*/ 7620 h 62865"/>
                            <a:gd name="connsiteX7" fmla="*/ 17249 w 64995"/>
                            <a:gd name="connsiteY7" fmla="*/ 42863 h 62865"/>
                            <a:gd name="connsiteX8" fmla="*/ 11534 w 64995"/>
                            <a:gd name="connsiteY8" fmla="*/ 42863 h 62865"/>
                            <a:gd name="connsiteX9" fmla="*/ 104 w 64995"/>
                            <a:gd name="connsiteY9" fmla="*/ 54292 h 62865"/>
                            <a:gd name="connsiteX10" fmla="*/ 14392 w 64995"/>
                            <a:gd name="connsiteY10" fmla="*/ 62865 h 62865"/>
                            <a:gd name="connsiteX11" fmla="*/ 25822 w 64995"/>
                            <a:gd name="connsiteY11" fmla="*/ 51435 h 62865"/>
                            <a:gd name="connsiteX12" fmla="*/ 25822 w 64995"/>
                            <a:gd name="connsiteY12" fmla="*/ 51435 h 62865"/>
                            <a:gd name="connsiteX13" fmla="*/ 25822 w 64995"/>
                            <a:gd name="connsiteY13" fmla="*/ 51435 h 62865"/>
                            <a:gd name="connsiteX14" fmla="*/ 25822 w 64995"/>
                            <a:gd name="connsiteY14" fmla="*/ 21908 h 62865"/>
                            <a:gd name="connsiteX15" fmla="*/ 57254 w 64995"/>
                            <a:gd name="connsiteY15" fmla="*/ 18097 h 62865"/>
                            <a:gd name="connsiteX16" fmla="*/ 57254 w 64995"/>
                            <a:gd name="connsiteY16" fmla="*/ 40958 h 62865"/>
                            <a:gd name="connsiteX17" fmla="*/ 51539 w 64995"/>
                            <a:gd name="connsiteY17" fmla="*/ 40958 h 62865"/>
                            <a:gd name="connsiteX18" fmla="*/ 40109 w 64995"/>
                            <a:gd name="connsiteY18" fmla="*/ 52388 h 62865"/>
                            <a:gd name="connsiteX19" fmla="*/ 54397 w 64995"/>
                            <a:gd name="connsiteY19" fmla="*/ 60008 h 62865"/>
                            <a:gd name="connsiteX20" fmla="*/ 64874 w 64995"/>
                            <a:gd name="connsiteY20" fmla="*/ 47625 h 62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865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2863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2865"/>
                                <a:pt x="14392" y="62865"/>
                              </a:cubicBezTo>
                              <a:cubicBezTo>
                                <a:pt x="21059" y="61913"/>
                                <a:pt x="26774" y="57150"/>
                                <a:pt x="25822" y="51435"/>
                              </a:cubicBezTo>
                              <a:lnTo>
                                <a:pt x="25822" y="51435"/>
                              </a:lnTo>
                              <a:lnTo>
                                <a:pt x="25822" y="51435"/>
                              </a:lnTo>
                              <a:lnTo>
                                <a:pt x="25822" y="21908"/>
                              </a:lnTo>
                              <a:lnTo>
                                <a:pt x="57254" y="18097"/>
                              </a:lnTo>
                              <a:lnTo>
                                <a:pt x="57254" y="40958"/>
                              </a:lnTo>
                              <a:cubicBezTo>
                                <a:pt x="55349" y="40958"/>
                                <a:pt x="53444" y="40005"/>
                                <a:pt x="51539" y="40958"/>
                              </a:cubicBezTo>
                              <a:cubicBezTo>
                                <a:pt x="44872" y="41910"/>
                                <a:pt x="39157" y="46672"/>
                                <a:pt x="40109" y="52388"/>
                              </a:cubicBezTo>
                              <a:cubicBezTo>
                                <a:pt x="41062" y="58103"/>
                                <a:pt x="46777" y="60960"/>
                                <a:pt x="54397" y="60008"/>
                              </a:cubicBezTo>
                              <a:cubicBezTo>
                                <a:pt x="61064" y="58103"/>
                                <a:pt x="65827" y="52388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3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382327"/>
                        <a:ext cx="127635" cy="125730"/>
                        <a:chOff x="6666547" y="3382327"/>
                        <a:chExt cx="127635" cy="125730"/>
                      </a:xfrm>
                    </p:grpSpPr>
                    <p:sp>
                      <p:nvSpPr>
                        <p:cNvPr id="144" name="Freeform: Shape 143">
                          <a:extLst>
                            <a:ext uri="{FF2B5EF4-FFF2-40B4-BE49-F238E27FC236}">
                              <a16:creationId xmlns:a16="http://schemas.microsoft.com/office/drawing/2014/main" id="{1E56B546-F4C2-4275-BFB4-B4E22FCDF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68E3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Freeform: Shape 144">
                          <a:extLst>
                            <a:ext uri="{FF2B5EF4-FFF2-40B4-BE49-F238E27FC236}">
                              <a16:creationId xmlns:a16="http://schemas.microsoft.com/office/drawing/2014/main" id="{5D76E621-C0E2-48F4-A822-983871C116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6075" y="3408997"/>
                          <a:ext cx="74295" cy="70485"/>
                        </a:xfrm>
                        <a:custGeom>
                          <a:avLst/>
                          <a:gdLst>
                            <a:gd name="connsiteX0" fmla="*/ 73342 w 74295"/>
                            <a:gd name="connsiteY0" fmla="*/ 60007 h 70485"/>
                            <a:gd name="connsiteX1" fmla="*/ 60008 w 74295"/>
                            <a:gd name="connsiteY1" fmla="*/ 60007 h 70485"/>
                            <a:gd name="connsiteX2" fmla="*/ 70485 w 74295"/>
                            <a:gd name="connsiteY2" fmla="*/ 35243 h 70485"/>
                            <a:gd name="connsiteX3" fmla="*/ 35242 w 74295"/>
                            <a:gd name="connsiteY3" fmla="*/ 0 h 70485"/>
                            <a:gd name="connsiteX4" fmla="*/ 0 w 74295"/>
                            <a:gd name="connsiteY4" fmla="*/ 35243 h 70485"/>
                            <a:gd name="connsiteX5" fmla="*/ 35242 w 74295"/>
                            <a:gd name="connsiteY5" fmla="*/ 70485 h 70485"/>
                            <a:gd name="connsiteX6" fmla="*/ 58103 w 74295"/>
                            <a:gd name="connsiteY6" fmla="*/ 61912 h 70485"/>
                            <a:gd name="connsiteX7" fmla="*/ 74295 w 74295"/>
                            <a:gd name="connsiteY7" fmla="*/ 61912 h 70485"/>
                            <a:gd name="connsiteX8" fmla="*/ 74295 w 74295"/>
                            <a:gd name="connsiteY8" fmla="*/ 60007 h 70485"/>
                            <a:gd name="connsiteX9" fmla="*/ 73342 w 74295"/>
                            <a:gd name="connsiteY9" fmla="*/ 60007 h 70485"/>
                            <a:gd name="connsiteX10" fmla="*/ 17145 w 74295"/>
                            <a:gd name="connsiteY10" fmla="*/ 44768 h 70485"/>
                            <a:gd name="connsiteX11" fmla="*/ 8572 w 74295"/>
                            <a:gd name="connsiteY11" fmla="*/ 36195 h 70485"/>
                            <a:gd name="connsiteX12" fmla="*/ 17145 w 74295"/>
                            <a:gd name="connsiteY12" fmla="*/ 27623 h 70485"/>
                            <a:gd name="connsiteX13" fmla="*/ 25717 w 74295"/>
                            <a:gd name="connsiteY13" fmla="*/ 36195 h 70485"/>
                            <a:gd name="connsiteX14" fmla="*/ 17145 w 74295"/>
                            <a:gd name="connsiteY14" fmla="*/ 44768 h 70485"/>
                            <a:gd name="connsiteX15" fmla="*/ 35242 w 74295"/>
                            <a:gd name="connsiteY15" fmla="*/ 64770 h 70485"/>
                            <a:gd name="connsiteX16" fmla="*/ 26670 w 74295"/>
                            <a:gd name="connsiteY16" fmla="*/ 56198 h 70485"/>
                            <a:gd name="connsiteX17" fmla="*/ 35242 w 74295"/>
                            <a:gd name="connsiteY17" fmla="*/ 47625 h 70485"/>
                            <a:gd name="connsiteX18" fmla="*/ 43815 w 74295"/>
                            <a:gd name="connsiteY18" fmla="*/ 56198 h 70485"/>
                            <a:gd name="connsiteX19" fmla="*/ 35242 w 74295"/>
                            <a:gd name="connsiteY19" fmla="*/ 64770 h 70485"/>
                            <a:gd name="connsiteX20" fmla="*/ 35242 w 74295"/>
                            <a:gd name="connsiteY20" fmla="*/ 24765 h 70485"/>
                            <a:gd name="connsiteX21" fmla="*/ 26670 w 74295"/>
                            <a:gd name="connsiteY21" fmla="*/ 16193 h 70485"/>
                            <a:gd name="connsiteX22" fmla="*/ 35242 w 74295"/>
                            <a:gd name="connsiteY22" fmla="*/ 7620 h 70485"/>
                            <a:gd name="connsiteX23" fmla="*/ 43815 w 74295"/>
                            <a:gd name="connsiteY23" fmla="*/ 16193 h 70485"/>
                            <a:gd name="connsiteX24" fmla="*/ 35242 w 74295"/>
                            <a:gd name="connsiteY24" fmla="*/ 24765 h 70485"/>
                            <a:gd name="connsiteX25" fmla="*/ 47625 w 74295"/>
                            <a:gd name="connsiteY25" fmla="*/ 36195 h 70485"/>
                            <a:gd name="connsiteX26" fmla="*/ 56197 w 74295"/>
                            <a:gd name="connsiteY26" fmla="*/ 27623 h 70485"/>
                            <a:gd name="connsiteX27" fmla="*/ 64770 w 74295"/>
                            <a:gd name="connsiteY27" fmla="*/ 36195 h 70485"/>
                            <a:gd name="connsiteX28" fmla="*/ 56197 w 74295"/>
                            <a:gd name="connsiteY28" fmla="*/ 44768 h 70485"/>
                            <a:gd name="connsiteX29" fmla="*/ 47625 w 74295"/>
                            <a:gd name="connsiteY29" fmla="*/ 36195 h 70485"/>
                            <a:gd name="connsiteX30" fmla="*/ 35242 w 74295"/>
                            <a:gd name="connsiteY30" fmla="*/ 40957 h 70485"/>
                            <a:gd name="connsiteX31" fmla="*/ 29528 w 74295"/>
                            <a:gd name="connsiteY31" fmla="*/ 35243 h 70485"/>
                            <a:gd name="connsiteX32" fmla="*/ 35242 w 74295"/>
                            <a:gd name="connsiteY32" fmla="*/ 29527 h 70485"/>
                            <a:gd name="connsiteX33" fmla="*/ 40958 w 74295"/>
                            <a:gd name="connsiteY33" fmla="*/ 35243 h 70485"/>
                            <a:gd name="connsiteX34" fmla="*/ 35242 w 74295"/>
                            <a:gd name="connsiteY34" fmla="*/ 40957 h 704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</a:cxnLst>
                          <a:rect l="l" t="t" r="r" b="b"/>
                          <a:pathLst>
                            <a:path w="74295" h="70485">
                              <a:moveTo>
                                <a:pt x="73342" y="60007"/>
                              </a:moveTo>
                              <a:lnTo>
                                <a:pt x="60008" y="60007"/>
                              </a:lnTo>
                              <a:cubicBezTo>
                                <a:pt x="66675" y="53340"/>
                                <a:pt x="70485" y="44768"/>
                                <a:pt x="70485" y="35243"/>
                              </a:cubicBezTo>
                              <a:cubicBezTo>
                                <a:pt x="70485" y="16193"/>
                                <a:pt x="54292" y="0"/>
                                <a:pt x="35242" y="0"/>
                              </a:cubicBezTo>
                              <a:cubicBezTo>
                                <a:pt x="16192" y="0"/>
                                <a:pt x="0" y="16193"/>
                                <a:pt x="0" y="35243"/>
                              </a:cubicBezTo>
                              <a:cubicBezTo>
                                <a:pt x="0" y="54293"/>
                                <a:pt x="16192" y="70485"/>
                                <a:pt x="35242" y="70485"/>
                              </a:cubicBezTo>
                              <a:cubicBezTo>
                                <a:pt x="43815" y="70485"/>
                                <a:pt x="51435" y="67627"/>
                                <a:pt x="58103" y="61912"/>
                              </a:cubicBezTo>
                              <a:lnTo>
                                <a:pt x="74295" y="61912"/>
                              </a:lnTo>
                              <a:lnTo>
                                <a:pt x="74295" y="60007"/>
                              </a:lnTo>
                              <a:lnTo>
                                <a:pt x="73342" y="60007"/>
                              </a:lnTo>
                              <a:close/>
                              <a:moveTo>
                                <a:pt x="17145" y="44768"/>
                              </a:moveTo>
                              <a:cubicBezTo>
                                <a:pt x="12383" y="44768"/>
                                <a:pt x="8572" y="40957"/>
                                <a:pt x="8572" y="36195"/>
                              </a:cubicBezTo>
                              <a:cubicBezTo>
                                <a:pt x="8572" y="31432"/>
                                <a:pt x="12383" y="27623"/>
                                <a:pt x="17145" y="27623"/>
                              </a:cubicBezTo>
                              <a:cubicBezTo>
                                <a:pt x="21908" y="27623"/>
                                <a:pt x="25717" y="31432"/>
                                <a:pt x="25717" y="36195"/>
                              </a:cubicBezTo>
                              <a:cubicBezTo>
                                <a:pt x="25717" y="40957"/>
                                <a:pt x="21908" y="44768"/>
                                <a:pt x="17145" y="44768"/>
                              </a:cubicBezTo>
                              <a:close/>
                              <a:moveTo>
                                <a:pt x="35242" y="64770"/>
                              </a:moveTo>
                              <a:cubicBezTo>
                                <a:pt x="30480" y="64770"/>
                                <a:pt x="26670" y="60960"/>
                                <a:pt x="26670" y="56198"/>
                              </a:cubicBezTo>
                              <a:cubicBezTo>
                                <a:pt x="26670" y="51435"/>
                                <a:pt x="30480" y="47625"/>
                                <a:pt x="35242" y="47625"/>
                              </a:cubicBezTo>
                              <a:cubicBezTo>
                                <a:pt x="40005" y="47625"/>
                                <a:pt x="43815" y="51435"/>
                                <a:pt x="43815" y="56198"/>
                              </a:cubicBezTo>
                              <a:cubicBezTo>
                                <a:pt x="43815" y="60960"/>
                                <a:pt x="40005" y="64770"/>
                                <a:pt x="35242" y="64770"/>
                              </a:cubicBezTo>
                              <a:close/>
                              <a:moveTo>
                                <a:pt x="35242" y="24765"/>
                              </a:moveTo>
                              <a:cubicBezTo>
                                <a:pt x="30480" y="24765"/>
                                <a:pt x="26670" y="20955"/>
                                <a:pt x="26670" y="16193"/>
                              </a:cubicBezTo>
                              <a:cubicBezTo>
                                <a:pt x="26670" y="11430"/>
                                <a:pt x="30480" y="7620"/>
                                <a:pt x="35242" y="7620"/>
                              </a:cubicBezTo>
                              <a:cubicBezTo>
                                <a:pt x="40005" y="7620"/>
                                <a:pt x="43815" y="11430"/>
                                <a:pt x="43815" y="16193"/>
                              </a:cubicBezTo>
                              <a:cubicBezTo>
                                <a:pt x="43815" y="20955"/>
                                <a:pt x="40005" y="24765"/>
                                <a:pt x="35242" y="24765"/>
                              </a:cubicBezTo>
                              <a:close/>
                              <a:moveTo>
                                <a:pt x="47625" y="36195"/>
                              </a:moveTo>
                              <a:cubicBezTo>
                                <a:pt x="47625" y="31432"/>
                                <a:pt x="51435" y="27623"/>
                                <a:pt x="56197" y="27623"/>
                              </a:cubicBezTo>
                              <a:cubicBezTo>
                                <a:pt x="60960" y="27623"/>
                                <a:pt x="64770" y="31432"/>
                                <a:pt x="64770" y="36195"/>
                              </a:cubicBezTo>
                              <a:cubicBezTo>
                                <a:pt x="64770" y="40957"/>
                                <a:pt x="60960" y="44768"/>
                                <a:pt x="56197" y="44768"/>
                              </a:cubicBezTo>
                              <a:cubicBezTo>
                                <a:pt x="51435" y="44768"/>
                                <a:pt x="47625" y="40957"/>
                                <a:pt x="47625" y="36195"/>
                              </a:cubicBezTo>
                              <a:close/>
                              <a:moveTo>
                                <a:pt x="35242" y="40957"/>
                              </a:moveTo>
                              <a:cubicBezTo>
                                <a:pt x="32385" y="40957"/>
                                <a:pt x="29528" y="39052"/>
                                <a:pt x="29528" y="35243"/>
                              </a:cubicBezTo>
                              <a:cubicBezTo>
                                <a:pt x="29528" y="32385"/>
                                <a:pt x="31433" y="29527"/>
                                <a:pt x="35242" y="29527"/>
                              </a:cubicBezTo>
                              <a:cubicBezTo>
                                <a:pt x="38100" y="29527"/>
                                <a:pt x="40958" y="31432"/>
                                <a:pt x="40958" y="35243"/>
                              </a:cubicBezTo>
                              <a:cubicBezTo>
                                <a:pt x="40005" y="38100"/>
                                <a:pt x="38100" y="40957"/>
                                <a:pt x="35242" y="40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9800" y="3727132"/>
                      <a:ext cx="49529" cy="32384"/>
                      <a:chOff x="6019800" y="3727132"/>
                      <a:chExt cx="49529" cy="32384"/>
                    </a:xfrm>
                    <a:solidFill>
                      <a:srgbClr val="FFFFFF"/>
                    </a:solidFill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B163EE93-EA08-4367-9C2C-B93065E6D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9800" y="3727132"/>
                        <a:ext cx="20954" cy="31432"/>
                      </a:xfrm>
                      <a:custGeom>
                        <a:avLst/>
                        <a:gdLst>
                          <a:gd name="connsiteX0" fmla="*/ 2858 w 20954"/>
                          <a:gd name="connsiteY0" fmla="*/ 18097 h 31432"/>
                          <a:gd name="connsiteX1" fmla="*/ 2858 w 20954"/>
                          <a:gd name="connsiteY1" fmla="*/ 31433 h 31432"/>
                          <a:gd name="connsiteX2" fmla="*/ 0 w 20954"/>
                          <a:gd name="connsiteY2" fmla="*/ 31433 h 31432"/>
                          <a:gd name="connsiteX3" fmla="*/ 0 w 20954"/>
                          <a:gd name="connsiteY3" fmla="*/ 0 h 31432"/>
                          <a:gd name="connsiteX4" fmla="*/ 10478 w 20954"/>
                          <a:gd name="connsiteY4" fmla="*/ 0 h 31432"/>
                          <a:gd name="connsiteX5" fmla="*/ 18097 w 20954"/>
                          <a:gd name="connsiteY5" fmla="*/ 2858 h 31432"/>
                          <a:gd name="connsiteX6" fmla="*/ 20955 w 20954"/>
                          <a:gd name="connsiteY6" fmla="*/ 9525 h 31432"/>
                          <a:gd name="connsiteX7" fmla="*/ 18097 w 20954"/>
                          <a:gd name="connsiteY7" fmla="*/ 16192 h 31432"/>
                          <a:gd name="connsiteX8" fmla="*/ 10478 w 20954"/>
                          <a:gd name="connsiteY8" fmla="*/ 19050 h 31432"/>
                          <a:gd name="connsiteX9" fmla="*/ 2858 w 20954"/>
                          <a:gd name="connsiteY9" fmla="*/ 19050 h 31432"/>
                          <a:gd name="connsiteX10" fmla="*/ 2858 w 20954"/>
                          <a:gd name="connsiteY10" fmla="*/ 18097 h 31432"/>
                          <a:gd name="connsiteX11" fmla="*/ 2858 w 20954"/>
                          <a:gd name="connsiteY11" fmla="*/ 16192 h 31432"/>
                          <a:gd name="connsiteX12" fmla="*/ 11430 w 20954"/>
                          <a:gd name="connsiteY12" fmla="*/ 16192 h 31432"/>
                          <a:gd name="connsiteX13" fmla="*/ 17145 w 20954"/>
                          <a:gd name="connsiteY13" fmla="*/ 14288 h 31432"/>
                          <a:gd name="connsiteX14" fmla="*/ 19050 w 20954"/>
                          <a:gd name="connsiteY14" fmla="*/ 9525 h 31432"/>
                          <a:gd name="connsiteX15" fmla="*/ 17145 w 20954"/>
                          <a:gd name="connsiteY15" fmla="*/ 4763 h 31432"/>
                          <a:gd name="connsiteX16" fmla="*/ 11430 w 20954"/>
                          <a:gd name="connsiteY16" fmla="*/ 2858 h 31432"/>
                          <a:gd name="connsiteX17" fmla="*/ 2858 w 20954"/>
                          <a:gd name="connsiteY17" fmla="*/ 2858 h 31432"/>
                          <a:gd name="connsiteX18" fmla="*/ 2858 w 20954"/>
                          <a:gd name="connsiteY18" fmla="*/ 16192 h 31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0954" h="31432">
                            <a:moveTo>
                              <a:pt x="2858" y="18097"/>
                            </a:moveTo>
                            <a:lnTo>
                              <a:pt x="2858" y="31433"/>
                            </a:lnTo>
                            <a:lnTo>
                              <a:pt x="0" y="31433"/>
                            </a:lnTo>
                            <a:lnTo>
                              <a:pt x="0" y="0"/>
                            </a:lnTo>
                            <a:lnTo>
                              <a:pt x="10478" y="0"/>
                            </a:ln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3" y="4763"/>
                              <a:pt x="20955" y="6667"/>
                              <a:pt x="20955" y="9525"/>
                            </a:cubicBezTo>
                            <a:cubicBezTo>
                              <a:pt x="20955" y="12383"/>
                              <a:pt x="20003" y="14288"/>
                              <a:pt x="18097" y="16192"/>
                            </a:cubicBezTo>
                            <a:cubicBezTo>
                              <a:pt x="16192" y="18097"/>
                              <a:pt x="13335" y="19050"/>
                              <a:pt x="10478" y="19050"/>
                            </a:cubicBezTo>
                            <a:lnTo>
                              <a:pt x="2858" y="19050"/>
                            </a:lnTo>
                            <a:lnTo>
                              <a:pt x="2858" y="18097"/>
                            </a:lnTo>
                            <a:close/>
                            <a:moveTo>
                              <a:pt x="2858" y="16192"/>
                            </a:moveTo>
                            <a:lnTo>
                              <a:pt x="11430" y="16192"/>
                            </a:lnTo>
                            <a:cubicBezTo>
                              <a:pt x="14288" y="16192"/>
                              <a:pt x="16192" y="15240"/>
                              <a:pt x="17145" y="14288"/>
                            </a:cubicBezTo>
                            <a:cubicBezTo>
                              <a:pt x="18097" y="13335"/>
                              <a:pt x="19050" y="11430"/>
                              <a:pt x="19050" y="9525"/>
                            </a:cubicBez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6192" y="3810"/>
                              <a:pt x="14288" y="2858"/>
                              <a:pt x="11430" y="2858"/>
                            </a:cubicBezTo>
                            <a:lnTo>
                              <a:pt x="2858" y="2858"/>
                            </a:lnTo>
                            <a:lnTo>
                              <a:pt x="2858" y="16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11D93816-D753-4BAF-B020-3003D863B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6470" y="3727132"/>
                        <a:ext cx="22859" cy="32384"/>
                      </a:xfrm>
                      <a:custGeom>
                        <a:avLst/>
                        <a:gdLst>
                          <a:gd name="connsiteX0" fmla="*/ 19050 w 22859"/>
                          <a:gd name="connsiteY0" fmla="*/ 23813 h 32384"/>
                          <a:gd name="connsiteX1" fmla="*/ 17145 w 22859"/>
                          <a:gd name="connsiteY1" fmla="*/ 20002 h 32384"/>
                          <a:gd name="connsiteX2" fmla="*/ 10477 w 22859"/>
                          <a:gd name="connsiteY2" fmla="*/ 17145 h 32384"/>
                          <a:gd name="connsiteX3" fmla="*/ 2858 w 22859"/>
                          <a:gd name="connsiteY3" fmla="*/ 13335 h 32384"/>
                          <a:gd name="connsiteX4" fmla="*/ 0 w 22859"/>
                          <a:gd name="connsiteY4" fmla="*/ 7620 h 32384"/>
                          <a:gd name="connsiteX5" fmla="*/ 2858 w 22859"/>
                          <a:gd name="connsiteY5" fmla="*/ 1905 h 32384"/>
                          <a:gd name="connsiteX6" fmla="*/ 10477 w 22859"/>
                          <a:gd name="connsiteY6" fmla="*/ 0 h 32384"/>
                          <a:gd name="connsiteX7" fmla="*/ 18097 w 22859"/>
                          <a:gd name="connsiteY7" fmla="*/ 2858 h 32384"/>
                          <a:gd name="connsiteX8" fmla="*/ 20955 w 22859"/>
                          <a:gd name="connsiteY8" fmla="*/ 9525 h 32384"/>
                          <a:gd name="connsiteX9" fmla="*/ 20955 w 22859"/>
                          <a:gd name="connsiteY9" fmla="*/ 9525 h 32384"/>
                          <a:gd name="connsiteX10" fmla="*/ 19050 w 22859"/>
                          <a:gd name="connsiteY10" fmla="*/ 9525 h 32384"/>
                          <a:gd name="connsiteX11" fmla="*/ 17145 w 22859"/>
                          <a:gd name="connsiteY11" fmla="*/ 4763 h 32384"/>
                          <a:gd name="connsiteX12" fmla="*/ 11430 w 22859"/>
                          <a:gd name="connsiteY12" fmla="*/ 2858 h 32384"/>
                          <a:gd name="connsiteX13" fmla="*/ 5715 w 22859"/>
                          <a:gd name="connsiteY13" fmla="*/ 4763 h 32384"/>
                          <a:gd name="connsiteX14" fmla="*/ 3810 w 22859"/>
                          <a:gd name="connsiteY14" fmla="*/ 8572 h 32384"/>
                          <a:gd name="connsiteX15" fmla="*/ 5715 w 22859"/>
                          <a:gd name="connsiteY15" fmla="*/ 12383 h 32384"/>
                          <a:gd name="connsiteX16" fmla="*/ 12383 w 22859"/>
                          <a:gd name="connsiteY16" fmla="*/ 15240 h 32384"/>
                          <a:gd name="connsiteX17" fmla="*/ 20002 w 22859"/>
                          <a:gd name="connsiteY17" fmla="*/ 19050 h 32384"/>
                          <a:gd name="connsiteX18" fmla="*/ 22860 w 22859"/>
                          <a:gd name="connsiteY18" fmla="*/ 24765 h 32384"/>
                          <a:gd name="connsiteX19" fmla="*/ 20002 w 22859"/>
                          <a:gd name="connsiteY19" fmla="*/ 30480 h 32384"/>
                          <a:gd name="connsiteX20" fmla="*/ 12383 w 22859"/>
                          <a:gd name="connsiteY20" fmla="*/ 32385 h 32384"/>
                          <a:gd name="connsiteX21" fmla="*/ 3810 w 22859"/>
                          <a:gd name="connsiteY21" fmla="*/ 30480 h 32384"/>
                          <a:gd name="connsiteX22" fmla="*/ 0 w 22859"/>
                          <a:gd name="connsiteY22" fmla="*/ 23813 h 32384"/>
                          <a:gd name="connsiteX23" fmla="*/ 0 w 22859"/>
                          <a:gd name="connsiteY23" fmla="*/ 23813 h 32384"/>
                          <a:gd name="connsiteX24" fmla="*/ 1905 w 22859"/>
                          <a:gd name="connsiteY24" fmla="*/ 23813 h 32384"/>
                          <a:gd name="connsiteX25" fmla="*/ 4763 w 22859"/>
                          <a:gd name="connsiteY25" fmla="*/ 29527 h 32384"/>
                          <a:gd name="connsiteX26" fmla="*/ 11430 w 22859"/>
                          <a:gd name="connsiteY26" fmla="*/ 31433 h 32384"/>
                          <a:gd name="connsiteX27" fmla="*/ 17145 w 22859"/>
                          <a:gd name="connsiteY27" fmla="*/ 29527 h 32384"/>
                          <a:gd name="connsiteX28" fmla="*/ 19050 w 22859"/>
                          <a:gd name="connsiteY28" fmla="*/ 23813 h 32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22859" h="32384">
                            <a:moveTo>
                              <a:pt x="19050" y="23813"/>
                            </a:moveTo>
                            <a:cubicBezTo>
                              <a:pt x="19050" y="21908"/>
                              <a:pt x="18097" y="20955"/>
                              <a:pt x="17145" y="20002"/>
                            </a:cubicBezTo>
                            <a:cubicBezTo>
                              <a:pt x="16192" y="19050"/>
                              <a:pt x="13335" y="18097"/>
                              <a:pt x="10477" y="17145"/>
                            </a:cubicBezTo>
                            <a:cubicBezTo>
                              <a:pt x="6667" y="16192"/>
                              <a:pt x="4763" y="15240"/>
                              <a:pt x="2858" y="13335"/>
                            </a:cubicBezTo>
                            <a:cubicBezTo>
                              <a:pt x="952" y="12383"/>
                              <a:pt x="0" y="10477"/>
                              <a:pt x="0" y="7620"/>
                            </a:cubicBezTo>
                            <a:cubicBezTo>
                              <a:pt x="0" y="4763"/>
                              <a:pt x="952" y="2858"/>
                              <a:pt x="2858" y="1905"/>
                            </a:cubicBezTo>
                            <a:cubicBezTo>
                              <a:pt x="4763" y="0"/>
                              <a:pt x="7620" y="0"/>
                              <a:pt x="10477" y="0"/>
                            </a:cubicBez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2" y="4763"/>
                              <a:pt x="20955" y="6667"/>
                              <a:pt x="20955" y="9525"/>
                            </a:cubicBezTo>
                            <a:lnTo>
                              <a:pt x="20955" y="9525"/>
                            </a:lnTo>
                            <a:lnTo>
                              <a:pt x="19050" y="9525"/>
                            </a:ln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5240" y="3810"/>
                              <a:pt x="13335" y="2858"/>
                              <a:pt x="11430" y="2858"/>
                            </a:cubicBezTo>
                            <a:cubicBezTo>
                              <a:pt x="8572" y="2858"/>
                              <a:pt x="6667" y="3810"/>
                              <a:pt x="5715" y="4763"/>
                            </a:cubicBezTo>
                            <a:cubicBezTo>
                              <a:pt x="4763" y="5715"/>
                              <a:pt x="3810" y="7620"/>
                              <a:pt x="3810" y="8572"/>
                            </a:cubicBezTo>
                            <a:cubicBezTo>
                              <a:pt x="3810" y="10477"/>
                              <a:pt x="4763" y="11430"/>
                              <a:pt x="5715" y="12383"/>
                            </a:cubicBezTo>
                            <a:cubicBezTo>
                              <a:pt x="6667" y="13335"/>
                              <a:pt x="9525" y="14288"/>
                              <a:pt x="12383" y="15240"/>
                            </a:cubicBezTo>
                            <a:cubicBezTo>
                              <a:pt x="16192" y="16192"/>
                              <a:pt x="18097" y="17145"/>
                              <a:pt x="20002" y="19050"/>
                            </a:cubicBezTo>
                            <a:cubicBezTo>
                              <a:pt x="21908" y="20955"/>
                              <a:pt x="22860" y="22860"/>
                              <a:pt x="22860" y="24765"/>
                            </a:cubicBezTo>
                            <a:cubicBezTo>
                              <a:pt x="22860" y="27622"/>
                              <a:pt x="21908" y="29527"/>
                              <a:pt x="20002" y="30480"/>
                            </a:cubicBezTo>
                            <a:cubicBezTo>
                              <a:pt x="18097" y="32385"/>
                              <a:pt x="15240" y="32385"/>
                              <a:pt x="12383" y="32385"/>
                            </a:cubicBezTo>
                            <a:cubicBezTo>
                              <a:pt x="9525" y="32385"/>
                              <a:pt x="6667" y="31433"/>
                              <a:pt x="3810" y="30480"/>
                            </a:cubicBezTo>
                            <a:cubicBezTo>
                              <a:pt x="1905" y="28575"/>
                              <a:pt x="0" y="26670"/>
                              <a:pt x="0" y="23813"/>
                            </a:cubicBezTo>
                            <a:lnTo>
                              <a:pt x="0" y="23813"/>
                            </a:lnTo>
                            <a:lnTo>
                              <a:pt x="1905" y="23813"/>
                            </a:lnTo>
                            <a:cubicBezTo>
                              <a:pt x="1905" y="26670"/>
                              <a:pt x="2858" y="27622"/>
                              <a:pt x="4763" y="29527"/>
                            </a:cubicBezTo>
                            <a:cubicBezTo>
                              <a:pt x="6667" y="30480"/>
                              <a:pt x="8572" y="31433"/>
                              <a:pt x="11430" y="31433"/>
                            </a:cubicBezTo>
                            <a:cubicBezTo>
                              <a:pt x="14288" y="31433"/>
                              <a:pt x="16192" y="30480"/>
                              <a:pt x="17145" y="29527"/>
                            </a:cubicBezTo>
                            <a:cubicBezTo>
                              <a:pt x="18097" y="26670"/>
                              <a:pt x="19050" y="25717"/>
                              <a:pt x="19050" y="2381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A553EDF1-3B7E-4362-98C9-150130E0722F}"/>
                      </a:ext>
                    </a:extLst>
                  </p:cNvPr>
                  <p:cNvSpPr/>
                  <p:nvPr/>
                </p:nvSpPr>
                <p:spPr>
                  <a:xfrm>
                    <a:off x="5241607" y="3100387"/>
                    <a:ext cx="146685" cy="20955"/>
                  </a:xfrm>
                  <a:custGeom>
                    <a:avLst/>
                    <a:gdLst>
                      <a:gd name="connsiteX0" fmla="*/ 0 w 146685"/>
                      <a:gd name="connsiteY0" fmla="*/ 0 h 20955"/>
                      <a:gd name="connsiteX1" fmla="*/ 146685 w 146685"/>
                      <a:gd name="connsiteY1" fmla="*/ 0 h 20955"/>
                      <a:gd name="connsiteX2" fmla="*/ 146685 w 146685"/>
                      <a:gd name="connsiteY2" fmla="*/ 20955 h 20955"/>
                      <a:gd name="connsiteX3" fmla="*/ 0 w 146685"/>
                      <a:gd name="connsiteY3" fmla="*/ 20955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685" h="20955">
                        <a:moveTo>
                          <a:pt x="0" y="0"/>
                        </a:moveTo>
                        <a:lnTo>
                          <a:pt x="146685" y="0"/>
                        </a:lnTo>
                        <a:lnTo>
                          <a:pt x="146685" y="20955"/>
                        </a:lnTo>
                        <a:lnTo>
                          <a:pt x="0" y="20955"/>
                        </a:lnTo>
                        <a:close/>
                      </a:path>
                    </a:pathLst>
                  </a:custGeom>
                  <a:solidFill>
                    <a:srgbClr val="2CB0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0B3BF051-A160-48A0-9119-1B7415676232}"/>
                      </a:ext>
                    </a:extLst>
                  </p:cNvPr>
                  <p:cNvSpPr/>
                  <p:nvPr/>
                </p:nvSpPr>
                <p:spPr>
                  <a:xfrm>
                    <a:off x="5118735" y="3072764"/>
                    <a:ext cx="94297" cy="63817"/>
                  </a:xfrm>
                  <a:custGeom>
                    <a:avLst/>
                    <a:gdLst>
                      <a:gd name="connsiteX0" fmla="*/ 71438 w 94297"/>
                      <a:gd name="connsiteY0" fmla="*/ 17145 h 63817"/>
                      <a:gd name="connsiteX1" fmla="*/ 71438 w 94297"/>
                      <a:gd name="connsiteY1" fmla="*/ 17145 h 63817"/>
                      <a:gd name="connsiteX2" fmla="*/ 45720 w 94297"/>
                      <a:gd name="connsiteY2" fmla="*/ 0 h 63817"/>
                      <a:gd name="connsiteX3" fmla="*/ 18098 w 94297"/>
                      <a:gd name="connsiteY3" fmla="*/ 25718 h 63817"/>
                      <a:gd name="connsiteX4" fmla="*/ 0 w 94297"/>
                      <a:gd name="connsiteY4" fmla="*/ 44768 h 63817"/>
                      <a:gd name="connsiteX5" fmla="*/ 19050 w 94297"/>
                      <a:gd name="connsiteY5" fmla="*/ 63818 h 63817"/>
                      <a:gd name="connsiteX6" fmla="*/ 34290 w 94297"/>
                      <a:gd name="connsiteY6" fmla="*/ 63818 h 63817"/>
                      <a:gd name="connsiteX7" fmla="*/ 41910 w 94297"/>
                      <a:gd name="connsiteY7" fmla="*/ 63818 h 63817"/>
                      <a:gd name="connsiteX8" fmla="*/ 41910 w 94297"/>
                      <a:gd name="connsiteY8" fmla="*/ 41910 h 63817"/>
                      <a:gd name="connsiteX9" fmla="*/ 32385 w 94297"/>
                      <a:gd name="connsiteY9" fmla="*/ 41910 h 63817"/>
                      <a:gd name="connsiteX10" fmla="*/ 47625 w 94297"/>
                      <a:gd name="connsiteY10" fmla="*/ 23813 h 63817"/>
                      <a:gd name="connsiteX11" fmla="*/ 62865 w 94297"/>
                      <a:gd name="connsiteY11" fmla="*/ 41910 h 63817"/>
                      <a:gd name="connsiteX12" fmla="*/ 53340 w 94297"/>
                      <a:gd name="connsiteY12" fmla="*/ 41910 h 63817"/>
                      <a:gd name="connsiteX13" fmla="*/ 53340 w 94297"/>
                      <a:gd name="connsiteY13" fmla="*/ 63818 h 63817"/>
                      <a:gd name="connsiteX14" fmla="*/ 72390 w 94297"/>
                      <a:gd name="connsiteY14" fmla="*/ 63818 h 63817"/>
                      <a:gd name="connsiteX15" fmla="*/ 94298 w 94297"/>
                      <a:gd name="connsiteY15" fmla="*/ 41910 h 63817"/>
                      <a:gd name="connsiteX16" fmla="*/ 94298 w 94297"/>
                      <a:gd name="connsiteY16" fmla="*/ 39052 h 63817"/>
                      <a:gd name="connsiteX17" fmla="*/ 71438 w 94297"/>
                      <a:gd name="connsiteY17" fmla="*/ 17145 h 63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297" h="63817">
                        <a:moveTo>
                          <a:pt x="71438" y="17145"/>
                        </a:moveTo>
                        <a:lnTo>
                          <a:pt x="71438" y="17145"/>
                        </a:lnTo>
                        <a:cubicBezTo>
                          <a:pt x="66675" y="7620"/>
                          <a:pt x="57150" y="0"/>
                          <a:pt x="45720" y="0"/>
                        </a:cubicBezTo>
                        <a:cubicBezTo>
                          <a:pt x="31432" y="0"/>
                          <a:pt x="19050" y="11430"/>
                          <a:pt x="18098" y="25718"/>
                        </a:cubicBezTo>
                        <a:cubicBezTo>
                          <a:pt x="8573" y="26670"/>
                          <a:pt x="0" y="34290"/>
                          <a:pt x="0" y="44768"/>
                        </a:cubicBezTo>
                        <a:cubicBezTo>
                          <a:pt x="0" y="55245"/>
                          <a:pt x="8573" y="63818"/>
                          <a:pt x="19050" y="63818"/>
                        </a:cubicBezTo>
                        <a:lnTo>
                          <a:pt x="34290" y="63818"/>
                        </a:lnTo>
                        <a:cubicBezTo>
                          <a:pt x="35242" y="63818"/>
                          <a:pt x="41910" y="63818"/>
                          <a:pt x="41910" y="63818"/>
                        </a:cubicBezTo>
                        <a:lnTo>
                          <a:pt x="41910" y="41910"/>
                        </a:lnTo>
                        <a:lnTo>
                          <a:pt x="32385" y="41910"/>
                        </a:lnTo>
                        <a:lnTo>
                          <a:pt x="47625" y="23813"/>
                        </a:lnTo>
                        <a:lnTo>
                          <a:pt x="62865" y="41910"/>
                        </a:lnTo>
                        <a:lnTo>
                          <a:pt x="53340" y="41910"/>
                        </a:lnTo>
                        <a:lnTo>
                          <a:pt x="53340" y="63818"/>
                        </a:lnTo>
                        <a:lnTo>
                          <a:pt x="72390" y="63818"/>
                        </a:lnTo>
                        <a:cubicBezTo>
                          <a:pt x="84773" y="63818"/>
                          <a:pt x="94298" y="54293"/>
                          <a:pt x="94298" y="41910"/>
                        </a:cubicBezTo>
                        <a:lnTo>
                          <a:pt x="94298" y="39052"/>
                        </a:lnTo>
                        <a:cubicBezTo>
                          <a:pt x="93345" y="26670"/>
                          <a:pt x="82867" y="17145"/>
                          <a:pt x="71438" y="1714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1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129212" y="3005137"/>
                  <a:ext cx="175260" cy="38100"/>
                  <a:chOff x="5129212" y="3005137"/>
                  <a:chExt cx="175260" cy="38100"/>
                </a:xfrm>
              </p:grpSpPr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8BD658E3-7C94-49B2-92BF-D9B94D9FB1A5}"/>
                      </a:ext>
                    </a:extLst>
                  </p:cNvPr>
                  <p:cNvSpPr/>
                  <p:nvPr/>
                </p:nvSpPr>
                <p:spPr>
                  <a:xfrm>
                    <a:off x="512921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2A57C468-144F-42A1-9366-E1B02BFB3A68}"/>
                      </a:ext>
                    </a:extLst>
                  </p:cNvPr>
                  <p:cNvSpPr/>
                  <p:nvPr/>
                </p:nvSpPr>
                <p:spPr>
                  <a:xfrm>
                    <a:off x="5195887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1B7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C0978020-C6A2-425A-AD4A-CEAF8E18B352}"/>
                      </a:ext>
                    </a:extLst>
                  </p:cNvPr>
                  <p:cNvSpPr/>
                  <p:nvPr/>
                </p:nvSpPr>
                <p:spPr>
                  <a:xfrm>
                    <a:off x="526637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02D4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2FE71D6-DD86-4002-9AED-2B8504567344}"/>
                  </a:ext>
                </a:extLst>
              </p:cNvPr>
              <p:cNvSpPr/>
              <p:nvPr/>
            </p:nvSpPr>
            <p:spPr>
              <a:xfrm>
                <a:off x="5540692" y="3094672"/>
                <a:ext cx="44767" cy="5714"/>
              </a:xfrm>
              <a:custGeom>
                <a:avLst/>
                <a:gdLst>
                  <a:gd name="connsiteX0" fmla="*/ 0 w 44767"/>
                  <a:gd name="connsiteY0" fmla="*/ 0 h 5714"/>
                  <a:gd name="connsiteX1" fmla="*/ 44767 w 44767"/>
                  <a:gd name="connsiteY1" fmla="*/ 0 h 5714"/>
                  <a:gd name="connsiteX2" fmla="*/ 44767 w 44767"/>
                  <a:gd name="connsiteY2" fmla="*/ 5715 h 5714"/>
                  <a:gd name="connsiteX3" fmla="*/ 0 w 44767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7" h="5714">
                    <a:moveTo>
                      <a:pt x="0" y="0"/>
                    </a:moveTo>
                    <a:lnTo>
                      <a:pt x="44767" y="0"/>
                    </a:lnTo>
                    <a:lnTo>
                      <a:pt x="44767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CF6A060-B193-4B78-A884-3F38BE543317}"/>
                  </a:ext>
                </a:extLst>
              </p:cNvPr>
              <p:cNvSpPr/>
              <p:nvPr/>
            </p:nvSpPr>
            <p:spPr>
              <a:xfrm>
                <a:off x="5589270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FD1A872-9440-4D8A-AEE6-ADB570ADE812}"/>
                  </a:ext>
                </a:extLst>
              </p:cNvPr>
              <p:cNvSpPr/>
              <p:nvPr/>
            </p:nvSpPr>
            <p:spPr>
              <a:xfrm>
                <a:off x="579786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D3E35F4-CCA8-4BEE-962B-B620C6725472}"/>
                  </a:ext>
                </a:extLst>
              </p:cNvPr>
              <p:cNvSpPr/>
              <p:nvPr/>
            </p:nvSpPr>
            <p:spPr>
              <a:xfrm>
                <a:off x="598455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324100" y="3514725"/>
              <a:ext cx="3444240" cy="1969770"/>
              <a:chOff x="4371975" y="2190750"/>
              <a:chExt cx="3444240" cy="1969770"/>
            </a:xfrm>
          </p:grpSpPr>
          <p:grpSp>
            <p:nvGrpSpPr>
              <p:cNvPr id="160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20589" y="2488882"/>
                <a:ext cx="1680604" cy="580072"/>
                <a:chOff x="4720589" y="2488882"/>
                <a:chExt cx="1680604" cy="580072"/>
              </a:xfrm>
              <a:solidFill>
                <a:srgbClr val="FFFFFF"/>
              </a:solidFill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DB1FB3E-FB40-4CA8-BE6B-4733C5618A30}"/>
                    </a:ext>
                  </a:extLst>
                </p:cNvPr>
                <p:cNvSpPr/>
                <p:nvPr/>
              </p:nvSpPr>
              <p:spPr>
                <a:xfrm>
                  <a:off x="5114925" y="2491740"/>
                  <a:ext cx="26670" cy="13334"/>
                </a:xfrm>
                <a:custGeom>
                  <a:avLst/>
                  <a:gdLst>
                    <a:gd name="connsiteX0" fmla="*/ 24765 w 26670"/>
                    <a:gd name="connsiteY0" fmla="*/ 13335 h 13334"/>
                    <a:gd name="connsiteX1" fmla="*/ 0 w 26670"/>
                    <a:gd name="connsiteY1" fmla="*/ 10478 h 13334"/>
                    <a:gd name="connsiteX2" fmla="*/ 952 w 26670"/>
                    <a:gd name="connsiteY2" fmla="*/ 0 h 13334"/>
                    <a:gd name="connsiteX3" fmla="*/ 26670 w 26670"/>
                    <a:gd name="connsiteY3" fmla="*/ 2857 h 13334"/>
                    <a:gd name="connsiteX4" fmla="*/ 24765 w 26670"/>
                    <a:gd name="connsiteY4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" h="13334">
                      <a:moveTo>
                        <a:pt x="24765" y="13335"/>
                      </a:moveTo>
                      <a:cubicBezTo>
                        <a:pt x="24765" y="13335"/>
                        <a:pt x="15240" y="11430"/>
                        <a:pt x="0" y="10478"/>
                      </a:cubicBezTo>
                      <a:lnTo>
                        <a:pt x="952" y="0"/>
                      </a:lnTo>
                      <a:cubicBezTo>
                        <a:pt x="17145" y="953"/>
                        <a:pt x="26670" y="2857"/>
                        <a:pt x="26670" y="2857"/>
                      </a:cubicBezTo>
                      <a:lnTo>
                        <a:pt x="24765" y="133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54B1180-68A5-4111-AE7D-15F6BE257D6D}"/>
                    </a:ext>
                  </a:extLst>
                </p:cNvPr>
                <p:cNvSpPr/>
                <p:nvPr/>
              </p:nvSpPr>
              <p:spPr>
                <a:xfrm>
                  <a:off x="4720589" y="2488882"/>
                  <a:ext cx="1680604" cy="580072"/>
                </a:xfrm>
                <a:custGeom>
                  <a:avLst/>
                  <a:gdLst>
                    <a:gd name="connsiteX0" fmla="*/ 1303973 w 1680604"/>
                    <a:gd name="connsiteY0" fmla="*/ 580073 h 580072"/>
                    <a:gd name="connsiteX1" fmla="*/ 1260158 w 1680604"/>
                    <a:gd name="connsiteY1" fmla="*/ 578168 h 580072"/>
                    <a:gd name="connsiteX2" fmla="*/ 1261110 w 1680604"/>
                    <a:gd name="connsiteY2" fmla="*/ 567690 h 580072"/>
                    <a:gd name="connsiteX3" fmla="*/ 1311593 w 1680604"/>
                    <a:gd name="connsiteY3" fmla="*/ 569595 h 580072"/>
                    <a:gd name="connsiteX4" fmla="*/ 1311593 w 1680604"/>
                    <a:gd name="connsiteY4" fmla="*/ 580073 h 580072"/>
                    <a:gd name="connsiteX5" fmla="*/ 1303973 w 1680604"/>
                    <a:gd name="connsiteY5" fmla="*/ 580073 h 580072"/>
                    <a:gd name="connsiteX6" fmla="*/ 1363980 w 1680604"/>
                    <a:gd name="connsiteY6" fmla="*/ 577215 h 580072"/>
                    <a:gd name="connsiteX7" fmla="*/ 1363028 w 1680604"/>
                    <a:gd name="connsiteY7" fmla="*/ 566738 h 580072"/>
                    <a:gd name="connsiteX8" fmla="*/ 1413510 w 1680604"/>
                    <a:gd name="connsiteY8" fmla="*/ 559118 h 580072"/>
                    <a:gd name="connsiteX9" fmla="*/ 1415415 w 1680604"/>
                    <a:gd name="connsiteY9" fmla="*/ 569595 h 580072"/>
                    <a:gd name="connsiteX10" fmla="*/ 1363980 w 1680604"/>
                    <a:gd name="connsiteY10" fmla="*/ 577215 h 580072"/>
                    <a:gd name="connsiteX11" fmla="*/ 1208723 w 1680604"/>
                    <a:gd name="connsiteY11" fmla="*/ 572453 h 580072"/>
                    <a:gd name="connsiteX12" fmla="*/ 1158240 w 1680604"/>
                    <a:gd name="connsiteY12" fmla="*/ 562928 h 580072"/>
                    <a:gd name="connsiteX13" fmla="*/ 1160145 w 1680604"/>
                    <a:gd name="connsiteY13" fmla="*/ 552450 h 580072"/>
                    <a:gd name="connsiteX14" fmla="*/ 1210628 w 1680604"/>
                    <a:gd name="connsiteY14" fmla="*/ 561975 h 580072"/>
                    <a:gd name="connsiteX15" fmla="*/ 1208723 w 1680604"/>
                    <a:gd name="connsiteY15" fmla="*/ 572453 h 580072"/>
                    <a:gd name="connsiteX16" fmla="*/ 1464945 w 1680604"/>
                    <a:gd name="connsiteY16" fmla="*/ 555308 h 580072"/>
                    <a:gd name="connsiteX17" fmla="*/ 1462088 w 1680604"/>
                    <a:gd name="connsiteY17" fmla="*/ 545783 h 580072"/>
                    <a:gd name="connsiteX18" fmla="*/ 1509713 w 1680604"/>
                    <a:gd name="connsiteY18" fmla="*/ 526733 h 580072"/>
                    <a:gd name="connsiteX19" fmla="*/ 1514475 w 1680604"/>
                    <a:gd name="connsiteY19" fmla="*/ 536258 h 580072"/>
                    <a:gd name="connsiteX20" fmla="*/ 1464945 w 1680604"/>
                    <a:gd name="connsiteY20" fmla="*/ 555308 h 580072"/>
                    <a:gd name="connsiteX21" fmla="*/ 1107758 w 1680604"/>
                    <a:gd name="connsiteY21" fmla="*/ 549593 h 580072"/>
                    <a:gd name="connsiteX22" fmla="*/ 1060133 w 1680604"/>
                    <a:gd name="connsiteY22" fmla="*/ 528638 h 580072"/>
                    <a:gd name="connsiteX23" fmla="*/ 1064895 w 1680604"/>
                    <a:gd name="connsiteY23" fmla="*/ 520065 h 580072"/>
                    <a:gd name="connsiteX24" fmla="*/ 1111568 w 1680604"/>
                    <a:gd name="connsiteY24" fmla="*/ 540068 h 580072"/>
                    <a:gd name="connsiteX25" fmla="*/ 1107758 w 1680604"/>
                    <a:gd name="connsiteY25" fmla="*/ 549593 h 580072"/>
                    <a:gd name="connsiteX26" fmla="*/ 1559243 w 1680604"/>
                    <a:gd name="connsiteY26" fmla="*/ 511493 h 580072"/>
                    <a:gd name="connsiteX27" fmla="*/ 1553528 w 1680604"/>
                    <a:gd name="connsiteY27" fmla="*/ 502920 h 580072"/>
                    <a:gd name="connsiteX28" fmla="*/ 1594485 w 1680604"/>
                    <a:gd name="connsiteY28" fmla="*/ 472440 h 580072"/>
                    <a:gd name="connsiteX29" fmla="*/ 1601153 w 1680604"/>
                    <a:gd name="connsiteY29" fmla="*/ 480060 h 580072"/>
                    <a:gd name="connsiteX30" fmla="*/ 1559243 w 1680604"/>
                    <a:gd name="connsiteY30" fmla="*/ 511493 h 580072"/>
                    <a:gd name="connsiteX31" fmla="*/ 1018223 w 1680604"/>
                    <a:gd name="connsiteY31" fmla="*/ 495300 h 580072"/>
                    <a:gd name="connsiteX32" fmla="*/ 1002982 w 1680604"/>
                    <a:gd name="connsiteY32" fmla="*/ 450533 h 580072"/>
                    <a:gd name="connsiteX33" fmla="*/ 1002982 w 1680604"/>
                    <a:gd name="connsiteY33" fmla="*/ 443865 h 580072"/>
                    <a:gd name="connsiteX34" fmla="*/ 1013460 w 1680604"/>
                    <a:gd name="connsiteY34" fmla="*/ 444818 h 580072"/>
                    <a:gd name="connsiteX35" fmla="*/ 1013460 w 1680604"/>
                    <a:gd name="connsiteY35" fmla="*/ 450533 h 580072"/>
                    <a:gd name="connsiteX36" fmla="*/ 1026795 w 1680604"/>
                    <a:gd name="connsiteY36" fmla="*/ 488633 h 580072"/>
                    <a:gd name="connsiteX37" fmla="*/ 1018223 w 1680604"/>
                    <a:gd name="connsiteY37" fmla="*/ 495300 h 580072"/>
                    <a:gd name="connsiteX38" fmla="*/ 1637348 w 1680604"/>
                    <a:gd name="connsiteY38" fmla="*/ 441960 h 580072"/>
                    <a:gd name="connsiteX39" fmla="*/ 1629728 w 1680604"/>
                    <a:gd name="connsiteY39" fmla="*/ 435293 h 580072"/>
                    <a:gd name="connsiteX40" fmla="*/ 1656398 w 1680604"/>
                    <a:gd name="connsiteY40" fmla="*/ 392430 h 580072"/>
                    <a:gd name="connsiteX41" fmla="*/ 1665923 w 1680604"/>
                    <a:gd name="connsiteY41" fmla="*/ 396240 h 580072"/>
                    <a:gd name="connsiteX42" fmla="*/ 1637348 w 1680604"/>
                    <a:gd name="connsiteY42" fmla="*/ 441960 h 580072"/>
                    <a:gd name="connsiteX43" fmla="*/ 214313 w 1680604"/>
                    <a:gd name="connsiteY43" fmla="*/ 411480 h 580072"/>
                    <a:gd name="connsiteX44" fmla="*/ 162878 w 1680604"/>
                    <a:gd name="connsiteY44" fmla="*/ 407670 h 580072"/>
                    <a:gd name="connsiteX45" fmla="*/ 163830 w 1680604"/>
                    <a:gd name="connsiteY45" fmla="*/ 397193 h 580072"/>
                    <a:gd name="connsiteX46" fmla="*/ 214313 w 1680604"/>
                    <a:gd name="connsiteY46" fmla="*/ 401003 h 580072"/>
                    <a:gd name="connsiteX47" fmla="*/ 214313 w 1680604"/>
                    <a:gd name="connsiteY47" fmla="*/ 411480 h 580072"/>
                    <a:gd name="connsiteX48" fmla="*/ 265748 w 1680604"/>
                    <a:gd name="connsiteY48" fmla="*/ 411480 h 580072"/>
                    <a:gd name="connsiteX49" fmla="*/ 265748 w 1680604"/>
                    <a:gd name="connsiteY49" fmla="*/ 401003 h 580072"/>
                    <a:gd name="connsiteX50" fmla="*/ 317183 w 1680604"/>
                    <a:gd name="connsiteY50" fmla="*/ 398145 h 580072"/>
                    <a:gd name="connsiteX51" fmla="*/ 318135 w 1680604"/>
                    <a:gd name="connsiteY51" fmla="*/ 408622 h 580072"/>
                    <a:gd name="connsiteX52" fmla="*/ 265748 w 1680604"/>
                    <a:gd name="connsiteY52" fmla="*/ 411480 h 580072"/>
                    <a:gd name="connsiteX53" fmla="*/ 368618 w 1680604"/>
                    <a:gd name="connsiteY53" fmla="*/ 402908 h 580072"/>
                    <a:gd name="connsiteX54" fmla="*/ 367665 w 1680604"/>
                    <a:gd name="connsiteY54" fmla="*/ 392430 h 580072"/>
                    <a:gd name="connsiteX55" fmla="*/ 418148 w 1680604"/>
                    <a:gd name="connsiteY55" fmla="*/ 384810 h 580072"/>
                    <a:gd name="connsiteX56" fmla="*/ 420053 w 1680604"/>
                    <a:gd name="connsiteY56" fmla="*/ 395288 h 580072"/>
                    <a:gd name="connsiteX57" fmla="*/ 368618 w 1680604"/>
                    <a:gd name="connsiteY57" fmla="*/ 402908 h 580072"/>
                    <a:gd name="connsiteX58" fmla="*/ 110490 w 1680604"/>
                    <a:gd name="connsiteY58" fmla="*/ 398145 h 580072"/>
                    <a:gd name="connsiteX59" fmla="*/ 61913 w 1680604"/>
                    <a:gd name="connsiteY59" fmla="*/ 379095 h 580072"/>
                    <a:gd name="connsiteX60" fmla="*/ 66675 w 1680604"/>
                    <a:gd name="connsiteY60" fmla="*/ 370522 h 580072"/>
                    <a:gd name="connsiteX61" fmla="*/ 113348 w 1680604"/>
                    <a:gd name="connsiteY61" fmla="*/ 388620 h 580072"/>
                    <a:gd name="connsiteX62" fmla="*/ 110490 w 1680604"/>
                    <a:gd name="connsiteY62" fmla="*/ 398145 h 580072"/>
                    <a:gd name="connsiteX63" fmla="*/ 470535 w 1680604"/>
                    <a:gd name="connsiteY63" fmla="*/ 386715 h 580072"/>
                    <a:gd name="connsiteX64" fmla="*/ 468630 w 1680604"/>
                    <a:gd name="connsiteY64" fmla="*/ 376238 h 580072"/>
                    <a:gd name="connsiteX65" fmla="*/ 519113 w 1680604"/>
                    <a:gd name="connsiteY65" fmla="*/ 365760 h 580072"/>
                    <a:gd name="connsiteX66" fmla="*/ 521018 w 1680604"/>
                    <a:gd name="connsiteY66" fmla="*/ 376238 h 580072"/>
                    <a:gd name="connsiteX67" fmla="*/ 470535 w 1680604"/>
                    <a:gd name="connsiteY67" fmla="*/ 386715 h 580072"/>
                    <a:gd name="connsiteX68" fmla="*/ 571500 w 1680604"/>
                    <a:gd name="connsiteY68" fmla="*/ 364808 h 580072"/>
                    <a:gd name="connsiteX69" fmla="*/ 568643 w 1680604"/>
                    <a:gd name="connsiteY69" fmla="*/ 355283 h 580072"/>
                    <a:gd name="connsiteX70" fmla="*/ 583883 w 1680604"/>
                    <a:gd name="connsiteY70" fmla="*/ 351472 h 580072"/>
                    <a:gd name="connsiteX71" fmla="*/ 613410 w 1680604"/>
                    <a:gd name="connsiteY71" fmla="*/ 334328 h 580072"/>
                    <a:gd name="connsiteX72" fmla="*/ 618173 w 1680604"/>
                    <a:gd name="connsiteY72" fmla="*/ 342900 h 580072"/>
                    <a:gd name="connsiteX73" fmla="*/ 587693 w 1680604"/>
                    <a:gd name="connsiteY73" fmla="*/ 360045 h 580072"/>
                    <a:gd name="connsiteX74" fmla="*/ 586740 w 1680604"/>
                    <a:gd name="connsiteY74" fmla="*/ 360045 h 580072"/>
                    <a:gd name="connsiteX75" fmla="*/ 585788 w 1680604"/>
                    <a:gd name="connsiteY75" fmla="*/ 360045 h 580072"/>
                    <a:gd name="connsiteX76" fmla="*/ 571500 w 1680604"/>
                    <a:gd name="connsiteY76" fmla="*/ 364808 h 580072"/>
                    <a:gd name="connsiteX77" fmla="*/ 1679258 w 1680604"/>
                    <a:gd name="connsiteY77" fmla="*/ 346710 h 580072"/>
                    <a:gd name="connsiteX78" fmla="*/ 1668780 w 1680604"/>
                    <a:gd name="connsiteY78" fmla="*/ 345758 h 580072"/>
                    <a:gd name="connsiteX79" fmla="*/ 1669733 w 1680604"/>
                    <a:gd name="connsiteY79" fmla="*/ 325755 h 580072"/>
                    <a:gd name="connsiteX80" fmla="*/ 1666875 w 1680604"/>
                    <a:gd name="connsiteY80" fmla="*/ 296228 h 580072"/>
                    <a:gd name="connsiteX81" fmla="*/ 1677353 w 1680604"/>
                    <a:gd name="connsiteY81" fmla="*/ 294323 h 580072"/>
                    <a:gd name="connsiteX82" fmla="*/ 1680210 w 1680604"/>
                    <a:gd name="connsiteY82" fmla="*/ 325755 h 580072"/>
                    <a:gd name="connsiteX83" fmla="*/ 1679258 w 1680604"/>
                    <a:gd name="connsiteY83" fmla="*/ 346710 h 580072"/>
                    <a:gd name="connsiteX84" fmla="*/ 20955 w 1680604"/>
                    <a:gd name="connsiteY84" fmla="*/ 344805 h 580072"/>
                    <a:gd name="connsiteX85" fmla="*/ 953 w 1680604"/>
                    <a:gd name="connsiteY85" fmla="*/ 295275 h 580072"/>
                    <a:gd name="connsiteX86" fmla="*/ 11430 w 1680604"/>
                    <a:gd name="connsiteY86" fmla="*/ 293370 h 580072"/>
                    <a:gd name="connsiteX87" fmla="*/ 29528 w 1680604"/>
                    <a:gd name="connsiteY87" fmla="*/ 338138 h 580072"/>
                    <a:gd name="connsiteX88" fmla="*/ 20955 w 1680604"/>
                    <a:gd name="connsiteY88" fmla="*/ 344805 h 580072"/>
                    <a:gd name="connsiteX89" fmla="*/ 664845 w 1680604"/>
                    <a:gd name="connsiteY89" fmla="*/ 318135 h 580072"/>
                    <a:gd name="connsiteX90" fmla="*/ 660083 w 1680604"/>
                    <a:gd name="connsiteY90" fmla="*/ 308610 h 580072"/>
                    <a:gd name="connsiteX91" fmla="*/ 705803 w 1680604"/>
                    <a:gd name="connsiteY91" fmla="*/ 284798 h 580072"/>
                    <a:gd name="connsiteX92" fmla="*/ 710565 w 1680604"/>
                    <a:gd name="connsiteY92" fmla="*/ 294323 h 580072"/>
                    <a:gd name="connsiteX93" fmla="*/ 664845 w 1680604"/>
                    <a:gd name="connsiteY93" fmla="*/ 318135 h 580072"/>
                    <a:gd name="connsiteX94" fmla="*/ 756285 w 1680604"/>
                    <a:gd name="connsiteY94" fmla="*/ 271463 h 580072"/>
                    <a:gd name="connsiteX95" fmla="*/ 751523 w 1680604"/>
                    <a:gd name="connsiteY95" fmla="*/ 261938 h 580072"/>
                    <a:gd name="connsiteX96" fmla="*/ 798195 w 1680604"/>
                    <a:gd name="connsiteY96" fmla="*/ 240030 h 580072"/>
                    <a:gd name="connsiteX97" fmla="*/ 802005 w 1680604"/>
                    <a:gd name="connsiteY97" fmla="*/ 249555 h 580072"/>
                    <a:gd name="connsiteX98" fmla="*/ 756285 w 1680604"/>
                    <a:gd name="connsiteY98" fmla="*/ 271463 h 580072"/>
                    <a:gd name="connsiteX99" fmla="*/ 1650683 w 1680604"/>
                    <a:gd name="connsiteY99" fmla="*/ 249555 h 580072"/>
                    <a:gd name="connsiteX100" fmla="*/ 1621155 w 1680604"/>
                    <a:gd name="connsiteY100" fmla="*/ 209550 h 580072"/>
                    <a:gd name="connsiteX101" fmla="*/ 1628775 w 1680604"/>
                    <a:gd name="connsiteY101" fmla="*/ 202883 h 580072"/>
                    <a:gd name="connsiteX102" fmla="*/ 1660208 w 1680604"/>
                    <a:gd name="connsiteY102" fmla="*/ 244793 h 580072"/>
                    <a:gd name="connsiteX103" fmla="*/ 1650683 w 1680604"/>
                    <a:gd name="connsiteY103" fmla="*/ 249555 h 580072"/>
                    <a:gd name="connsiteX104" fmla="*/ 10478 w 1680604"/>
                    <a:gd name="connsiteY104" fmla="*/ 243840 h 580072"/>
                    <a:gd name="connsiteX105" fmla="*/ 0 w 1680604"/>
                    <a:gd name="connsiteY105" fmla="*/ 242888 h 580072"/>
                    <a:gd name="connsiteX106" fmla="*/ 7620 w 1680604"/>
                    <a:gd name="connsiteY106" fmla="*/ 191453 h 580072"/>
                    <a:gd name="connsiteX107" fmla="*/ 17145 w 1680604"/>
                    <a:gd name="connsiteY107" fmla="*/ 194310 h 580072"/>
                    <a:gd name="connsiteX108" fmla="*/ 10478 w 1680604"/>
                    <a:gd name="connsiteY108" fmla="*/ 243840 h 580072"/>
                    <a:gd name="connsiteX109" fmla="*/ 850583 w 1680604"/>
                    <a:gd name="connsiteY109" fmla="*/ 229553 h 580072"/>
                    <a:gd name="connsiteX110" fmla="*/ 846773 w 1680604"/>
                    <a:gd name="connsiteY110" fmla="*/ 220028 h 580072"/>
                    <a:gd name="connsiteX111" fmla="*/ 894398 w 1680604"/>
                    <a:gd name="connsiteY111" fmla="*/ 200025 h 580072"/>
                    <a:gd name="connsiteX112" fmla="*/ 898207 w 1680604"/>
                    <a:gd name="connsiteY112" fmla="*/ 209550 h 580072"/>
                    <a:gd name="connsiteX113" fmla="*/ 850583 w 1680604"/>
                    <a:gd name="connsiteY113" fmla="*/ 229553 h 580072"/>
                    <a:gd name="connsiteX114" fmla="*/ 945832 w 1680604"/>
                    <a:gd name="connsiteY114" fmla="*/ 190500 h 580072"/>
                    <a:gd name="connsiteX115" fmla="*/ 942023 w 1680604"/>
                    <a:gd name="connsiteY115" fmla="*/ 180975 h 580072"/>
                    <a:gd name="connsiteX116" fmla="*/ 990600 w 1680604"/>
                    <a:gd name="connsiteY116" fmla="*/ 163830 h 580072"/>
                    <a:gd name="connsiteX117" fmla="*/ 994410 w 1680604"/>
                    <a:gd name="connsiteY117" fmla="*/ 173355 h 580072"/>
                    <a:gd name="connsiteX118" fmla="*/ 945832 w 1680604"/>
                    <a:gd name="connsiteY118" fmla="*/ 190500 h 580072"/>
                    <a:gd name="connsiteX119" fmla="*/ 1583055 w 1680604"/>
                    <a:gd name="connsiteY119" fmla="*/ 176213 h 580072"/>
                    <a:gd name="connsiteX120" fmla="*/ 1540193 w 1680604"/>
                    <a:gd name="connsiteY120" fmla="*/ 149543 h 580072"/>
                    <a:gd name="connsiteX121" fmla="*/ 1544955 w 1680604"/>
                    <a:gd name="connsiteY121" fmla="*/ 140970 h 580072"/>
                    <a:gd name="connsiteX122" fmla="*/ 1588770 w 1680604"/>
                    <a:gd name="connsiteY122" fmla="*/ 168593 h 580072"/>
                    <a:gd name="connsiteX123" fmla="*/ 1583055 w 1680604"/>
                    <a:gd name="connsiteY123" fmla="*/ 176213 h 580072"/>
                    <a:gd name="connsiteX124" fmla="*/ 1042988 w 1680604"/>
                    <a:gd name="connsiteY124" fmla="*/ 157163 h 580072"/>
                    <a:gd name="connsiteX125" fmla="*/ 1040130 w 1680604"/>
                    <a:gd name="connsiteY125" fmla="*/ 147638 h 580072"/>
                    <a:gd name="connsiteX126" fmla="*/ 1089660 w 1680604"/>
                    <a:gd name="connsiteY126" fmla="*/ 133350 h 580072"/>
                    <a:gd name="connsiteX127" fmla="*/ 1092518 w 1680604"/>
                    <a:gd name="connsiteY127" fmla="*/ 142875 h 580072"/>
                    <a:gd name="connsiteX128" fmla="*/ 1042988 w 1680604"/>
                    <a:gd name="connsiteY128" fmla="*/ 157163 h 580072"/>
                    <a:gd name="connsiteX129" fmla="*/ 35243 w 1680604"/>
                    <a:gd name="connsiteY129" fmla="*/ 147638 h 580072"/>
                    <a:gd name="connsiteX130" fmla="*/ 25718 w 1680604"/>
                    <a:gd name="connsiteY130" fmla="*/ 142875 h 580072"/>
                    <a:gd name="connsiteX131" fmla="*/ 55245 w 1680604"/>
                    <a:gd name="connsiteY131" fmla="*/ 99060 h 580072"/>
                    <a:gd name="connsiteX132" fmla="*/ 62865 w 1680604"/>
                    <a:gd name="connsiteY132" fmla="*/ 105728 h 580072"/>
                    <a:gd name="connsiteX133" fmla="*/ 35243 w 1680604"/>
                    <a:gd name="connsiteY133" fmla="*/ 147638 h 580072"/>
                    <a:gd name="connsiteX134" fmla="*/ 1141095 w 1680604"/>
                    <a:gd name="connsiteY134" fmla="*/ 130493 h 580072"/>
                    <a:gd name="connsiteX135" fmla="*/ 1139190 w 1680604"/>
                    <a:gd name="connsiteY135" fmla="*/ 120968 h 580072"/>
                    <a:gd name="connsiteX136" fmla="*/ 1189673 w 1680604"/>
                    <a:gd name="connsiteY136" fmla="*/ 110490 h 580072"/>
                    <a:gd name="connsiteX137" fmla="*/ 1191578 w 1680604"/>
                    <a:gd name="connsiteY137" fmla="*/ 120968 h 580072"/>
                    <a:gd name="connsiteX138" fmla="*/ 1141095 w 1680604"/>
                    <a:gd name="connsiteY138" fmla="*/ 130493 h 580072"/>
                    <a:gd name="connsiteX139" fmla="*/ 1493520 w 1680604"/>
                    <a:gd name="connsiteY139" fmla="*/ 127635 h 580072"/>
                    <a:gd name="connsiteX140" fmla="*/ 1444943 w 1680604"/>
                    <a:gd name="connsiteY140" fmla="*/ 113348 h 580072"/>
                    <a:gd name="connsiteX141" fmla="*/ 1446848 w 1680604"/>
                    <a:gd name="connsiteY141" fmla="*/ 102870 h 580072"/>
                    <a:gd name="connsiteX142" fmla="*/ 1497330 w 1680604"/>
                    <a:gd name="connsiteY142" fmla="*/ 117157 h 580072"/>
                    <a:gd name="connsiteX143" fmla="*/ 1493520 w 1680604"/>
                    <a:gd name="connsiteY143" fmla="*/ 127635 h 580072"/>
                    <a:gd name="connsiteX144" fmla="*/ 1242060 w 1680604"/>
                    <a:gd name="connsiteY144" fmla="*/ 111443 h 580072"/>
                    <a:gd name="connsiteX145" fmla="*/ 1241108 w 1680604"/>
                    <a:gd name="connsiteY145" fmla="*/ 100965 h 580072"/>
                    <a:gd name="connsiteX146" fmla="*/ 1292543 w 1680604"/>
                    <a:gd name="connsiteY146" fmla="*/ 95250 h 580072"/>
                    <a:gd name="connsiteX147" fmla="*/ 1293495 w 1680604"/>
                    <a:gd name="connsiteY147" fmla="*/ 105728 h 580072"/>
                    <a:gd name="connsiteX148" fmla="*/ 1242060 w 1680604"/>
                    <a:gd name="connsiteY148" fmla="*/ 111443 h 580072"/>
                    <a:gd name="connsiteX149" fmla="*/ 1394460 w 1680604"/>
                    <a:gd name="connsiteY149" fmla="*/ 106680 h 580072"/>
                    <a:gd name="connsiteX150" fmla="*/ 1343978 w 1680604"/>
                    <a:gd name="connsiteY150" fmla="*/ 103823 h 580072"/>
                    <a:gd name="connsiteX151" fmla="*/ 1343978 w 1680604"/>
                    <a:gd name="connsiteY151" fmla="*/ 93345 h 580072"/>
                    <a:gd name="connsiteX152" fmla="*/ 1395413 w 1680604"/>
                    <a:gd name="connsiteY152" fmla="*/ 96203 h 580072"/>
                    <a:gd name="connsiteX153" fmla="*/ 1394460 w 1680604"/>
                    <a:gd name="connsiteY153" fmla="*/ 106680 h 580072"/>
                    <a:gd name="connsiteX154" fmla="*/ 100013 w 1680604"/>
                    <a:gd name="connsiteY154" fmla="*/ 72390 h 580072"/>
                    <a:gd name="connsiteX155" fmla="*/ 94298 w 1680604"/>
                    <a:gd name="connsiteY155" fmla="*/ 63818 h 580072"/>
                    <a:gd name="connsiteX156" fmla="*/ 140018 w 1680604"/>
                    <a:gd name="connsiteY156" fmla="*/ 38100 h 580072"/>
                    <a:gd name="connsiteX157" fmla="*/ 143828 w 1680604"/>
                    <a:gd name="connsiteY157" fmla="*/ 47625 h 580072"/>
                    <a:gd name="connsiteX158" fmla="*/ 100013 w 1680604"/>
                    <a:gd name="connsiteY158" fmla="*/ 72390 h 580072"/>
                    <a:gd name="connsiteX159" fmla="*/ 191453 w 1680604"/>
                    <a:gd name="connsiteY159" fmla="*/ 29528 h 580072"/>
                    <a:gd name="connsiteX160" fmla="*/ 188595 w 1680604"/>
                    <a:gd name="connsiteY160" fmla="*/ 20003 h 580072"/>
                    <a:gd name="connsiteX161" fmla="*/ 239078 w 1680604"/>
                    <a:gd name="connsiteY161" fmla="*/ 8573 h 580072"/>
                    <a:gd name="connsiteX162" fmla="*/ 240983 w 1680604"/>
                    <a:gd name="connsiteY162" fmla="*/ 19050 h 580072"/>
                    <a:gd name="connsiteX163" fmla="*/ 191453 w 1680604"/>
                    <a:gd name="connsiteY163" fmla="*/ 29528 h 580072"/>
                    <a:gd name="connsiteX164" fmla="*/ 291465 w 1680604"/>
                    <a:gd name="connsiteY164" fmla="*/ 12382 h 580072"/>
                    <a:gd name="connsiteX165" fmla="*/ 290513 w 1680604"/>
                    <a:gd name="connsiteY165" fmla="*/ 1905 h 580072"/>
                    <a:gd name="connsiteX166" fmla="*/ 337185 w 1680604"/>
                    <a:gd name="connsiteY166" fmla="*/ 0 h 580072"/>
                    <a:gd name="connsiteX167" fmla="*/ 341948 w 1680604"/>
                    <a:gd name="connsiteY167" fmla="*/ 0 h 580072"/>
                    <a:gd name="connsiteX168" fmla="*/ 341948 w 1680604"/>
                    <a:gd name="connsiteY168" fmla="*/ 10478 h 580072"/>
                    <a:gd name="connsiteX169" fmla="*/ 337185 w 1680604"/>
                    <a:gd name="connsiteY169" fmla="*/ 10478 h 580072"/>
                    <a:gd name="connsiteX170" fmla="*/ 291465 w 1680604"/>
                    <a:gd name="connsiteY170" fmla="*/ 12382 h 58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</a:cxnLst>
                  <a:rect l="l" t="t" r="r" b="b"/>
                  <a:pathLst>
                    <a:path w="1680604" h="580072">
                      <a:moveTo>
                        <a:pt x="1303973" y="580073"/>
                      </a:moveTo>
                      <a:cubicBezTo>
                        <a:pt x="1289685" y="580073"/>
                        <a:pt x="1274445" y="579120"/>
                        <a:pt x="1260158" y="578168"/>
                      </a:cubicBezTo>
                      <a:lnTo>
                        <a:pt x="1261110" y="567690"/>
                      </a:lnTo>
                      <a:cubicBezTo>
                        <a:pt x="1278255" y="568643"/>
                        <a:pt x="1295400" y="569595"/>
                        <a:pt x="1311593" y="569595"/>
                      </a:cubicBezTo>
                      <a:lnTo>
                        <a:pt x="1311593" y="580073"/>
                      </a:lnTo>
                      <a:cubicBezTo>
                        <a:pt x="1309688" y="580073"/>
                        <a:pt x="1306830" y="580073"/>
                        <a:pt x="1303973" y="580073"/>
                      </a:cubicBezTo>
                      <a:close/>
                      <a:moveTo>
                        <a:pt x="1363980" y="577215"/>
                      </a:moveTo>
                      <a:lnTo>
                        <a:pt x="1363028" y="566738"/>
                      </a:lnTo>
                      <a:cubicBezTo>
                        <a:pt x="1380173" y="564833"/>
                        <a:pt x="1397318" y="561975"/>
                        <a:pt x="1413510" y="559118"/>
                      </a:cubicBezTo>
                      <a:lnTo>
                        <a:pt x="1415415" y="569595"/>
                      </a:lnTo>
                      <a:cubicBezTo>
                        <a:pt x="1398270" y="572453"/>
                        <a:pt x="1381125" y="575310"/>
                        <a:pt x="1363980" y="577215"/>
                      </a:cubicBezTo>
                      <a:close/>
                      <a:moveTo>
                        <a:pt x="1208723" y="572453"/>
                      </a:moveTo>
                      <a:cubicBezTo>
                        <a:pt x="1190625" y="569595"/>
                        <a:pt x="1173480" y="566738"/>
                        <a:pt x="1158240" y="562928"/>
                      </a:cubicBezTo>
                      <a:lnTo>
                        <a:pt x="1160145" y="552450"/>
                      </a:lnTo>
                      <a:cubicBezTo>
                        <a:pt x="1175385" y="556260"/>
                        <a:pt x="1192530" y="559118"/>
                        <a:pt x="1210628" y="561975"/>
                      </a:cubicBezTo>
                      <a:lnTo>
                        <a:pt x="1208723" y="572453"/>
                      </a:lnTo>
                      <a:close/>
                      <a:moveTo>
                        <a:pt x="1464945" y="555308"/>
                      </a:moveTo>
                      <a:lnTo>
                        <a:pt x="1462088" y="545783"/>
                      </a:lnTo>
                      <a:cubicBezTo>
                        <a:pt x="1478280" y="540068"/>
                        <a:pt x="1494473" y="534353"/>
                        <a:pt x="1509713" y="526733"/>
                      </a:cubicBezTo>
                      <a:lnTo>
                        <a:pt x="1514475" y="536258"/>
                      </a:lnTo>
                      <a:cubicBezTo>
                        <a:pt x="1498283" y="542925"/>
                        <a:pt x="1482090" y="549593"/>
                        <a:pt x="1464945" y="555308"/>
                      </a:cubicBezTo>
                      <a:close/>
                      <a:moveTo>
                        <a:pt x="1107758" y="549593"/>
                      </a:moveTo>
                      <a:cubicBezTo>
                        <a:pt x="1089660" y="543878"/>
                        <a:pt x="1073468" y="536258"/>
                        <a:pt x="1060133" y="528638"/>
                      </a:cubicBezTo>
                      <a:lnTo>
                        <a:pt x="1064895" y="520065"/>
                      </a:lnTo>
                      <a:cubicBezTo>
                        <a:pt x="1078230" y="527685"/>
                        <a:pt x="1093470" y="534353"/>
                        <a:pt x="1111568" y="540068"/>
                      </a:cubicBezTo>
                      <a:lnTo>
                        <a:pt x="1107758" y="549593"/>
                      </a:lnTo>
                      <a:close/>
                      <a:moveTo>
                        <a:pt x="1559243" y="511493"/>
                      </a:moveTo>
                      <a:lnTo>
                        <a:pt x="1553528" y="502920"/>
                      </a:lnTo>
                      <a:cubicBezTo>
                        <a:pt x="1567815" y="493395"/>
                        <a:pt x="1582103" y="483870"/>
                        <a:pt x="1594485" y="472440"/>
                      </a:cubicBezTo>
                      <a:lnTo>
                        <a:pt x="1601153" y="480060"/>
                      </a:lnTo>
                      <a:cubicBezTo>
                        <a:pt x="1588770" y="491490"/>
                        <a:pt x="1574483" y="501968"/>
                        <a:pt x="1559243" y="511493"/>
                      </a:cubicBezTo>
                      <a:close/>
                      <a:moveTo>
                        <a:pt x="1018223" y="495300"/>
                      </a:moveTo>
                      <a:cubicBezTo>
                        <a:pt x="1007745" y="481965"/>
                        <a:pt x="1002982" y="466725"/>
                        <a:pt x="1002982" y="450533"/>
                      </a:cubicBezTo>
                      <a:cubicBezTo>
                        <a:pt x="1002982" y="448628"/>
                        <a:pt x="1002982" y="445770"/>
                        <a:pt x="1002982" y="443865"/>
                      </a:cubicBezTo>
                      <a:lnTo>
                        <a:pt x="1013460" y="444818"/>
                      </a:lnTo>
                      <a:cubicBezTo>
                        <a:pt x="1013460" y="446722"/>
                        <a:pt x="1013460" y="448628"/>
                        <a:pt x="1013460" y="450533"/>
                      </a:cubicBezTo>
                      <a:cubicBezTo>
                        <a:pt x="1013460" y="463868"/>
                        <a:pt x="1018223" y="477203"/>
                        <a:pt x="1026795" y="488633"/>
                      </a:cubicBezTo>
                      <a:lnTo>
                        <a:pt x="1018223" y="495300"/>
                      </a:lnTo>
                      <a:close/>
                      <a:moveTo>
                        <a:pt x="1637348" y="441960"/>
                      </a:moveTo>
                      <a:lnTo>
                        <a:pt x="1629728" y="435293"/>
                      </a:lnTo>
                      <a:cubicBezTo>
                        <a:pt x="1640205" y="421958"/>
                        <a:pt x="1649730" y="407670"/>
                        <a:pt x="1656398" y="392430"/>
                      </a:cubicBezTo>
                      <a:lnTo>
                        <a:pt x="1665923" y="396240"/>
                      </a:lnTo>
                      <a:cubicBezTo>
                        <a:pt x="1657350" y="412433"/>
                        <a:pt x="1648778" y="427672"/>
                        <a:pt x="1637348" y="441960"/>
                      </a:cubicBezTo>
                      <a:close/>
                      <a:moveTo>
                        <a:pt x="214313" y="411480"/>
                      </a:moveTo>
                      <a:cubicBezTo>
                        <a:pt x="196215" y="410528"/>
                        <a:pt x="178118" y="409575"/>
                        <a:pt x="162878" y="407670"/>
                      </a:cubicBezTo>
                      <a:lnTo>
                        <a:pt x="163830" y="397193"/>
                      </a:lnTo>
                      <a:cubicBezTo>
                        <a:pt x="179070" y="399097"/>
                        <a:pt x="196215" y="400050"/>
                        <a:pt x="214313" y="401003"/>
                      </a:cubicBezTo>
                      <a:lnTo>
                        <a:pt x="214313" y="411480"/>
                      </a:lnTo>
                      <a:close/>
                      <a:moveTo>
                        <a:pt x="265748" y="411480"/>
                      </a:moveTo>
                      <a:lnTo>
                        <a:pt x="265748" y="401003"/>
                      </a:lnTo>
                      <a:cubicBezTo>
                        <a:pt x="281940" y="400050"/>
                        <a:pt x="299085" y="399097"/>
                        <a:pt x="317183" y="398145"/>
                      </a:cubicBezTo>
                      <a:lnTo>
                        <a:pt x="318135" y="408622"/>
                      </a:lnTo>
                      <a:cubicBezTo>
                        <a:pt x="299085" y="409575"/>
                        <a:pt x="281940" y="411480"/>
                        <a:pt x="265748" y="411480"/>
                      </a:cubicBezTo>
                      <a:close/>
                      <a:moveTo>
                        <a:pt x="368618" y="402908"/>
                      </a:moveTo>
                      <a:lnTo>
                        <a:pt x="367665" y="392430"/>
                      </a:lnTo>
                      <a:cubicBezTo>
                        <a:pt x="383858" y="390525"/>
                        <a:pt x="401003" y="387668"/>
                        <a:pt x="418148" y="384810"/>
                      </a:cubicBezTo>
                      <a:lnTo>
                        <a:pt x="420053" y="395288"/>
                      </a:lnTo>
                      <a:cubicBezTo>
                        <a:pt x="402908" y="398145"/>
                        <a:pt x="384810" y="401003"/>
                        <a:pt x="368618" y="402908"/>
                      </a:cubicBezTo>
                      <a:close/>
                      <a:moveTo>
                        <a:pt x="110490" y="398145"/>
                      </a:moveTo>
                      <a:cubicBezTo>
                        <a:pt x="92393" y="393383"/>
                        <a:pt x="75248" y="386715"/>
                        <a:pt x="61913" y="379095"/>
                      </a:cubicBezTo>
                      <a:lnTo>
                        <a:pt x="66675" y="370522"/>
                      </a:lnTo>
                      <a:cubicBezTo>
                        <a:pt x="80010" y="378143"/>
                        <a:pt x="95250" y="383858"/>
                        <a:pt x="113348" y="388620"/>
                      </a:cubicBezTo>
                      <a:lnTo>
                        <a:pt x="110490" y="398145"/>
                      </a:lnTo>
                      <a:close/>
                      <a:moveTo>
                        <a:pt x="470535" y="386715"/>
                      </a:moveTo>
                      <a:lnTo>
                        <a:pt x="468630" y="376238"/>
                      </a:lnTo>
                      <a:cubicBezTo>
                        <a:pt x="485775" y="373380"/>
                        <a:pt x="501968" y="369570"/>
                        <a:pt x="519113" y="365760"/>
                      </a:cubicBezTo>
                      <a:lnTo>
                        <a:pt x="521018" y="376238"/>
                      </a:lnTo>
                      <a:cubicBezTo>
                        <a:pt x="504825" y="380047"/>
                        <a:pt x="487680" y="383858"/>
                        <a:pt x="470535" y="386715"/>
                      </a:cubicBezTo>
                      <a:close/>
                      <a:moveTo>
                        <a:pt x="571500" y="364808"/>
                      </a:moveTo>
                      <a:lnTo>
                        <a:pt x="568643" y="355283"/>
                      </a:lnTo>
                      <a:cubicBezTo>
                        <a:pt x="577215" y="353378"/>
                        <a:pt x="581978" y="351472"/>
                        <a:pt x="583883" y="351472"/>
                      </a:cubicBezTo>
                      <a:cubicBezTo>
                        <a:pt x="586740" y="349568"/>
                        <a:pt x="597218" y="343853"/>
                        <a:pt x="613410" y="334328"/>
                      </a:cubicBezTo>
                      <a:lnTo>
                        <a:pt x="618173" y="342900"/>
                      </a:lnTo>
                      <a:cubicBezTo>
                        <a:pt x="599123" y="353378"/>
                        <a:pt x="587693" y="360045"/>
                        <a:pt x="587693" y="360045"/>
                      </a:cubicBezTo>
                      <a:lnTo>
                        <a:pt x="586740" y="360045"/>
                      </a:lnTo>
                      <a:lnTo>
                        <a:pt x="585788" y="360045"/>
                      </a:lnTo>
                      <a:cubicBezTo>
                        <a:pt x="587693" y="360045"/>
                        <a:pt x="581978" y="361950"/>
                        <a:pt x="571500" y="364808"/>
                      </a:cubicBezTo>
                      <a:close/>
                      <a:moveTo>
                        <a:pt x="1679258" y="346710"/>
                      </a:moveTo>
                      <a:lnTo>
                        <a:pt x="1668780" y="345758"/>
                      </a:lnTo>
                      <a:cubicBezTo>
                        <a:pt x="1669733" y="339090"/>
                        <a:pt x="1669733" y="332422"/>
                        <a:pt x="1669733" y="325755"/>
                      </a:cubicBezTo>
                      <a:cubicBezTo>
                        <a:pt x="1669733" y="316230"/>
                        <a:pt x="1668780" y="306705"/>
                        <a:pt x="1666875" y="296228"/>
                      </a:cubicBezTo>
                      <a:lnTo>
                        <a:pt x="1677353" y="294323"/>
                      </a:lnTo>
                      <a:cubicBezTo>
                        <a:pt x="1679258" y="304800"/>
                        <a:pt x="1680210" y="315278"/>
                        <a:pt x="1680210" y="325755"/>
                      </a:cubicBezTo>
                      <a:cubicBezTo>
                        <a:pt x="1681163" y="332422"/>
                        <a:pt x="1680210" y="339090"/>
                        <a:pt x="1679258" y="346710"/>
                      </a:cubicBezTo>
                      <a:close/>
                      <a:moveTo>
                        <a:pt x="20955" y="344805"/>
                      </a:moveTo>
                      <a:cubicBezTo>
                        <a:pt x="10478" y="330518"/>
                        <a:pt x="3810" y="314325"/>
                        <a:pt x="953" y="295275"/>
                      </a:cubicBezTo>
                      <a:lnTo>
                        <a:pt x="11430" y="293370"/>
                      </a:lnTo>
                      <a:cubicBezTo>
                        <a:pt x="14288" y="310515"/>
                        <a:pt x="20003" y="324803"/>
                        <a:pt x="29528" y="338138"/>
                      </a:cubicBezTo>
                      <a:lnTo>
                        <a:pt x="20955" y="344805"/>
                      </a:lnTo>
                      <a:close/>
                      <a:moveTo>
                        <a:pt x="664845" y="318135"/>
                      </a:moveTo>
                      <a:lnTo>
                        <a:pt x="660083" y="308610"/>
                      </a:lnTo>
                      <a:cubicBezTo>
                        <a:pt x="675323" y="300990"/>
                        <a:pt x="690563" y="292418"/>
                        <a:pt x="705803" y="284798"/>
                      </a:cubicBezTo>
                      <a:lnTo>
                        <a:pt x="710565" y="294323"/>
                      </a:lnTo>
                      <a:cubicBezTo>
                        <a:pt x="695325" y="301943"/>
                        <a:pt x="679133" y="309563"/>
                        <a:pt x="664845" y="318135"/>
                      </a:cubicBezTo>
                      <a:close/>
                      <a:moveTo>
                        <a:pt x="756285" y="271463"/>
                      </a:moveTo>
                      <a:lnTo>
                        <a:pt x="751523" y="261938"/>
                      </a:lnTo>
                      <a:cubicBezTo>
                        <a:pt x="766763" y="254318"/>
                        <a:pt x="782955" y="246698"/>
                        <a:pt x="798195" y="240030"/>
                      </a:cubicBezTo>
                      <a:lnTo>
                        <a:pt x="802005" y="249555"/>
                      </a:lnTo>
                      <a:cubicBezTo>
                        <a:pt x="787718" y="257175"/>
                        <a:pt x="771525" y="264795"/>
                        <a:pt x="756285" y="271463"/>
                      </a:cubicBezTo>
                      <a:close/>
                      <a:moveTo>
                        <a:pt x="1650683" y="249555"/>
                      </a:moveTo>
                      <a:cubicBezTo>
                        <a:pt x="1643063" y="235268"/>
                        <a:pt x="1632585" y="221933"/>
                        <a:pt x="1621155" y="209550"/>
                      </a:cubicBezTo>
                      <a:lnTo>
                        <a:pt x="1628775" y="202883"/>
                      </a:lnTo>
                      <a:cubicBezTo>
                        <a:pt x="1641158" y="216218"/>
                        <a:pt x="1651635" y="230505"/>
                        <a:pt x="1660208" y="244793"/>
                      </a:cubicBezTo>
                      <a:lnTo>
                        <a:pt x="1650683" y="249555"/>
                      </a:lnTo>
                      <a:close/>
                      <a:moveTo>
                        <a:pt x="10478" y="243840"/>
                      </a:moveTo>
                      <a:lnTo>
                        <a:pt x="0" y="242888"/>
                      </a:lnTo>
                      <a:cubicBezTo>
                        <a:pt x="953" y="224790"/>
                        <a:pt x="3810" y="207645"/>
                        <a:pt x="7620" y="191453"/>
                      </a:cubicBezTo>
                      <a:lnTo>
                        <a:pt x="17145" y="194310"/>
                      </a:lnTo>
                      <a:cubicBezTo>
                        <a:pt x="13335" y="209550"/>
                        <a:pt x="11430" y="226695"/>
                        <a:pt x="10478" y="243840"/>
                      </a:cubicBezTo>
                      <a:close/>
                      <a:moveTo>
                        <a:pt x="850583" y="229553"/>
                      </a:moveTo>
                      <a:lnTo>
                        <a:pt x="846773" y="220028"/>
                      </a:lnTo>
                      <a:cubicBezTo>
                        <a:pt x="862965" y="213360"/>
                        <a:pt x="879157" y="206693"/>
                        <a:pt x="894398" y="200025"/>
                      </a:cubicBezTo>
                      <a:lnTo>
                        <a:pt x="898207" y="209550"/>
                      </a:lnTo>
                      <a:cubicBezTo>
                        <a:pt x="882015" y="216218"/>
                        <a:pt x="865823" y="221933"/>
                        <a:pt x="850583" y="229553"/>
                      </a:cubicBezTo>
                      <a:close/>
                      <a:moveTo>
                        <a:pt x="945832" y="190500"/>
                      </a:moveTo>
                      <a:lnTo>
                        <a:pt x="942023" y="180975"/>
                      </a:lnTo>
                      <a:cubicBezTo>
                        <a:pt x="958215" y="175260"/>
                        <a:pt x="974407" y="168593"/>
                        <a:pt x="990600" y="163830"/>
                      </a:cubicBezTo>
                      <a:lnTo>
                        <a:pt x="994410" y="173355"/>
                      </a:lnTo>
                      <a:cubicBezTo>
                        <a:pt x="978218" y="179070"/>
                        <a:pt x="962025" y="184785"/>
                        <a:pt x="945832" y="190500"/>
                      </a:cubicBezTo>
                      <a:close/>
                      <a:moveTo>
                        <a:pt x="1583055" y="176213"/>
                      </a:moveTo>
                      <a:cubicBezTo>
                        <a:pt x="1569720" y="166688"/>
                        <a:pt x="1555433" y="157163"/>
                        <a:pt x="1540193" y="149543"/>
                      </a:cubicBezTo>
                      <a:lnTo>
                        <a:pt x="1544955" y="140970"/>
                      </a:lnTo>
                      <a:cubicBezTo>
                        <a:pt x="1561148" y="149543"/>
                        <a:pt x="1575435" y="159068"/>
                        <a:pt x="1588770" y="168593"/>
                      </a:cubicBezTo>
                      <a:lnTo>
                        <a:pt x="1583055" y="176213"/>
                      </a:lnTo>
                      <a:close/>
                      <a:moveTo>
                        <a:pt x="1042988" y="157163"/>
                      </a:moveTo>
                      <a:lnTo>
                        <a:pt x="1040130" y="147638"/>
                      </a:lnTo>
                      <a:cubicBezTo>
                        <a:pt x="1057275" y="142875"/>
                        <a:pt x="1073468" y="137160"/>
                        <a:pt x="1089660" y="133350"/>
                      </a:cubicBezTo>
                      <a:lnTo>
                        <a:pt x="1092518" y="142875"/>
                      </a:lnTo>
                      <a:cubicBezTo>
                        <a:pt x="1075373" y="147638"/>
                        <a:pt x="1059180" y="152400"/>
                        <a:pt x="1042988" y="157163"/>
                      </a:cubicBezTo>
                      <a:close/>
                      <a:moveTo>
                        <a:pt x="35243" y="147638"/>
                      </a:moveTo>
                      <a:lnTo>
                        <a:pt x="25718" y="142875"/>
                      </a:lnTo>
                      <a:cubicBezTo>
                        <a:pt x="33338" y="127635"/>
                        <a:pt x="43815" y="112395"/>
                        <a:pt x="55245" y="99060"/>
                      </a:cubicBezTo>
                      <a:lnTo>
                        <a:pt x="62865" y="105728"/>
                      </a:lnTo>
                      <a:cubicBezTo>
                        <a:pt x="52388" y="118110"/>
                        <a:pt x="42863" y="132398"/>
                        <a:pt x="35243" y="147638"/>
                      </a:cubicBezTo>
                      <a:close/>
                      <a:moveTo>
                        <a:pt x="1141095" y="130493"/>
                      </a:moveTo>
                      <a:lnTo>
                        <a:pt x="1139190" y="120968"/>
                      </a:lnTo>
                      <a:cubicBezTo>
                        <a:pt x="1156335" y="117157"/>
                        <a:pt x="1173480" y="113348"/>
                        <a:pt x="1189673" y="110490"/>
                      </a:cubicBezTo>
                      <a:lnTo>
                        <a:pt x="1191578" y="120968"/>
                      </a:lnTo>
                      <a:cubicBezTo>
                        <a:pt x="1175385" y="122873"/>
                        <a:pt x="1158240" y="125730"/>
                        <a:pt x="1141095" y="130493"/>
                      </a:cubicBezTo>
                      <a:close/>
                      <a:moveTo>
                        <a:pt x="1493520" y="127635"/>
                      </a:moveTo>
                      <a:cubicBezTo>
                        <a:pt x="1478280" y="121920"/>
                        <a:pt x="1462088" y="117157"/>
                        <a:pt x="1444943" y="113348"/>
                      </a:cubicBezTo>
                      <a:lnTo>
                        <a:pt x="1446848" y="102870"/>
                      </a:lnTo>
                      <a:cubicBezTo>
                        <a:pt x="1463993" y="106680"/>
                        <a:pt x="1481138" y="111443"/>
                        <a:pt x="1497330" y="117157"/>
                      </a:cubicBezTo>
                      <a:lnTo>
                        <a:pt x="1493520" y="127635"/>
                      </a:lnTo>
                      <a:close/>
                      <a:moveTo>
                        <a:pt x="1242060" y="111443"/>
                      </a:moveTo>
                      <a:lnTo>
                        <a:pt x="1241108" y="100965"/>
                      </a:lnTo>
                      <a:cubicBezTo>
                        <a:pt x="1258253" y="99060"/>
                        <a:pt x="1276350" y="97155"/>
                        <a:pt x="1292543" y="95250"/>
                      </a:cubicBezTo>
                      <a:lnTo>
                        <a:pt x="1293495" y="105728"/>
                      </a:lnTo>
                      <a:cubicBezTo>
                        <a:pt x="1276350" y="107632"/>
                        <a:pt x="1259205" y="108585"/>
                        <a:pt x="1242060" y="111443"/>
                      </a:cubicBezTo>
                      <a:close/>
                      <a:moveTo>
                        <a:pt x="1394460" y="106680"/>
                      </a:moveTo>
                      <a:cubicBezTo>
                        <a:pt x="1378268" y="104775"/>
                        <a:pt x="1361123" y="104775"/>
                        <a:pt x="1343978" y="103823"/>
                      </a:cubicBezTo>
                      <a:lnTo>
                        <a:pt x="1343978" y="93345"/>
                      </a:lnTo>
                      <a:cubicBezTo>
                        <a:pt x="1362075" y="93345"/>
                        <a:pt x="1379220" y="94298"/>
                        <a:pt x="1395413" y="96203"/>
                      </a:cubicBezTo>
                      <a:lnTo>
                        <a:pt x="1394460" y="106680"/>
                      </a:lnTo>
                      <a:close/>
                      <a:moveTo>
                        <a:pt x="100013" y="72390"/>
                      </a:moveTo>
                      <a:lnTo>
                        <a:pt x="94298" y="63818"/>
                      </a:lnTo>
                      <a:cubicBezTo>
                        <a:pt x="107633" y="54293"/>
                        <a:pt x="122873" y="45720"/>
                        <a:pt x="140018" y="38100"/>
                      </a:cubicBezTo>
                      <a:lnTo>
                        <a:pt x="143828" y="47625"/>
                      </a:lnTo>
                      <a:cubicBezTo>
                        <a:pt x="127635" y="54293"/>
                        <a:pt x="113348" y="62865"/>
                        <a:pt x="100013" y="72390"/>
                      </a:cubicBezTo>
                      <a:close/>
                      <a:moveTo>
                        <a:pt x="191453" y="29528"/>
                      </a:moveTo>
                      <a:lnTo>
                        <a:pt x="188595" y="20003"/>
                      </a:lnTo>
                      <a:cubicBezTo>
                        <a:pt x="204788" y="15240"/>
                        <a:pt x="221933" y="11430"/>
                        <a:pt x="239078" y="8573"/>
                      </a:cubicBezTo>
                      <a:lnTo>
                        <a:pt x="240983" y="19050"/>
                      </a:lnTo>
                      <a:cubicBezTo>
                        <a:pt x="223838" y="21907"/>
                        <a:pt x="206693" y="25718"/>
                        <a:pt x="191453" y="29528"/>
                      </a:cubicBezTo>
                      <a:close/>
                      <a:moveTo>
                        <a:pt x="291465" y="12382"/>
                      </a:moveTo>
                      <a:lnTo>
                        <a:pt x="290513" y="1905"/>
                      </a:lnTo>
                      <a:cubicBezTo>
                        <a:pt x="305753" y="953"/>
                        <a:pt x="320993" y="0"/>
                        <a:pt x="337185" y="0"/>
                      </a:cubicBezTo>
                      <a:cubicBezTo>
                        <a:pt x="339090" y="0"/>
                        <a:pt x="340995" y="0"/>
                        <a:pt x="341948" y="0"/>
                      </a:cubicBezTo>
                      <a:lnTo>
                        <a:pt x="341948" y="10478"/>
                      </a:lnTo>
                      <a:cubicBezTo>
                        <a:pt x="340043" y="10478"/>
                        <a:pt x="338138" y="10478"/>
                        <a:pt x="337185" y="10478"/>
                      </a:cubicBezTo>
                      <a:cubicBezTo>
                        <a:pt x="321945" y="11430"/>
                        <a:pt x="306705" y="11430"/>
                        <a:pt x="291465" y="12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B5ABC516-811D-4AAC-9A5E-A2D72E1A4641}"/>
                    </a:ext>
                  </a:extLst>
                </p:cNvPr>
                <p:cNvSpPr/>
                <p:nvPr/>
              </p:nvSpPr>
              <p:spPr>
                <a:xfrm>
                  <a:off x="5742622" y="2862262"/>
                  <a:ext cx="23893" cy="26670"/>
                </a:xfrm>
                <a:custGeom>
                  <a:avLst/>
                  <a:gdLst>
                    <a:gd name="connsiteX0" fmla="*/ 8573 w 23893"/>
                    <a:gd name="connsiteY0" fmla="*/ 26670 h 26670"/>
                    <a:gd name="connsiteX1" fmla="*/ 0 w 23893"/>
                    <a:gd name="connsiteY1" fmla="*/ 20955 h 26670"/>
                    <a:gd name="connsiteX2" fmla="*/ 17145 w 23893"/>
                    <a:gd name="connsiteY2" fmla="*/ 0 h 26670"/>
                    <a:gd name="connsiteX3" fmla="*/ 23813 w 23893"/>
                    <a:gd name="connsiteY3" fmla="*/ 7620 h 26670"/>
                    <a:gd name="connsiteX4" fmla="*/ 8573 w 23893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93" h="26670">
                      <a:moveTo>
                        <a:pt x="8573" y="26670"/>
                      </a:moveTo>
                      <a:lnTo>
                        <a:pt x="0" y="20955"/>
                      </a:lnTo>
                      <a:cubicBezTo>
                        <a:pt x="8573" y="8573"/>
                        <a:pt x="16193" y="952"/>
                        <a:pt x="17145" y="0"/>
                      </a:cubicBezTo>
                      <a:lnTo>
                        <a:pt x="23813" y="7620"/>
                      </a:lnTo>
                      <a:cubicBezTo>
                        <a:pt x="24765" y="7620"/>
                        <a:pt x="17145" y="15240"/>
                        <a:pt x="8573" y="266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371975" y="3374956"/>
                <a:ext cx="781050" cy="785563"/>
                <a:chOff x="4371975" y="3374956"/>
                <a:chExt cx="781050" cy="785563"/>
              </a:xfrm>
              <a:solidFill>
                <a:srgbClr val="FFFFFF"/>
              </a:solidFill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859C2935-FCAA-4F8D-8F32-3D8689A7F11C}"/>
                    </a:ext>
                  </a:extLst>
                </p:cNvPr>
                <p:cNvSpPr/>
                <p:nvPr/>
              </p:nvSpPr>
              <p:spPr>
                <a:xfrm>
                  <a:off x="4425314" y="3374956"/>
                  <a:ext cx="24764" cy="14990"/>
                </a:xfrm>
                <a:custGeom>
                  <a:avLst/>
                  <a:gdLst>
                    <a:gd name="connsiteX0" fmla="*/ 18098 w 24764"/>
                    <a:gd name="connsiteY0" fmla="*/ 14991 h 14990"/>
                    <a:gd name="connsiteX1" fmla="*/ 3810 w 24764"/>
                    <a:gd name="connsiteY1" fmla="*/ 9276 h 14990"/>
                    <a:gd name="connsiteX2" fmla="*/ 0 w 24764"/>
                    <a:gd name="connsiteY2" fmla="*/ 1656 h 14990"/>
                    <a:gd name="connsiteX3" fmla="*/ 24765 w 24764"/>
                    <a:gd name="connsiteY3" fmla="*/ 9276 h 14990"/>
                    <a:gd name="connsiteX4" fmla="*/ 18098 w 24764"/>
                    <a:gd name="connsiteY4" fmla="*/ 14991 h 1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64" h="14990">
                      <a:moveTo>
                        <a:pt x="18098" y="14991"/>
                      </a:moveTo>
                      <a:cubicBezTo>
                        <a:pt x="14288" y="12133"/>
                        <a:pt x="7620" y="6418"/>
                        <a:pt x="3810" y="9276"/>
                      </a:cubicBezTo>
                      <a:lnTo>
                        <a:pt x="0" y="1656"/>
                      </a:lnTo>
                      <a:cubicBezTo>
                        <a:pt x="6668" y="-2154"/>
                        <a:pt x="15240" y="703"/>
                        <a:pt x="24765" y="9276"/>
                      </a:cubicBezTo>
                      <a:lnTo>
                        <a:pt x="18098" y="149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EA5C140-4ECC-42E8-8E8E-DA1614D1381A}"/>
                    </a:ext>
                  </a:extLst>
                </p:cNvPr>
                <p:cNvSpPr/>
                <p:nvPr/>
              </p:nvSpPr>
              <p:spPr>
                <a:xfrm>
                  <a:off x="4371975" y="3418522"/>
                  <a:ext cx="781050" cy="741997"/>
                </a:xfrm>
                <a:custGeom>
                  <a:avLst/>
                  <a:gdLst>
                    <a:gd name="connsiteX0" fmla="*/ 563880 w 781050"/>
                    <a:gd name="connsiteY0" fmla="*/ 741998 h 741997"/>
                    <a:gd name="connsiteX1" fmla="*/ 528638 w 781050"/>
                    <a:gd name="connsiteY1" fmla="*/ 736283 h 741997"/>
                    <a:gd name="connsiteX2" fmla="*/ 531495 w 781050"/>
                    <a:gd name="connsiteY2" fmla="*/ 727710 h 741997"/>
                    <a:gd name="connsiteX3" fmla="*/ 572453 w 781050"/>
                    <a:gd name="connsiteY3" fmla="*/ 732473 h 741997"/>
                    <a:gd name="connsiteX4" fmla="*/ 573405 w 781050"/>
                    <a:gd name="connsiteY4" fmla="*/ 741045 h 741997"/>
                    <a:gd name="connsiteX5" fmla="*/ 563880 w 781050"/>
                    <a:gd name="connsiteY5" fmla="*/ 741998 h 741997"/>
                    <a:gd name="connsiteX6" fmla="*/ 616268 w 781050"/>
                    <a:gd name="connsiteY6" fmla="*/ 729615 h 741997"/>
                    <a:gd name="connsiteX7" fmla="*/ 612458 w 781050"/>
                    <a:gd name="connsiteY7" fmla="*/ 721995 h 741997"/>
                    <a:gd name="connsiteX8" fmla="*/ 648653 w 781050"/>
                    <a:gd name="connsiteY8" fmla="*/ 699135 h 741997"/>
                    <a:gd name="connsiteX9" fmla="*/ 654368 w 781050"/>
                    <a:gd name="connsiteY9" fmla="*/ 705803 h 741997"/>
                    <a:gd name="connsiteX10" fmla="*/ 616268 w 781050"/>
                    <a:gd name="connsiteY10" fmla="*/ 729615 h 741997"/>
                    <a:gd name="connsiteX11" fmla="*/ 488633 w 781050"/>
                    <a:gd name="connsiteY11" fmla="*/ 715328 h 741997"/>
                    <a:gd name="connsiteX12" fmla="*/ 454343 w 781050"/>
                    <a:gd name="connsiteY12" fmla="*/ 686753 h 741997"/>
                    <a:gd name="connsiteX13" fmla="*/ 461010 w 781050"/>
                    <a:gd name="connsiteY13" fmla="*/ 681038 h 741997"/>
                    <a:gd name="connsiteX14" fmla="*/ 493395 w 781050"/>
                    <a:gd name="connsiteY14" fmla="*/ 708660 h 741997"/>
                    <a:gd name="connsiteX15" fmla="*/ 488633 w 781050"/>
                    <a:gd name="connsiteY15" fmla="*/ 715328 h 741997"/>
                    <a:gd name="connsiteX16" fmla="*/ 685800 w 781050"/>
                    <a:gd name="connsiteY16" fmla="*/ 673418 h 741997"/>
                    <a:gd name="connsiteX17" fmla="*/ 679133 w 781050"/>
                    <a:gd name="connsiteY17" fmla="*/ 667703 h 741997"/>
                    <a:gd name="connsiteX18" fmla="*/ 704850 w 781050"/>
                    <a:gd name="connsiteY18" fmla="*/ 632460 h 741997"/>
                    <a:gd name="connsiteX19" fmla="*/ 712470 w 781050"/>
                    <a:gd name="connsiteY19" fmla="*/ 637223 h 741997"/>
                    <a:gd name="connsiteX20" fmla="*/ 685800 w 781050"/>
                    <a:gd name="connsiteY20" fmla="*/ 673418 h 741997"/>
                    <a:gd name="connsiteX21" fmla="*/ 427673 w 781050"/>
                    <a:gd name="connsiteY21" fmla="*/ 650558 h 741997"/>
                    <a:gd name="connsiteX22" fmla="*/ 408623 w 781050"/>
                    <a:gd name="connsiteY22" fmla="*/ 609600 h 741997"/>
                    <a:gd name="connsiteX23" fmla="*/ 417195 w 781050"/>
                    <a:gd name="connsiteY23" fmla="*/ 606743 h 741997"/>
                    <a:gd name="connsiteX24" fmla="*/ 435293 w 781050"/>
                    <a:gd name="connsiteY24" fmla="*/ 645795 h 741997"/>
                    <a:gd name="connsiteX25" fmla="*/ 427673 w 781050"/>
                    <a:gd name="connsiteY25" fmla="*/ 650558 h 741997"/>
                    <a:gd name="connsiteX26" fmla="*/ 733425 w 781050"/>
                    <a:gd name="connsiteY26" fmla="*/ 599123 h 741997"/>
                    <a:gd name="connsiteX27" fmla="*/ 725805 w 781050"/>
                    <a:gd name="connsiteY27" fmla="*/ 595313 h 741997"/>
                    <a:gd name="connsiteX28" fmla="*/ 742950 w 781050"/>
                    <a:gd name="connsiteY28" fmla="*/ 555308 h 741997"/>
                    <a:gd name="connsiteX29" fmla="*/ 751523 w 781050"/>
                    <a:gd name="connsiteY29" fmla="*/ 558165 h 741997"/>
                    <a:gd name="connsiteX30" fmla="*/ 733425 w 781050"/>
                    <a:gd name="connsiteY30" fmla="*/ 599123 h 741997"/>
                    <a:gd name="connsiteX31" fmla="*/ 398145 w 781050"/>
                    <a:gd name="connsiteY31" fmla="*/ 566738 h 741997"/>
                    <a:gd name="connsiteX32" fmla="*/ 394335 w 781050"/>
                    <a:gd name="connsiteY32" fmla="*/ 522923 h 741997"/>
                    <a:gd name="connsiteX33" fmla="*/ 402908 w 781050"/>
                    <a:gd name="connsiteY33" fmla="*/ 522923 h 741997"/>
                    <a:gd name="connsiteX34" fmla="*/ 406718 w 781050"/>
                    <a:gd name="connsiteY34" fmla="*/ 565785 h 741997"/>
                    <a:gd name="connsiteX35" fmla="*/ 398145 w 781050"/>
                    <a:gd name="connsiteY35" fmla="*/ 566738 h 741997"/>
                    <a:gd name="connsiteX36" fmla="*/ 763905 w 781050"/>
                    <a:gd name="connsiteY36" fmla="*/ 515303 h 741997"/>
                    <a:gd name="connsiteX37" fmla="*/ 755333 w 781050"/>
                    <a:gd name="connsiteY37" fmla="*/ 513398 h 741997"/>
                    <a:gd name="connsiteX38" fmla="*/ 764858 w 781050"/>
                    <a:gd name="connsiteY38" fmla="*/ 470535 h 741997"/>
                    <a:gd name="connsiteX39" fmla="*/ 773430 w 781050"/>
                    <a:gd name="connsiteY39" fmla="*/ 472440 h 741997"/>
                    <a:gd name="connsiteX40" fmla="*/ 763905 w 781050"/>
                    <a:gd name="connsiteY40" fmla="*/ 515303 h 741997"/>
                    <a:gd name="connsiteX41" fmla="*/ 122873 w 781050"/>
                    <a:gd name="connsiteY41" fmla="*/ 507683 h 741997"/>
                    <a:gd name="connsiteX42" fmla="*/ 121920 w 781050"/>
                    <a:gd name="connsiteY42" fmla="*/ 499110 h 741997"/>
                    <a:gd name="connsiteX43" fmla="*/ 161925 w 781050"/>
                    <a:gd name="connsiteY43" fmla="*/ 487680 h 741997"/>
                    <a:gd name="connsiteX44" fmla="*/ 166688 w 781050"/>
                    <a:gd name="connsiteY44" fmla="*/ 495300 h 741997"/>
                    <a:gd name="connsiteX45" fmla="*/ 122873 w 781050"/>
                    <a:gd name="connsiteY45" fmla="*/ 507683 h 741997"/>
                    <a:gd name="connsiteX46" fmla="*/ 78105 w 781050"/>
                    <a:gd name="connsiteY46" fmla="*/ 502920 h 741997"/>
                    <a:gd name="connsiteX47" fmla="*/ 39053 w 781050"/>
                    <a:gd name="connsiteY47" fmla="*/ 480060 h 741997"/>
                    <a:gd name="connsiteX48" fmla="*/ 44768 w 781050"/>
                    <a:gd name="connsiteY48" fmla="*/ 473393 h 741997"/>
                    <a:gd name="connsiteX49" fmla="*/ 80963 w 781050"/>
                    <a:gd name="connsiteY49" fmla="*/ 494348 h 741997"/>
                    <a:gd name="connsiteX50" fmla="*/ 78105 w 781050"/>
                    <a:gd name="connsiteY50" fmla="*/ 502920 h 741997"/>
                    <a:gd name="connsiteX51" fmla="*/ 403860 w 781050"/>
                    <a:gd name="connsiteY51" fmla="*/ 479108 h 741997"/>
                    <a:gd name="connsiteX52" fmla="*/ 395288 w 781050"/>
                    <a:gd name="connsiteY52" fmla="*/ 478155 h 741997"/>
                    <a:gd name="connsiteX53" fmla="*/ 401003 w 781050"/>
                    <a:gd name="connsiteY53" fmla="*/ 434340 h 741997"/>
                    <a:gd name="connsiteX54" fmla="*/ 409575 w 781050"/>
                    <a:gd name="connsiteY54" fmla="*/ 436245 h 741997"/>
                    <a:gd name="connsiteX55" fmla="*/ 403860 w 781050"/>
                    <a:gd name="connsiteY55" fmla="*/ 479108 h 741997"/>
                    <a:gd name="connsiteX56" fmla="*/ 199073 w 781050"/>
                    <a:gd name="connsiteY56" fmla="*/ 462915 h 741997"/>
                    <a:gd name="connsiteX57" fmla="*/ 191453 w 781050"/>
                    <a:gd name="connsiteY57" fmla="*/ 458153 h 741997"/>
                    <a:gd name="connsiteX58" fmla="*/ 206693 w 781050"/>
                    <a:gd name="connsiteY58" fmla="*/ 418148 h 741997"/>
                    <a:gd name="connsiteX59" fmla="*/ 215265 w 781050"/>
                    <a:gd name="connsiteY59" fmla="*/ 420053 h 741997"/>
                    <a:gd name="connsiteX60" fmla="*/ 199073 w 781050"/>
                    <a:gd name="connsiteY60" fmla="*/ 462915 h 741997"/>
                    <a:gd name="connsiteX61" fmla="*/ 12383 w 781050"/>
                    <a:gd name="connsiteY61" fmla="*/ 442913 h 741997"/>
                    <a:gd name="connsiteX62" fmla="*/ 0 w 781050"/>
                    <a:gd name="connsiteY62" fmla="*/ 400050 h 741997"/>
                    <a:gd name="connsiteX63" fmla="*/ 8573 w 781050"/>
                    <a:gd name="connsiteY63" fmla="*/ 399098 h 741997"/>
                    <a:gd name="connsiteX64" fmla="*/ 20003 w 781050"/>
                    <a:gd name="connsiteY64" fmla="*/ 440055 h 741997"/>
                    <a:gd name="connsiteX65" fmla="*/ 12383 w 781050"/>
                    <a:gd name="connsiteY65" fmla="*/ 442913 h 741997"/>
                    <a:gd name="connsiteX66" fmla="*/ 779145 w 781050"/>
                    <a:gd name="connsiteY66" fmla="*/ 428625 h 741997"/>
                    <a:gd name="connsiteX67" fmla="*/ 770573 w 781050"/>
                    <a:gd name="connsiteY67" fmla="*/ 427673 h 741997"/>
                    <a:gd name="connsiteX68" fmla="*/ 772478 w 781050"/>
                    <a:gd name="connsiteY68" fmla="*/ 385763 h 741997"/>
                    <a:gd name="connsiteX69" fmla="*/ 772478 w 781050"/>
                    <a:gd name="connsiteY69" fmla="*/ 383858 h 741997"/>
                    <a:gd name="connsiteX70" fmla="*/ 781050 w 781050"/>
                    <a:gd name="connsiteY70" fmla="*/ 383858 h 741997"/>
                    <a:gd name="connsiteX71" fmla="*/ 781050 w 781050"/>
                    <a:gd name="connsiteY71" fmla="*/ 385763 h 741997"/>
                    <a:gd name="connsiteX72" fmla="*/ 779145 w 781050"/>
                    <a:gd name="connsiteY72" fmla="*/ 428625 h 741997"/>
                    <a:gd name="connsiteX73" fmla="*/ 219075 w 781050"/>
                    <a:gd name="connsiteY73" fmla="*/ 376238 h 741997"/>
                    <a:gd name="connsiteX74" fmla="*/ 210503 w 781050"/>
                    <a:gd name="connsiteY74" fmla="*/ 376238 h 741997"/>
                    <a:gd name="connsiteX75" fmla="*/ 210503 w 781050"/>
                    <a:gd name="connsiteY75" fmla="*/ 367665 h 741997"/>
                    <a:gd name="connsiteX76" fmla="*/ 208598 w 781050"/>
                    <a:gd name="connsiteY76" fmla="*/ 332423 h 741997"/>
                    <a:gd name="connsiteX77" fmla="*/ 217170 w 781050"/>
                    <a:gd name="connsiteY77" fmla="*/ 331470 h 741997"/>
                    <a:gd name="connsiteX78" fmla="*/ 219075 w 781050"/>
                    <a:gd name="connsiteY78" fmla="*/ 367665 h 741997"/>
                    <a:gd name="connsiteX79" fmla="*/ 219075 w 781050"/>
                    <a:gd name="connsiteY79" fmla="*/ 376238 h 741997"/>
                    <a:gd name="connsiteX80" fmla="*/ 8573 w 781050"/>
                    <a:gd name="connsiteY80" fmla="*/ 356235 h 741997"/>
                    <a:gd name="connsiteX81" fmla="*/ 0 w 781050"/>
                    <a:gd name="connsiteY81" fmla="*/ 355283 h 741997"/>
                    <a:gd name="connsiteX82" fmla="*/ 11430 w 781050"/>
                    <a:gd name="connsiteY82" fmla="*/ 311468 h 741997"/>
                    <a:gd name="connsiteX83" fmla="*/ 19050 w 781050"/>
                    <a:gd name="connsiteY83" fmla="*/ 314325 h 741997"/>
                    <a:gd name="connsiteX84" fmla="*/ 8573 w 781050"/>
                    <a:gd name="connsiteY84" fmla="*/ 356235 h 741997"/>
                    <a:gd name="connsiteX85" fmla="*/ 769620 w 781050"/>
                    <a:gd name="connsiteY85" fmla="*/ 340995 h 741997"/>
                    <a:gd name="connsiteX86" fmla="*/ 763905 w 781050"/>
                    <a:gd name="connsiteY86" fmla="*/ 298133 h 741997"/>
                    <a:gd name="connsiteX87" fmla="*/ 772478 w 781050"/>
                    <a:gd name="connsiteY87" fmla="*/ 296228 h 741997"/>
                    <a:gd name="connsiteX88" fmla="*/ 778193 w 781050"/>
                    <a:gd name="connsiteY88" fmla="*/ 340043 h 741997"/>
                    <a:gd name="connsiteX89" fmla="*/ 769620 w 781050"/>
                    <a:gd name="connsiteY89" fmla="*/ 340995 h 741997"/>
                    <a:gd name="connsiteX90" fmla="*/ 202883 w 781050"/>
                    <a:gd name="connsiteY90" fmla="*/ 289560 h 741997"/>
                    <a:gd name="connsiteX91" fmla="*/ 194310 w 781050"/>
                    <a:gd name="connsiteY91" fmla="*/ 246698 h 741997"/>
                    <a:gd name="connsiteX92" fmla="*/ 202883 w 781050"/>
                    <a:gd name="connsiteY92" fmla="*/ 244793 h 741997"/>
                    <a:gd name="connsiteX93" fmla="*/ 211455 w 781050"/>
                    <a:gd name="connsiteY93" fmla="*/ 287655 h 741997"/>
                    <a:gd name="connsiteX94" fmla="*/ 202883 w 781050"/>
                    <a:gd name="connsiteY94" fmla="*/ 289560 h 741997"/>
                    <a:gd name="connsiteX95" fmla="*/ 40005 w 781050"/>
                    <a:gd name="connsiteY95" fmla="*/ 278130 h 741997"/>
                    <a:gd name="connsiteX96" fmla="*/ 32385 w 781050"/>
                    <a:gd name="connsiteY96" fmla="*/ 273368 h 741997"/>
                    <a:gd name="connsiteX97" fmla="*/ 60008 w 781050"/>
                    <a:gd name="connsiteY97" fmla="*/ 239078 h 741997"/>
                    <a:gd name="connsiteX98" fmla="*/ 66675 w 781050"/>
                    <a:gd name="connsiteY98" fmla="*/ 244793 h 741997"/>
                    <a:gd name="connsiteX99" fmla="*/ 40005 w 781050"/>
                    <a:gd name="connsiteY99" fmla="*/ 278130 h 741997"/>
                    <a:gd name="connsiteX100" fmla="*/ 753428 w 781050"/>
                    <a:gd name="connsiteY100" fmla="*/ 255270 h 741997"/>
                    <a:gd name="connsiteX101" fmla="*/ 740093 w 781050"/>
                    <a:gd name="connsiteY101" fmla="*/ 214313 h 741997"/>
                    <a:gd name="connsiteX102" fmla="*/ 748665 w 781050"/>
                    <a:gd name="connsiteY102" fmla="*/ 211455 h 741997"/>
                    <a:gd name="connsiteX103" fmla="*/ 762953 w 781050"/>
                    <a:gd name="connsiteY103" fmla="*/ 253365 h 741997"/>
                    <a:gd name="connsiteX104" fmla="*/ 753428 w 781050"/>
                    <a:gd name="connsiteY104" fmla="*/ 255270 h 741997"/>
                    <a:gd name="connsiteX105" fmla="*/ 98108 w 781050"/>
                    <a:gd name="connsiteY105" fmla="*/ 212408 h 741997"/>
                    <a:gd name="connsiteX106" fmla="*/ 92393 w 781050"/>
                    <a:gd name="connsiteY106" fmla="*/ 205740 h 741997"/>
                    <a:gd name="connsiteX107" fmla="*/ 125730 w 781050"/>
                    <a:gd name="connsiteY107" fmla="*/ 176213 h 741997"/>
                    <a:gd name="connsiteX108" fmla="*/ 131445 w 781050"/>
                    <a:gd name="connsiteY108" fmla="*/ 182880 h 741997"/>
                    <a:gd name="connsiteX109" fmla="*/ 98108 w 781050"/>
                    <a:gd name="connsiteY109" fmla="*/ 212408 h 741997"/>
                    <a:gd name="connsiteX110" fmla="*/ 182880 w 781050"/>
                    <a:gd name="connsiteY110" fmla="*/ 204788 h 741997"/>
                    <a:gd name="connsiteX111" fmla="*/ 169545 w 781050"/>
                    <a:gd name="connsiteY111" fmla="*/ 162878 h 741997"/>
                    <a:gd name="connsiteX112" fmla="*/ 178118 w 781050"/>
                    <a:gd name="connsiteY112" fmla="*/ 160020 h 741997"/>
                    <a:gd name="connsiteX113" fmla="*/ 191453 w 781050"/>
                    <a:gd name="connsiteY113" fmla="*/ 201930 h 741997"/>
                    <a:gd name="connsiteX114" fmla="*/ 182880 w 781050"/>
                    <a:gd name="connsiteY114" fmla="*/ 204788 h 741997"/>
                    <a:gd name="connsiteX115" fmla="*/ 721995 w 781050"/>
                    <a:gd name="connsiteY115" fmla="*/ 175260 h 741997"/>
                    <a:gd name="connsiteX116" fmla="*/ 701040 w 781050"/>
                    <a:gd name="connsiteY116" fmla="*/ 137160 h 741997"/>
                    <a:gd name="connsiteX117" fmla="*/ 708660 w 781050"/>
                    <a:gd name="connsiteY117" fmla="*/ 132398 h 741997"/>
                    <a:gd name="connsiteX118" fmla="*/ 730568 w 781050"/>
                    <a:gd name="connsiteY118" fmla="*/ 170498 h 741997"/>
                    <a:gd name="connsiteX119" fmla="*/ 721995 w 781050"/>
                    <a:gd name="connsiteY119" fmla="*/ 175260 h 741997"/>
                    <a:gd name="connsiteX120" fmla="*/ 165735 w 781050"/>
                    <a:gd name="connsiteY120" fmla="*/ 158115 h 741997"/>
                    <a:gd name="connsiteX121" fmla="*/ 160973 w 781050"/>
                    <a:gd name="connsiteY121" fmla="*/ 150495 h 741997"/>
                    <a:gd name="connsiteX122" fmla="*/ 197168 w 781050"/>
                    <a:gd name="connsiteY122" fmla="*/ 125730 h 741997"/>
                    <a:gd name="connsiteX123" fmla="*/ 201930 w 781050"/>
                    <a:gd name="connsiteY123" fmla="*/ 133350 h 741997"/>
                    <a:gd name="connsiteX124" fmla="*/ 165735 w 781050"/>
                    <a:gd name="connsiteY124" fmla="*/ 158115 h 741997"/>
                    <a:gd name="connsiteX125" fmla="*/ 155258 w 781050"/>
                    <a:gd name="connsiteY125" fmla="*/ 121920 h 741997"/>
                    <a:gd name="connsiteX126" fmla="*/ 138113 w 781050"/>
                    <a:gd name="connsiteY126" fmla="*/ 81915 h 741997"/>
                    <a:gd name="connsiteX127" fmla="*/ 145733 w 781050"/>
                    <a:gd name="connsiteY127" fmla="*/ 78105 h 741997"/>
                    <a:gd name="connsiteX128" fmla="*/ 162878 w 781050"/>
                    <a:gd name="connsiteY128" fmla="*/ 119063 h 741997"/>
                    <a:gd name="connsiteX129" fmla="*/ 155258 w 781050"/>
                    <a:gd name="connsiteY129" fmla="*/ 121920 h 741997"/>
                    <a:gd name="connsiteX130" fmla="*/ 239078 w 781050"/>
                    <a:gd name="connsiteY130" fmla="*/ 111443 h 741997"/>
                    <a:gd name="connsiteX131" fmla="*/ 234315 w 781050"/>
                    <a:gd name="connsiteY131" fmla="*/ 103823 h 741997"/>
                    <a:gd name="connsiteX132" fmla="*/ 273368 w 781050"/>
                    <a:gd name="connsiteY132" fmla="*/ 83820 h 741997"/>
                    <a:gd name="connsiteX133" fmla="*/ 277178 w 781050"/>
                    <a:gd name="connsiteY133" fmla="*/ 91440 h 741997"/>
                    <a:gd name="connsiteX134" fmla="*/ 239078 w 781050"/>
                    <a:gd name="connsiteY134" fmla="*/ 111443 h 741997"/>
                    <a:gd name="connsiteX135" fmla="*/ 676275 w 781050"/>
                    <a:gd name="connsiteY135" fmla="*/ 101918 h 741997"/>
                    <a:gd name="connsiteX136" fmla="*/ 661035 w 781050"/>
                    <a:gd name="connsiteY136" fmla="*/ 82868 h 741997"/>
                    <a:gd name="connsiteX137" fmla="*/ 647700 w 781050"/>
                    <a:gd name="connsiteY137" fmla="*/ 69533 h 741997"/>
                    <a:gd name="connsiteX138" fmla="*/ 653415 w 781050"/>
                    <a:gd name="connsiteY138" fmla="*/ 62865 h 741997"/>
                    <a:gd name="connsiteX139" fmla="*/ 666750 w 781050"/>
                    <a:gd name="connsiteY139" fmla="*/ 77153 h 741997"/>
                    <a:gd name="connsiteX140" fmla="*/ 682943 w 781050"/>
                    <a:gd name="connsiteY140" fmla="*/ 96203 h 741997"/>
                    <a:gd name="connsiteX141" fmla="*/ 676275 w 781050"/>
                    <a:gd name="connsiteY141" fmla="*/ 101918 h 741997"/>
                    <a:gd name="connsiteX142" fmla="*/ 317183 w 781050"/>
                    <a:gd name="connsiteY142" fmla="*/ 73343 h 741997"/>
                    <a:gd name="connsiteX143" fmla="*/ 313373 w 781050"/>
                    <a:gd name="connsiteY143" fmla="*/ 64770 h 741997"/>
                    <a:gd name="connsiteX144" fmla="*/ 354330 w 781050"/>
                    <a:gd name="connsiteY144" fmla="*/ 48578 h 741997"/>
                    <a:gd name="connsiteX145" fmla="*/ 357188 w 781050"/>
                    <a:gd name="connsiteY145" fmla="*/ 57150 h 741997"/>
                    <a:gd name="connsiteX146" fmla="*/ 317183 w 781050"/>
                    <a:gd name="connsiteY146" fmla="*/ 73343 h 741997"/>
                    <a:gd name="connsiteX147" fmla="*/ 611505 w 781050"/>
                    <a:gd name="connsiteY147" fmla="*/ 45720 h 741997"/>
                    <a:gd name="connsiteX148" fmla="*/ 570548 w 781050"/>
                    <a:gd name="connsiteY148" fmla="*/ 32385 h 741997"/>
                    <a:gd name="connsiteX149" fmla="*/ 572453 w 781050"/>
                    <a:gd name="connsiteY149" fmla="*/ 23813 h 741997"/>
                    <a:gd name="connsiteX150" fmla="*/ 615315 w 781050"/>
                    <a:gd name="connsiteY150" fmla="*/ 38100 h 741997"/>
                    <a:gd name="connsiteX151" fmla="*/ 611505 w 781050"/>
                    <a:gd name="connsiteY151" fmla="*/ 45720 h 741997"/>
                    <a:gd name="connsiteX152" fmla="*/ 400050 w 781050"/>
                    <a:gd name="connsiteY152" fmla="*/ 44768 h 741997"/>
                    <a:gd name="connsiteX153" fmla="*/ 398145 w 781050"/>
                    <a:gd name="connsiteY153" fmla="*/ 36195 h 741997"/>
                    <a:gd name="connsiteX154" fmla="*/ 441008 w 781050"/>
                    <a:gd name="connsiteY154" fmla="*/ 26670 h 741997"/>
                    <a:gd name="connsiteX155" fmla="*/ 442913 w 781050"/>
                    <a:gd name="connsiteY155" fmla="*/ 35243 h 741997"/>
                    <a:gd name="connsiteX156" fmla="*/ 400050 w 781050"/>
                    <a:gd name="connsiteY156" fmla="*/ 44768 h 741997"/>
                    <a:gd name="connsiteX157" fmla="*/ 119063 w 781050"/>
                    <a:gd name="connsiteY157" fmla="*/ 42863 h 741997"/>
                    <a:gd name="connsiteX158" fmla="*/ 97155 w 781050"/>
                    <a:gd name="connsiteY158" fmla="*/ 4763 h 741997"/>
                    <a:gd name="connsiteX159" fmla="*/ 104775 w 781050"/>
                    <a:gd name="connsiteY159" fmla="*/ 0 h 741997"/>
                    <a:gd name="connsiteX160" fmla="*/ 126683 w 781050"/>
                    <a:gd name="connsiteY160" fmla="*/ 38100 h 741997"/>
                    <a:gd name="connsiteX161" fmla="*/ 119063 w 781050"/>
                    <a:gd name="connsiteY161" fmla="*/ 42863 h 741997"/>
                    <a:gd name="connsiteX162" fmla="*/ 485775 w 781050"/>
                    <a:gd name="connsiteY162" fmla="*/ 28575 h 741997"/>
                    <a:gd name="connsiteX163" fmla="*/ 484823 w 781050"/>
                    <a:gd name="connsiteY163" fmla="*/ 20003 h 741997"/>
                    <a:gd name="connsiteX164" fmla="*/ 529590 w 781050"/>
                    <a:gd name="connsiteY164" fmla="*/ 19050 h 741997"/>
                    <a:gd name="connsiteX165" fmla="*/ 529590 w 781050"/>
                    <a:gd name="connsiteY165" fmla="*/ 27623 h 741997"/>
                    <a:gd name="connsiteX166" fmla="*/ 485775 w 781050"/>
                    <a:gd name="connsiteY166" fmla="*/ 28575 h 741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</a:cxnLst>
                  <a:rect l="l" t="t" r="r" b="b"/>
                  <a:pathLst>
                    <a:path w="781050" h="741997">
                      <a:moveTo>
                        <a:pt x="563880" y="741998"/>
                      </a:moveTo>
                      <a:cubicBezTo>
                        <a:pt x="551498" y="741998"/>
                        <a:pt x="540068" y="740093"/>
                        <a:pt x="528638" y="736283"/>
                      </a:cubicBezTo>
                      <a:lnTo>
                        <a:pt x="531495" y="727710"/>
                      </a:lnTo>
                      <a:cubicBezTo>
                        <a:pt x="544830" y="732473"/>
                        <a:pt x="559118" y="734378"/>
                        <a:pt x="572453" y="732473"/>
                      </a:cubicBezTo>
                      <a:lnTo>
                        <a:pt x="573405" y="741045"/>
                      </a:lnTo>
                      <a:cubicBezTo>
                        <a:pt x="570548" y="741998"/>
                        <a:pt x="566738" y="741998"/>
                        <a:pt x="563880" y="741998"/>
                      </a:cubicBezTo>
                      <a:close/>
                      <a:moveTo>
                        <a:pt x="616268" y="729615"/>
                      </a:moveTo>
                      <a:lnTo>
                        <a:pt x="612458" y="721995"/>
                      </a:lnTo>
                      <a:cubicBezTo>
                        <a:pt x="624840" y="716280"/>
                        <a:pt x="636270" y="708660"/>
                        <a:pt x="648653" y="699135"/>
                      </a:cubicBezTo>
                      <a:lnTo>
                        <a:pt x="654368" y="705803"/>
                      </a:lnTo>
                      <a:cubicBezTo>
                        <a:pt x="641985" y="715328"/>
                        <a:pt x="629603" y="723900"/>
                        <a:pt x="616268" y="729615"/>
                      </a:cubicBezTo>
                      <a:close/>
                      <a:moveTo>
                        <a:pt x="488633" y="715328"/>
                      </a:moveTo>
                      <a:cubicBezTo>
                        <a:pt x="476250" y="706755"/>
                        <a:pt x="464820" y="697230"/>
                        <a:pt x="454343" y="686753"/>
                      </a:cubicBezTo>
                      <a:lnTo>
                        <a:pt x="461010" y="681038"/>
                      </a:lnTo>
                      <a:cubicBezTo>
                        <a:pt x="470535" y="691515"/>
                        <a:pt x="481965" y="700088"/>
                        <a:pt x="493395" y="708660"/>
                      </a:cubicBezTo>
                      <a:lnTo>
                        <a:pt x="488633" y="715328"/>
                      </a:lnTo>
                      <a:close/>
                      <a:moveTo>
                        <a:pt x="685800" y="673418"/>
                      </a:moveTo>
                      <a:lnTo>
                        <a:pt x="679133" y="667703"/>
                      </a:lnTo>
                      <a:cubicBezTo>
                        <a:pt x="687705" y="657225"/>
                        <a:pt x="696278" y="645795"/>
                        <a:pt x="704850" y="632460"/>
                      </a:cubicBezTo>
                      <a:lnTo>
                        <a:pt x="712470" y="637223"/>
                      </a:lnTo>
                      <a:cubicBezTo>
                        <a:pt x="703898" y="650558"/>
                        <a:pt x="695325" y="662940"/>
                        <a:pt x="685800" y="673418"/>
                      </a:cubicBezTo>
                      <a:close/>
                      <a:moveTo>
                        <a:pt x="427673" y="650558"/>
                      </a:moveTo>
                      <a:cubicBezTo>
                        <a:pt x="420053" y="638175"/>
                        <a:pt x="414338" y="624840"/>
                        <a:pt x="408623" y="609600"/>
                      </a:cubicBezTo>
                      <a:lnTo>
                        <a:pt x="417195" y="606743"/>
                      </a:lnTo>
                      <a:cubicBezTo>
                        <a:pt x="421958" y="621030"/>
                        <a:pt x="427673" y="633413"/>
                        <a:pt x="435293" y="645795"/>
                      </a:cubicBezTo>
                      <a:lnTo>
                        <a:pt x="427673" y="650558"/>
                      </a:lnTo>
                      <a:close/>
                      <a:moveTo>
                        <a:pt x="733425" y="599123"/>
                      </a:moveTo>
                      <a:lnTo>
                        <a:pt x="725805" y="595313"/>
                      </a:lnTo>
                      <a:cubicBezTo>
                        <a:pt x="731520" y="582930"/>
                        <a:pt x="737235" y="568643"/>
                        <a:pt x="742950" y="555308"/>
                      </a:cubicBezTo>
                      <a:lnTo>
                        <a:pt x="751523" y="558165"/>
                      </a:lnTo>
                      <a:cubicBezTo>
                        <a:pt x="745808" y="572453"/>
                        <a:pt x="740093" y="585788"/>
                        <a:pt x="733425" y="599123"/>
                      </a:cubicBezTo>
                      <a:close/>
                      <a:moveTo>
                        <a:pt x="398145" y="566738"/>
                      </a:moveTo>
                      <a:cubicBezTo>
                        <a:pt x="396240" y="552450"/>
                        <a:pt x="394335" y="538163"/>
                        <a:pt x="394335" y="522923"/>
                      </a:cubicBezTo>
                      <a:lnTo>
                        <a:pt x="402908" y="522923"/>
                      </a:lnTo>
                      <a:cubicBezTo>
                        <a:pt x="402908" y="538163"/>
                        <a:pt x="404813" y="552450"/>
                        <a:pt x="406718" y="565785"/>
                      </a:cubicBezTo>
                      <a:lnTo>
                        <a:pt x="398145" y="566738"/>
                      </a:lnTo>
                      <a:close/>
                      <a:moveTo>
                        <a:pt x="763905" y="515303"/>
                      </a:moveTo>
                      <a:lnTo>
                        <a:pt x="755333" y="513398"/>
                      </a:lnTo>
                      <a:cubicBezTo>
                        <a:pt x="759143" y="499110"/>
                        <a:pt x="762000" y="484823"/>
                        <a:pt x="764858" y="470535"/>
                      </a:cubicBezTo>
                      <a:lnTo>
                        <a:pt x="773430" y="472440"/>
                      </a:lnTo>
                      <a:cubicBezTo>
                        <a:pt x="770573" y="486728"/>
                        <a:pt x="767715" y="501968"/>
                        <a:pt x="763905" y="515303"/>
                      </a:cubicBezTo>
                      <a:close/>
                      <a:moveTo>
                        <a:pt x="122873" y="507683"/>
                      </a:moveTo>
                      <a:lnTo>
                        <a:pt x="121920" y="499110"/>
                      </a:lnTo>
                      <a:cubicBezTo>
                        <a:pt x="137160" y="498158"/>
                        <a:pt x="150495" y="494348"/>
                        <a:pt x="161925" y="487680"/>
                      </a:cubicBezTo>
                      <a:lnTo>
                        <a:pt x="166688" y="495300"/>
                      </a:lnTo>
                      <a:cubicBezTo>
                        <a:pt x="154305" y="501968"/>
                        <a:pt x="139065" y="506730"/>
                        <a:pt x="122873" y="507683"/>
                      </a:cubicBezTo>
                      <a:close/>
                      <a:moveTo>
                        <a:pt x="78105" y="502920"/>
                      </a:moveTo>
                      <a:cubicBezTo>
                        <a:pt x="63818" y="498158"/>
                        <a:pt x="50483" y="490538"/>
                        <a:pt x="39053" y="480060"/>
                      </a:cubicBezTo>
                      <a:lnTo>
                        <a:pt x="44768" y="473393"/>
                      </a:lnTo>
                      <a:cubicBezTo>
                        <a:pt x="55245" y="482918"/>
                        <a:pt x="67628" y="490538"/>
                        <a:pt x="80963" y="494348"/>
                      </a:cubicBezTo>
                      <a:lnTo>
                        <a:pt x="78105" y="502920"/>
                      </a:lnTo>
                      <a:close/>
                      <a:moveTo>
                        <a:pt x="403860" y="479108"/>
                      </a:moveTo>
                      <a:lnTo>
                        <a:pt x="395288" y="478155"/>
                      </a:lnTo>
                      <a:cubicBezTo>
                        <a:pt x="396240" y="463868"/>
                        <a:pt x="398145" y="448628"/>
                        <a:pt x="401003" y="434340"/>
                      </a:cubicBezTo>
                      <a:lnTo>
                        <a:pt x="409575" y="436245"/>
                      </a:lnTo>
                      <a:cubicBezTo>
                        <a:pt x="407670" y="450533"/>
                        <a:pt x="405765" y="464820"/>
                        <a:pt x="403860" y="479108"/>
                      </a:cubicBezTo>
                      <a:close/>
                      <a:moveTo>
                        <a:pt x="199073" y="462915"/>
                      </a:moveTo>
                      <a:lnTo>
                        <a:pt x="191453" y="458153"/>
                      </a:lnTo>
                      <a:cubicBezTo>
                        <a:pt x="198120" y="447675"/>
                        <a:pt x="202883" y="434340"/>
                        <a:pt x="206693" y="418148"/>
                      </a:cubicBezTo>
                      <a:lnTo>
                        <a:pt x="215265" y="420053"/>
                      </a:lnTo>
                      <a:cubicBezTo>
                        <a:pt x="210503" y="437198"/>
                        <a:pt x="205740" y="451485"/>
                        <a:pt x="199073" y="462915"/>
                      </a:cubicBezTo>
                      <a:close/>
                      <a:moveTo>
                        <a:pt x="12383" y="442913"/>
                      </a:moveTo>
                      <a:cubicBezTo>
                        <a:pt x="6668" y="429578"/>
                        <a:pt x="1905" y="415290"/>
                        <a:pt x="0" y="400050"/>
                      </a:cubicBezTo>
                      <a:lnTo>
                        <a:pt x="8573" y="399098"/>
                      </a:lnTo>
                      <a:cubicBezTo>
                        <a:pt x="10478" y="413385"/>
                        <a:pt x="14288" y="427673"/>
                        <a:pt x="20003" y="440055"/>
                      </a:cubicBezTo>
                      <a:lnTo>
                        <a:pt x="12383" y="442913"/>
                      </a:lnTo>
                      <a:close/>
                      <a:moveTo>
                        <a:pt x="779145" y="428625"/>
                      </a:moveTo>
                      <a:lnTo>
                        <a:pt x="770573" y="427673"/>
                      </a:lnTo>
                      <a:cubicBezTo>
                        <a:pt x="771525" y="413385"/>
                        <a:pt x="772478" y="400050"/>
                        <a:pt x="772478" y="385763"/>
                      </a:cubicBezTo>
                      <a:lnTo>
                        <a:pt x="772478" y="383858"/>
                      </a:lnTo>
                      <a:lnTo>
                        <a:pt x="781050" y="383858"/>
                      </a:lnTo>
                      <a:lnTo>
                        <a:pt x="781050" y="385763"/>
                      </a:lnTo>
                      <a:cubicBezTo>
                        <a:pt x="780098" y="400050"/>
                        <a:pt x="780098" y="414338"/>
                        <a:pt x="779145" y="428625"/>
                      </a:cubicBezTo>
                      <a:close/>
                      <a:moveTo>
                        <a:pt x="219075" y="376238"/>
                      </a:moveTo>
                      <a:lnTo>
                        <a:pt x="210503" y="376238"/>
                      </a:lnTo>
                      <a:cubicBezTo>
                        <a:pt x="210503" y="373380"/>
                        <a:pt x="210503" y="370523"/>
                        <a:pt x="210503" y="367665"/>
                      </a:cubicBezTo>
                      <a:cubicBezTo>
                        <a:pt x="210503" y="356235"/>
                        <a:pt x="209550" y="344805"/>
                        <a:pt x="208598" y="332423"/>
                      </a:cubicBezTo>
                      <a:lnTo>
                        <a:pt x="217170" y="331470"/>
                      </a:lnTo>
                      <a:cubicBezTo>
                        <a:pt x="218123" y="343853"/>
                        <a:pt x="219075" y="356235"/>
                        <a:pt x="219075" y="367665"/>
                      </a:cubicBezTo>
                      <a:cubicBezTo>
                        <a:pt x="219075" y="370523"/>
                        <a:pt x="219075" y="373380"/>
                        <a:pt x="219075" y="376238"/>
                      </a:cubicBezTo>
                      <a:close/>
                      <a:moveTo>
                        <a:pt x="8573" y="356235"/>
                      </a:moveTo>
                      <a:lnTo>
                        <a:pt x="0" y="355283"/>
                      </a:lnTo>
                      <a:cubicBezTo>
                        <a:pt x="1905" y="340043"/>
                        <a:pt x="5715" y="325755"/>
                        <a:pt x="11430" y="311468"/>
                      </a:cubicBezTo>
                      <a:lnTo>
                        <a:pt x="19050" y="314325"/>
                      </a:lnTo>
                      <a:cubicBezTo>
                        <a:pt x="13335" y="327660"/>
                        <a:pt x="9525" y="341948"/>
                        <a:pt x="8573" y="356235"/>
                      </a:cubicBezTo>
                      <a:close/>
                      <a:moveTo>
                        <a:pt x="769620" y="340995"/>
                      </a:moveTo>
                      <a:cubicBezTo>
                        <a:pt x="768668" y="326708"/>
                        <a:pt x="766763" y="312420"/>
                        <a:pt x="763905" y="298133"/>
                      </a:cubicBezTo>
                      <a:lnTo>
                        <a:pt x="772478" y="296228"/>
                      </a:lnTo>
                      <a:cubicBezTo>
                        <a:pt x="775335" y="310515"/>
                        <a:pt x="777240" y="325755"/>
                        <a:pt x="778193" y="340043"/>
                      </a:cubicBezTo>
                      <a:lnTo>
                        <a:pt x="769620" y="340995"/>
                      </a:lnTo>
                      <a:close/>
                      <a:moveTo>
                        <a:pt x="202883" y="289560"/>
                      </a:moveTo>
                      <a:cubicBezTo>
                        <a:pt x="200978" y="276225"/>
                        <a:pt x="197168" y="260985"/>
                        <a:pt x="194310" y="246698"/>
                      </a:cubicBezTo>
                      <a:lnTo>
                        <a:pt x="202883" y="244793"/>
                      </a:lnTo>
                      <a:cubicBezTo>
                        <a:pt x="206693" y="260033"/>
                        <a:pt x="209550" y="274320"/>
                        <a:pt x="211455" y="287655"/>
                      </a:cubicBezTo>
                      <a:lnTo>
                        <a:pt x="202883" y="289560"/>
                      </a:lnTo>
                      <a:close/>
                      <a:moveTo>
                        <a:pt x="40005" y="278130"/>
                      </a:moveTo>
                      <a:lnTo>
                        <a:pt x="32385" y="273368"/>
                      </a:lnTo>
                      <a:cubicBezTo>
                        <a:pt x="40958" y="261938"/>
                        <a:pt x="49530" y="250508"/>
                        <a:pt x="60008" y="239078"/>
                      </a:cubicBezTo>
                      <a:lnTo>
                        <a:pt x="66675" y="244793"/>
                      </a:lnTo>
                      <a:cubicBezTo>
                        <a:pt x="57150" y="255270"/>
                        <a:pt x="48578" y="266700"/>
                        <a:pt x="40005" y="278130"/>
                      </a:cubicBezTo>
                      <a:close/>
                      <a:moveTo>
                        <a:pt x="753428" y="255270"/>
                      </a:moveTo>
                      <a:cubicBezTo>
                        <a:pt x="749618" y="240983"/>
                        <a:pt x="744855" y="227648"/>
                        <a:pt x="740093" y="214313"/>
                      </a:cubicBezTo>
                      <a:lnTo>
                        <a:pt x="748665" y="211455"/>
                      </a:lnTo>
                      <a:cubicBezTo>
                        <a:pt x="754380" y="224790"/>
                        <a:pt x="759143" y="239078"/>
                        <a:pt x="762953" y="253365"/>
                      </a:cubicBezTo>
                      <a:lnTo>
                        <a:pt x="753428" y="255270"/>
                      </a:lnTo>
                      <a:close/>
                      <a:moveTo>
                        <a:pt x="98108" y="212408"/>
                      </a:moveTo>
                      <a:lnTo>
                        <a:pt x="92393" y="205740"/>
                      </a:lnTo>
                      <a:cubicBezTo>
                        <a:pt x="102870" y="196215"/>
                        <a:pt x="114300" y="185738"/>
                        <a:pt x="125730" y="176213"/>
                      </a:cubicBezTo>
                      <a:lnTo>
                        <a:pt x="131445" y="182880"/>
                      </a:lnTo>
                      <a:cubicBezTo>
                        <a:pt x="119063" y="193358"/>
                        <a:pt x="108585" y="202883"/>
                        <a:pt x="98108" y="212408"/>
                      </a:cubicBezTo>
                      <a:close/>
                      <a:moveTo>
                        <a:pt x="182880" y="204788"/>
                      </a:moveTo>
                      <a:cubicBezTo>
                        <a:pt x="179070" y="191453"/>
                        <a:pt x="174308" y="177165"/>
                        <a:pt x="169545" y="162878"/>
                      </a:cubicBezTo>
                      <a:lnTo>
                        <a:pt x="178118" y="160020"/>
                      </a:lnTo>
                      <a:cubicBezTo>
                        <a:pt x="182880" y="174308"/>
                        <a:pt x="187643" y="188595"/>
                        <a:pt x="191453" y="201930"/>
                      </a:cubicBezTo>
                      <a:lnTo>
                        <a:pt x="182880" y="204788"/>
                      </a:lnTo>
                      <a:close/>
                      <a:moveTo>
                        <a:pt x="721995" y="175260"/>
                      </a:moveTo>
                      <a:cubicBezTo>
                        <a:pt x="715328" y="161925"/>
                        <a:pt x="708660" y="149543"/>
                        <a:pt x="701040" y="137160"/>
                      </a:cubicBezTo>
                      <a:lnTo>
                        <a:pt x="708660" y="132398"/>
                      </a:lnTo>
                      <a:cubicBezTo>
                        <a:pt x="716280" y="144780"/>
                        <a:pt x="723900" y="158115"/>
                        <a:pt x="730568" y="170498"/>
                      </a:cubicBezTo>
                      <a:lnTo>
                        <a:pt x="721995" y="175260"/>
                      </a:lnTo>
                      <a:close/>
                      <a:moveTo>
                        <a:pt x="165735" y="158115"/>
                      </a:moveTo>
                      <a:lnTo>
                        <a:pt x="160973" y="150495"/>
                      </a:lnTo>
                      <a:cubicBezTo>
                        <a:pt x="172403" y="141923"/>
                        <a:pt x="184785" y="133350"/>
                        <a:pt x="197168" y="125730"/>
                      </a:cubicBezTo>
                      <a:lnTo>
                        <a:pt x="201930" y="133350"/>
                      </a:lnTo>
                      <a:cubicBezTo>
                        <a:pt x="189548" y="140970"/>
                        <a:pt x="177165" y="149543"/>
                        <a:pt x="165735" y="158115"/>
                      </a:cubicBezTo>
                      <a:close/>
                      <a:moveTo>
                        <a:pt x="155258" y="121920"/>
                      </a:moveTo>
                      <a:cubicBezTo>
                        <a:pt x="149543" y="108585"/>
                        <a:pt x="143828" y="94298"/>
                        <a:pt x="138113" y="81915"/>
                      </a:cubicBezTo>
                      <a:lnTo>
                        <a:pt x="145733" y="78105"/>
                      </a:lnTo>
                      <a:cubicBezTo>
                        <a:pt x="151448" y="91440"/>
                        <a:pt x="157163" y="104775"/>
                        <a:pt x="162878" y="119063"/>
                      </a:cubicBezTo>
                      <a:lnTo>
                        <a:pt x="155258" y="121920"/>
                      </a:lnTo>
                      <a:close/>
                      <a:moveTo>
                        <a:pt x="239078" y="111443"/>
                      </a:moveTo>
                      <a:lnTo>
                        <a:pt x="234315" y="103823"/>
                      </a:lnTo>
                      <a:cubicBezTo>
                        <a:pt x="246698" y="96203"/>
                        <a:pt x="260033" y="89535"/>
                        <a:pt x="273368" y="83820"/>
                      </a:cubicBezTo>
                      <a:lnTo>
                        <a:pt x="277178" y="91440"/>
                      </a:lnTo>
                      <a:cubicBezTo>
                        <a:pt x="264795" y="97155"/>
                        <a:pt x="251460" y="103823"/>
                        <a:pt x="239078" y="111443"/>
                      </a:cubicBezTo>
                      <a:close/>
                      <a:moveTo>
                        <a:pt x="676275" y="101918"/>
                      </a:moveTo>
                      <a:cubicBezTo>
                        <a:pt x="671513" y="95250"/>
                        <a:pt x="665798" y="88583"/>
                        <a:pt x="661035" y="82868"/>
                      </a:cubicBezTo>
                      <a:cubicBezTo>
                        <a:pt x="657225" y="78105"/>
                        <a:pt x="652463" y="74295"/>
                        <a:pt x="647700" y="69533"/>
                      </a:cubicBezTo>
                      <a:lnTo>
                        <a:pt x="653415" y="62865"/>
                      </a:lnTo>
                      <a:cubicBezTo>
                        <a:pt x="658178" y="67628"/>
                        <a:pt x="662940" y="71438"/>
                        <a:pt x="666750" y="77153"/>
                      </a:cubicBezTo>
                      <a:cubicBezTo>
                        <a:pt x="672465" y="83820"/>
                        <a:pt x="677228" y="90488"/>
                        <a:pt x="682943" y="96203"/>
                      </a:cubicBezTo>
                      <a:lnTo>
                        <a:pt x="676275" y="101918"/>
                      </a:lnTo>
                      <a:close/>
                      <a:moveTo>
                        <a:pt x="317183" y="73343"/>
                      </a:moveTo>
                      <a:lnTo>
                        <a:pt x="313373" y="64770"/>
                      </a:lnTo>
                      <a:cubicBezTo>
                        <a:pt x="326708" y="59055"/>
                        <a:pt x="340995" y="53340"/>
                        <a:pt x="354330" y="48578"/>
                      </a:cubicBezTo>
                      <a:lnTo>
                        <a:pt x="357188" y="57150"/>
                      </a:lnTo>
                      <a:cubicBezTo>
                        <a:pt x="344805" y="61913"/>
                        <a:pt x="331470" y="67628"/>
                        <a:pt x="317183" y="73343"/>
                      </a:cubicBezTo>
                      <a:close/>
                      <a:moveTo>
                        <a:pt x="611505" y="45720"/>
                      </a:moveTo>
                      <a:cubicBezTo>
                        <a:pt x="599123" y="40005"/>
                        <a:pt x="585788" y="35243"/>
                        <a:pt x="570548" y="32385"/>
                      </a:cubicBezTo>
                      <a:lnTo>
                        <a:pt x="572453" y="23813"/>
                      </a:lnTo>
                      <a:cubicBezTo>
                        <a:pt x="587693" y="26670"/>
                        <a:pt x="601980" y="31433"/>
                        <a:pt x="615315" y="38100"/>
                      </a:cubicBezTo>
                      <a:lnTo>
                        <a:pt x="611505" y="45720"/>
                      </a:lnTo>
                      <a:close/>
                      <a:moveTo>
                        <a:pt x="400050" y="44768"/>
                      </a:moveTo>
                      <a:lnTo>
                        <a:pt x="398145" y="36195"/>
                      </a:lnTo>
                      <a:cubicBezTo>
                        <a:pt x="412433" y="32385"/>
                        <a:pt x="427673" y="28575"/>
                        <a:pt x="441008" y="26670"/>
                      </a:cubicBezTo>
                      <a:lnTo>
                        <a:pt x="442913" y="35243"/>
                      </a:lnTo>
                      <a:cubicBezTo>
                        <a:pt x="428625" y="37148"/>
                        <a:pt x="414338" y="40958"/>
                        <a:pt x="400050" y="44768"/>
                      </a:cubicBezTo>
                      <a:close/>
                      <a:moveTo>
                        <a:pt x="119063" y="42863"/>
                      </a:moveTo>
                      <a:cubicBezTo>
                        <a:pt x="111443" y="28575"/>
                        <a:pt x="104775" y="16193"/>
                        <a:pt x="97155" y="4763"/>
                      </a:cubicBezTo>
                      <a:lnTo>
                        <a:pt x="104775" y="0"/>
                      </a:lnTo>
                      <a:cubicBezTo>
                        <a:pt x="111443" y="11430"/>
                        <a:pt x="119063" y="23813"/>
                        <a:pt x="126683" y="38100"/>
                      </a:cubicBezTo>
                      <a:lnTo>
                        <a:pt x="119063" y="42863"/>
                      </a:lnTo>
                      <a:close/>
                      <a:moveTo>
                        <a:pt x="485775" y="28575"/>
                      </a:moveTo>
                      <a:lnTo>
                        <a:pt x="484823" y="20003"/>
                      </a:lnTo>
                      <a:cubicBezTo>
                        <a:pt x="500063" y="19050"/>
                        <a:pt x="515303" y="18098"/>
                        <a:pt x="529590" y="19050"/>
                      </a:cubicBezTo>
                      <a:lnTo>
                        <a:pt x="529590" y="27623"/>
                      </a:lnTo>
                      <a:cubicBezTo>
                        <a:pt x="515303" y="26670"/>
                        <a:pt x="500063" y="27623"/>
                        <a:pt x="485775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32A14FB-C40F-4257-9327-ED88ADA07CFB}"/>
                    </a:ext>
                  </a:extLst>
                </p:cNvPr>
                <p:cNvSpPr/>
                <p:nvPr/>
              </p:nvSpPr>
              <p:spPr>
                <a:xfrm>
                  <a:off x="4783455" y="3789045"/>
                  <a:ext cx="15239" cy="22859"/>
                </a:xfrm>
                <a:custGeom>
                  <a:avLst/>
                  <a:gdLst>
                    <a:gd name="connsiteX0" fmla="*/ 8572 w 15239"/>
                    <a:gd name="connsiteY0" fmla="*/ 22860 h 22859"/>
                    <a:gd name="connsiteX1" fmla="*/ 0 w 15239"/>
                    <a:gd name="connsiteY1" fmla="*/ 20955 h 22859"/>
                    <a:gd name="connsiteX2" fmla="*/ 6668 w 15239"/>
                    <a:gd name="connsiteY2" fmla="*/ 0 h 22859"/>
                    <a:gd name="connsiteX3" fmla="*/ 15240 w 15239"/>
                    <a:gd name="connsiteY3" fmla="*/ 2858 h 22859"/>
                    <a:gd name="connsiteX4" fmla="*/ 8572 w 15239"/>
                    <a:gd name="connsiteY4" fmla="*/ 22860 h 22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9" h="22859">
                      <a:moveTo>
                        <a:pt x="8572" y="22860"/>
                      </a:moveTo>
                      <a:lnTo>
                        <a:pt x="0" y="20955"/>
                      </a:lnTo>
                      <a:cubicBezTo>
                        <a:pt x="3810" y="7620"/>
                        <a:pt x="6668" y="0"/>
                        <a:pt x="6668" y="0"/>
                      </a:cubicBezTo>
                      <a:lnTo>
                        <a:pt x="15240" y="2858"/>
                      </a:lnTo>
                      <a:cubicBezTo>
                        <a:pt x="14288" y="1905"/>
                        <a:pt x="11430" y="9525"/>
                        <a:pt x="8572" y="228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38962" y="2749867"/>
                <a:ext cx="877252" cy="985837"/>
                <a:chOff x="6938962" y="2749867"/>
                <a:chExt cx="877252" cy="985837"/>
              </a:xfrm>
              <a:solidFill>
                <a:srgbClr val="FFFFFF"/>
              </a:solidFill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8C4EFAD8-A0EC-499A-AC85-5997C5EF5A90}"/>
                    </a:ext>
                  </a:extLst>
                </p:cNvPr>
                <p:cNvSpPr/>
                <p:nvPr/>
              </p:nvSpPr>
              <p:spPr>
                <a:xfrm>
                  <a:off x="7307580" y="3560445"/>
                  <a:ext cx="27622" cy="20002"/>
                </a:xfrm>
                <a:custGeom>
                  <a:avLst/>
                  <a:gdLst>
                    <a:gd name="connsiteX0" fmla="*/ 24765 w 27622"/>
                    <a:gd name="connsiteY0" fmla="*/ 20002 h 20002"/>
                    <a:gd name="connsiteX1" fmla="*/ 0 w 27622"/>
                    <a:gd name="connsiteY1" fmla="*/ 7620 h 20002"/>
                    <a:gd name="connsiteX2" fmla="*/ 6667 w 27622"/>
                    <a:gd name="connsiteY2" fmla="*/ 0 h 20002"/>
                    <a:gd name="connsiteX3" fmla="*/ 27622 w 27622"/>
                    <a:gd name="connsiteY3" fmla="*/ 10477 h 20002"/>
                    <a:gd name="connsiteX4" fmla="*/ 24765 w 27622"/>
                    <a:gd name="connsiteY4" fmla="*/ 20002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" h="20002">
                      <a:moveTo>
                        <a:pt x="24765" y="20002"/>
                      </a:moveTo>
                      <a:cubicBezTo>
                        <a:pt x="14288" y="17145"/>
                        <a:pt x="6667" y="12383"/>
                        <a:pt x="0" y="7620"/>
                      </a:cubicBezTo>
                      <a:lnTo>
                        <a:pt x="6667" y="0"/>
                      </a:lnTo>
                      <a:cubicBezTo>
                        <a:pt x="11430" y="4763"/>
                        <a:pt x="19050" y="7620"/>
                        <a:pt x="27622" y="10477"/>
                      </a:cubicBezTo>
                      <a:lnTo>
                        <a:pt x="24765" y="200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5516C213-72EF-4CFE-856F-59FB21EB1AD5}"/>
                    </a:ext>
                  </a:extLst>
                </p:cNvPr>
                <p:cNvSpPr/>
                <p:nvPr/>
              </p:nvSpPr>
              <p:spPr>
                <a:xfrm>
                  <a:off x="6938962" y="2749867"/>
                  <a:ext cx="877252" cy="919162"/>
                </a:xfrm>
                <a:custGeom>
                  <a:avLst/>
                  <a:gdLst>
                    <a:gd name="connsiteX0" fmla="*/ 46672 w 877252"/>
                    <a:gd name="connsiteY0" fmla="*/ 919162 h 919162"/>
                    <a:gd name="connsiteX1" fmla="*/ 27622 w 877252"/>
                    <a:gd name="connsiteY1" fmla="*/ 869633 h 919162"/>
                    <a:gd name="connsiteX2" fmla="*/ 37147 w 877252"/>
                    <a:gd name="connsiteY2" fmla="*/ 866775 h 919162"/>
                    <a:gd name="connsiteX3" fmla="*/ 55245 w 877252"/>
                    <a:gd name="connsiteY3" fmla="*/ 914400 h 919162"/>
                    <a:gd name="connsiteX4" fmla="*/ 46672 w 877252"/>
                    <a:gd name="connsiteY4" fmla="*/ 919162 h 919162"/>
                    <a:gd name="connsiteX5" fmla="*/ 446722 w 877252"/>
                    <a:gd name="connsiteY5" fmla="*/ 833437 h 919162"/>
                    <a:gd name="connsiteX6" fmla="*/ 445770 w 877252"/>
                    <a:gd name="connsiteY6" fmla="*/ 822960 h 919162"/>
                    <a:gd name="connsiteX7" fmla="*/ 495300 w 877252"/>
                    <a:gd name="connsiteY7" fmla="*/ 813435 h 919162"/>
                    <a:gd name="connsiteX8" fmla="*/ 498157 w 877252"/>
                    <a:gd name="connsiteY8" fmla="*/ 822960 h 919162"/>
                    <a:gd name="connsiteX9" fmla="*/ 446722 w 877252"/>
                    <a:gd name="connsiteY9" fmla="*/ 833437 h 919162"/>
                    <a:gd name="connsiteX10" fmla="*/ 14288 w 877252"/>
                    <a:gd name="connsiteY10" fmla="*/ 819150 h 919162"/>
                    <a:gd name="connsiteX11" fmla="*/ 5715 w 877252"/>
                    <a:gd name="connsiteY11" fmla="*/ 767715 h 919162"/>
                    <a:gd name="connsiteX12" fmla="*/ 16193 w 877252"/>
                    <a:gd name="connsiteY12" fmla="*/ 766762 h 919162"/>
                    <a:gd name="connsiteX13" fmla="*/ 24765 w 877252"/>
                    <a:gd name="connsiteY13" fmla="*/ 817245 h 919162"/>
                    <a:gd name="connsiteX14" fmla="*/ 14288 w 877252"/>
                    <a:gd name="connsiteY14" fmla="*/ 819150 h 919162"/>
                    <a:gd name="connsiteX15" fmla="*/ 547688 w 877252"/>
                    <a:gd name="connsiteY15" fmla="*/ 804862 h 919162"/>
                    <a:gd name="connsiteX16" fmla="*/ 542925 w 877252"/>
                    <a:gd name="connsiteY16" fmla="*/ 795337 h 919162"/>
                    <a:gd name="connsiteX17" fmla="*/ 584835 w 877252"/>
                    <a:gd name="connsiteY17" fmla="*/ 767715 h 919162"/>
                    <a:gd name="connsiteX18" fmla="*/ 591503 w 877252"/>
                    <a:gd name="connsiteY18" fmla="*/ 775335 h 919162"/>
                    <a:gd name="connsiteX19" fmla="*/ 547688 w 877252"/>
                    <a:gd name="connsiteY19" fmla="*/ 804862 h 919162"/>
                    <a:gd name="connsiteX20" fmla="*/ 644843 w 877252"/>
                    <a:gd name="connsiteY20" fmla="*/ 728662 h 919162"/>
                    <a:gd name="connsiteX21" fmla="*/ 643890 w 877252"/>
                    <a:gd name="connsiteY21" fmla="*/ 718185 h 919162"/>
                    <a:gd name="connsiteX22" fmla="*/ 694372 w 877252"/>
                    <a:gd name="connsiteY22" fmla="*/ 711517 h 919162"/>
                    <a:gd name="connsiteX23" fmla="*/ 696278 w 877252"/>
                    <a:gd name="connsiteY23" fmla="*/ 721995 h 919162"/>
                    <a:gd name="connsiteX24" fmla="*/ 644843 w 877252"/>
                    <a:gd name="connsiteY24" fmla="*/ 728662 h 919162"/>
                    <a:gd name="connsiteX25" fmla="*/ 619125 w 877252"/>
                    <a:gd name="connsiteY25" fmla="*/ 727710 h 919162"/>
                    <a:gd name="connsiteX26" fmla="*/ 608647 w 877252"/>
                    <a:gd name="connsiteY26" fmla="*/ 726758 h 919162"/>
                    <a:gd name="connsiteX27" fmla="*/ 608647 w 877252"/>
                    <a:gd name="connsiteY27" fmla="*/ 723900 h 919162"/>
                    <a:gd name="connsiteX28" fmla="*/ 608647 w 877252"/>
                    <a:gd name="connsiteY28" fmla="*/ 711517 h 919162"/>
                    <a:gd name="connsiteX29" fmla="*/ 608647 w 877252"/>
                    <a:gd name="connsiteY29" fmla="*/ 692467 h 919162"/>
                    <a:gd name="connsiteX30" fmla="*/ 608647 w 877252"/>
                    <a:gd name="connsiteY30" fmla="*/ 676275 h 919162"/>
                    <a:gd name="connsiteX31" fmla="*/ 619125 w 877252"/>
                    <a:gd name="connsiteY31" fmla="*/ 675323 h 919162"/>
                    <a:gd name="connsiteX32" fmla="*/ 620078 w 877252"/>
                    <a:gd name="connsiteY32" fmla="*/ 692467 h 919162"/>
                    <a:gd name="connsiteX33" fmla="*/ 620078 w 877252"/>
                    <a:gd name="connsiteY33" fmla="*/ 711517 h 919162"/>
                    <a:gd name="connsiteX34" fmla="*/ 620078 w 877252"/>
                    <a:gd name="connsiteY34" fmla="*/ 723900 h 919162"/>
                    <a:gd name="connsiteX35" fmla="*/ 619125 w 877252"/>
                    <a:gd name="connsiteY35" fmla="*/ 727710 h 919162"/>
                    <a:gd name="connsiteX36" fmla="*/ 592455 w 877252"/>
                    <a:gd name="connsiteY36" fmla="*/ 727710 h 919162"/>
                    <a:gd name="connsiteX37" fmla="*/ 540068 w 877252"/>
                    <a:gd name="connsiteY37" fmla="*/ 718185 h 919162"/>
                    <a:gd name="connsiteX38" fmla="*/ 542925 w 877252"/>
                    <a:gd name="connsiteY38" fmla="*/ 708660 h 919162"/>
                    <a:gd name="connsiteX39" fmla="*/ 592455 w 877252"/>
                    <a:gd name="connsiteY39" fmla="*/ 718185 h 919162"/>
                    <a:gd name="connsiteX40" fmla="*/ 592455 w 877252"/>
                    <a:gd name="connsiteY40" fmla="*/ 727710 h 919162"/>
                    <a:gd name="connsiteX41" fmla="*/ 1905 w 877252"/>
                    <a:gd name="connsiteY41" fmla="*/ 715328 h 919162"/>
                    <a:gd name="connsiteX42" fmla="*/ 0 w 877252"/>
                    <a:gd name="connsiteY42" fmla="*/ 662940 h 919162"/>
                    <a:gd name="connsiteX43" fmla="*/ 10478 w 877252"/>
                    <a:gd name="connsiteY43" fmla="*/ 662940 h 919162"/>
                    <a:gd name="connsiteX44" fmla="*/ 12382 w 877252"/>
                    <a:gd name="connsiteY44" fmla="*/ 714375 h 919162"/>
                    <a:gd name="connsiteX45" fmla="*/ 1905 w 877252"/>
                    <a:gd name="connsiteY45" fmla="*/ 715328 h 919162"/>
                    <a:gd name="connsiteX46" fmla="*/ 747713 w 877252"/>
                    <a:gd name="connsiteY46" fmla="*/ 705803 h 919162"/>
                    <a:gd name="connsiteX47" fmla="*/ 743903 w 877252"/>
                    <a:gd name="connsiteY47" fmla="*/ 696278 h 919162"/>
                    <a:gd name="connsiteX48" fmla="*/ 749618 w 877252"/>
                    <a:gd name="connsiteY48" fmla="*/ 693420 h 919162"/>
                    <a:gd name="connsiteX49" fmla="*/ 786765 w 877252"/>
                    <a:gd name="connsiteY49" fmla="*/ 669608 h 919162"/>
                    <a:gd name="connsiteX50" fmla="*/ 793432 w 877252"/>
                    <a:gd name="connsiteY50" fmla="*/ 677228 h 919162"/>
                    <a:gd name="connsiteX51" fmla="*/ 753428 w 877252"/>
                    <a:gd name="connsiteY51" fmla="*/ 702945 h 919162"/>
                    <a:gd name="connsiteX52" fmla="*/ 747713 w 877252"/>
                    <a:gd name="connsiteY52" fmla="*/ 705803 h 919162"/>
                    <a:gd name="connsiteX53" fmla="*/ 494347 w 877252"/>
                    <a:gd name="connsiteY53" fmla="*/ 688658 h 919162"/>
                    <a:gd name="connsiteX54" fmla="*/ 491490 w 877252"/>
                    <a:gd name="connsiteY54" fmla="*/ 681990 h 919162"/>
                    <a:gd name="connsiteX55" fmla="*/ 489585 w 877252"/>
                    <a:gd name="connsiteY55" fmla="*/ 671512 h 919162"/>
                    <a:gd name="connsiteX56" fmla="*/ 504825 w 877252"/>
                    <a:gd name="connsiteY56" fmla="*/ 635318 h 919162"/>
                    <a:gd name="connsiteX57" fmla="*/ 512445 w 877252"/>
                    <a:gd name="connsiteY57" fmla="*/ 641985 h 919162"/>
                    <a:gd name="connsiteX58" fmla="*/ 499110 w 877252"/>
                    <a:gd name="connsiteY58" fmla="*/ 671512 h 919162"/>
                    <a:gd name="connsiteX59" fmla="*/ 500063 w 877252"/>
                    <a:gd name="connsiteY59" fmla="*/ 679133 h 919162"/>
                    <a:gd name="connsiteX60" fmla="*/ 501968 w 877252"/>
                    <a:gd name="connsiteY60" fmla="*/ 683895 h 919162"/>
                    <a:gd name="connsiteX61" fmla="*/ 494347 w 877252"/>
                    <a:gd name="connsiteY61" fmla="*/ 688658 h 919162"/>
                    <a:gd name="connsiteX62" fmla="*/ 828675 w 877252"/>
                    <a:gd name="connsiteY62" fmla="*/ 638175 h 919162"/>
                    <a:gd name="connsiteX63" fmla="*/ 820103 w 877252"/>
                    <a:gd name="connsiteY63" fmla="*/ 632460 h 919162"/>
                    <a:gd name="connsiteX64" fmla="*/ 843915 w 877252"/>
                    <a:gd name="connsiteY64" fmla="*/ 587693 h 919162"/>
                    <a:gd name="connsiteX65" fmla="*/ 853440 w 877252"/>
                    <a:gd name="connsiteY65" fmla="*/ 591503 h 919162"/>
                    <a:gd name="connsiteX66" fmla="*/ 828675 w 877252"/>
                    <a:gd name="connsiteY66" fmla="*/ 638175 h 919162"/>
                    <a:gd name="connsiteX67" fmla="*/ 595313 w 877252"/>
                    <a:gd name="connsiteY67" fmla="*/ 629603 h 919162"/>
                    <a:gd name="connsiteX68" fmla="*/ 553403 w 877252"/>
                    <a:gd name="connsiteY68" fmla="*/ 618173 h 919162"/>
                    <a:gd name="connsiteX69" fmla="*/ 551497 w 877252"/>
                    <a:gd name="connsiteY69" fmla="*/ 607695 h 919162"/>
                    <a:gd name="connsiteX70" fmla="*/ 603885 w 877252"/>
                    <a:gd name="connsiteY70" fmla="*/ 622935 h 919162"/>
                    <a:gd name="connsiteX71" fmla="*/ 595313 w 877252"/>
                    <a:gd name="connsiteY71" fmla="*/ 629603 h 919162"/>
                    <a:gd name="connsiteX72" fmla="*/ 11430 w 877252"/>
                    <a:gd name="connsiteY72" fmla="*/ 611505 h 919162"/>
                    <a:gd name="connsiteX73" fmla="*/ 953 w 877252"/>
                    <a:gd name="connsiteY73" fmla="*/ 610553 h 919162"/>
                    <a:gd name="connsiteX74" fmla="*/ 4763 w 877252"/>
                    <a:gd name="connsiteY74" fmla="*/ 558165 h 919162"/>
                    <a:gd name="connsiteX75" fmla="*/ 15240 w 877252"/>
                    <a:gd name="connsiteY75" fmla="*/ 559118 h 919162"/>
                    <a:gd name="connsiteX76" fmla="*/ 11430 w 877252"/>
                    <a:gd name="connsiteY76" fmla="*/ 611505 h 919162"/>
                    <a:gd name="connsiteX77" fmla="*/ 869632 w 877252"/>
                    <a:gd name="connsiteY77" fmla="*/ 541020 h 919162"/>
                    <a:gd name="connsiteX78" fmla="*/ 859155 w 877252"/>
                    <a:gd name="connsiteY78" fmla="*/ 539115 h 919162"/>
                    <a:gd name="connsiteX79" fmla="*/ 865822 w 877252"/>
                    <a:gd name="connsiteY79" fmla="*/ 488633 h 919162"/>
                    <a:gd name="connsiteX80" fmla="*/ 876300 w 877252"/>
                    <a:gd name="connsiteY80" fmla="*/ 489585 h 919162"/>
                    <a:gd name="connsiteX81" fmla="*/ 869632 w 877252"/>
                    <a:gd name="connsiteY81" fmla="*/ 541020 h 919162"/>
                    <a:gd name="connsiteX82" fmla="*/ 20955 w 877252"/>
                    <a:gd name="connsiteY82" fmla="*/ 508635 h 919162"/>
                    <a:gd name="connsiteX83" fmla="*/ 10478 w 877252"/>
                    <a:gd name="connsiteY83" fmla="*/ 507683 h 919162"/>
                    <a:gd name="connsiteX84" fmla="*/ 19050 w 877252"/>
                    <a:gd name="connsiteY84" fmla="*/ 456247 h 919162"/>
                    <a:gd name="connsiteX85" fmla="*/ 29528 w 877252"/>
                    <a:gd name="connsiteY85" fmla="*/ 458153 h 919162"/>
                    <a:gd name="connsiteX86" fmla="*/ 20955 w 877252"/>
                    <a:gd name="connsiteY86" fmla="*/ 508635 h 919162"/>
                    <a:gd name="connsiteX87" fmla="*/ 866775 w 877252"/>
                    <a:gd name="connsiteY87" fmla="*/ 437197 h 919162"/>
                    <a:gd name="connsiteX88" fmla="*/ 862013 w 877252"/>
                    <a:gd name="connsiteY88" fmla="*/ 385762 h 919162"/>
                    <a:gd name="connsiteX89" fmla="*/ 872490 w 877252"/>
                    <a:gd name="connsiteY89" fmla="*/ 383858 h 919162"/>
                    <a:gd name="connsiteX90" fmla="*/ 877253 w 877252"/>
                    <a:gd name="connsiteY90" fmla="*/ 436245 h 919162"/>
                    <a:gd name="connsiteX91" fmla="*/ 866775 w 877252"/>
                    <a:gd name="connsiteY91" fmla="*/ 437197 h 919162"/>
                    <a:gd name="connsiteX92" fmla="*/ 40005 w 877252"/>
                    <a:gd name="connsiteY92" fmla="*/ 406718 h 919162"/>
                    <a:gd name="connsiteX93" fmla="*/ 29528 w 877252"/>
                    <a:gd name="connsiteY93" fmla="*/ 404812 h 919162"/>
                    <a:gd name="connsiteX94" fmla="*/ 42863 w 877252"/>
                    <a:gd name="connsiteY94" fmla="*/ 354330 h 919162"/>
                    <a:gd name="connsiteX95" fmla="*/ 52388 w 877252"/>
                    <a:gd name="connsiteY95" fmla="*/ 357187 h 919162"/>
                    <a:gd name="connsiteX96" fmla="*/ 40005 w 877252"/>
                    <a:gd name="connsiteY96" fmla="*/ 406718 h 919162"/>
                    <a:gd name="connsiteX97" fmla="*/ 851535 w 877252"/>
                    <a:gd name="connsiteY97" fmla="*/ 335280 h 919162"/>
                    <a:gd name="connsiteX98" fmla="*/ 836295 w 877252"/>
                    <a:gd name="connsiteY98" fmla="*/ 285750 h 919162"/>
                    <a:gd name="connsiteX99" fmla="*/ 845820 w 877252"/>
                    <a:gd name="connsiteY99" fmla="*/ 281940 h 919162"/>
                    <a:gd name="connsiteX100" fmla="*/ 861060 w 877252"/>
                    <a:gd name="connsiteY100" fmla="*/ 332422 h 919162"/>
                    <a:gd name="connsiteX101" fmla="*/ 851535 w 877252"/>
                    <a:gd name="connsiteY101" fmla="*/ 335280 h 919162"/>
                    <a:gd name="connsiteX102" fmla="*/ 68580 w 877252"/>
                    <a:gd name="connsiteY102" fmla="*/ 307658 h 919162"/>
                    <a:gd name="connsiteX103" fmla="*/ 59055 w 877252"/>
                    <a:gd name="connsiteY103" fmla="*/ 303847 h 919162"/>
                    <a:gd name="connsiteX104" fmla="*/ 78105 w 877252"/>
                    <a:gd name="connsiteY104" fmla="*/ 255270 h 919162"/>
                    <a:gd name="connsiteX105" fmla="*/ 87630 w 877252"/>
                    <a:gd name="connsiteY105" fmla="*/ 259080 h 919162"/>
                    <a:gd name="connsiteX106" fmla="*/ 68580 w 877252"/>
                    <a:gd name="connsiteY106" fmla="*/ 307658 h 919162"/>
                    <a:gd name="connsiteX107" fmla="*/ 817245 w 877252"/>
                    <a:gd name="connsiteY107" fmla="*/ 239078 h 919162"/>
                    <a:gd name="connsiteX108" fmla="*/ 792480 w 877252"/>
                    <a:gd name="connsiteY108" fmla="*/ 194310 h 919162"/>
                    <a:gd name="connsiteX109" fmla="*/ 801053 w 877252"/>
                    <a:gd name="connsiteY109" fmla="*/ 188595 h 919162"/>
                    <a:gd name="connsiteX110" fmla="*/ 825818 w 877252"/>
                    <a:gd name="connsiteY110" fmla="*/ 234315 h 919162"/>
                    <a:gd name="connsiteX111" fmla="*/ 817245 w 877252"/>
                    <a:gd name="connsiteY111" fmla="*/ 239078 h 919162"/>
                    <a:gd name="connsiteX112" fmla="*/ 110490 w 877252"/>
                    <a:gd name="connsiteY112" fmla="*/ 214312 h 919162"/>
                    <a:gd name="connsiteX113" fmla="*/ 101918 w 877252"/>
                    <a:gd name="connsiteY113" fmla="*/ 209550 h 919162"/>
                    <a:gd name="connsiteX114" fmla="*/ 130493 w 877252"/>
                    <a:gd name="connsiteY114" fmla="*/ 165735 h 919162"/>
                    <a:gd name="connsiteX115" fmla="*/ 139065 w 877252"/>
                    <a:gd name="connsiteY115" fmla="*/ 171450 h 919162"/>
                    <a:gd name="connsiteX116" fmla="*/ 110490 w 877252"/>
                    <a:gd name="connsiteY116" fmla="*/ 214312 h 919162"/>
                    <a:gd name="connsiteX117" fmla="*/ 762953 w 877252"/>
                    <a:gd name="connsiteY117" fmla="*/ 152400 h 919162"/>
                    <a:gd name="connsiteX118" fmla="*/ 727710 w 877252"/>
                    <a:gd name="connsiteY118" fmla="*/ 116205 h 919162"/>
                    <a:gd name="connsiteX119" fmla="*/ 734378 w 877252"/>
                    <a:gd name="connsiteY119" fmla="*/ 108585 h 919162"/>
                    <a:gd name="connsiteX120" fmla="*/ 771525 w 877252"/>
                    <a:gd name="connsiteY120" fmla="*/ 146685 h 919162"/>
                    <a:gd name="connsiteX121" fmla="*/ 762953 w 877252"/>
                    <a:gd name="connsiteY121" fmla="*/ 152400 h 919162"/>
                    <a:gd name="connsiteX122" fmla="*/ 171450 w 877252"/>
                    <a:gd name="connsiteY122" fmla="*/ 130493 h 919162"/>
                    <a:gd name="connsiteX123" fmla="*/ 163830 w 877252"/>
                    <a:gd name="connsiteY123" fmla="*/ 123825 h 919162"/>
                    <a:gd name="connsiteX124" fmla="*/ 201930 w 877252"/>
                    <a:gd name="connsiteY124" fmla="*/ 87630 h 919162"/>
                    <a:gd name="connsiteX125" fmla="*/ 208597 w 877252"/>
                    <a:gd name="connsiteY125" fmla="*/ 95250 h 919162"/>
                    <a:gd name="connsiteX126" fmla="*/ 171450 w 877252"/>
                    <a:gd name="connsiteY126" fmla="*/ 130493 h 919162"/>
                    <a:gd name="connsiteX127" fmla="*/ 685800 w 877252"/>
                    <a:gd name="connsiteY127" fmla="*/ 85725 h 919162"/>
                    <a:gd name="connsiteX128" fmla="*/ 641032 w 877252"/>
                    <a:gd name="connsiteY128" fmla="*/ 60007 h 919162"/>
                    <a:gd name="connsiteX129" fmla="*/ 645795 w 877252"/>
                    <a:gd name="connsiteY129" fmla="*/ 50482 h 919162"/>
                    <a:gd name="connsiteX130" fmla="*/ 691515 w 877252"/>
                    <a:gd name="connsiteY130" fmla="*/ 76200 h 919162"/>
                    <a:gd name="connsiteX131" fmla="*/ 685800 w 877252"/>
                    <a:gd name="connsiteY131" fmla="*/ 85725 h 919162"/>
                    <a:gd name="connsiteX132" fmla="*/ 248603 w 877252"/>
                    <a:gd name="connsiteY132" fmla="*/ 64770 h 919162"/>
                    <a:gd name="connsiteX133" fmla="*/ 242888 w 877252"/>
                    <a:gd name="connsiteY133" fmla="*/ 56197 h 919162"/>
                    <a:gd name="connsiteX134" fmla="*/ 289560 w 877252"/>
                    <a:gd name="connsiteY134" fmla="*/ 31432 h 919162"/>
                    <a:gd name="connsiteX135" fmla="*/ 293370 w 877252"/>
                    <a:gd name="connsiteY135" fmla="*/ 40957 h 919162"/>
                    <a:gd name="connsiteX136" fmla="*/ 248603 w 877252"/>
                    <a:gd name="connsiteY136" fmla="*/ 64770 h 919162"/>
                    <a:gd name="connsiteX137" fmla="*/ 594360 w 877252"/>
                    <a:gd name="connsiteY137" fmla="*/ 40005 h 919162"/>
                    <a:gd name="connsiteX138" fmla="*/ 545782 w 877252"/>
                    <a:gd name="connsiteY138" fmla="*/ 24765 h 919162"/>
                    <a:gd name="connsiteX139" fmla="*/ 548640 w 877252"/>
                    <a:gd name="connsiteY139" fmla="*/ 15240 h 919162"/>
                    <a:gd name="connsiteX140" fmla="*/ 599122 w 877252"/>
                    <a:gd name="connsiteY140" fmla="*/ 30480 h 919162"/>
                    <a:gd name="connsiteX141" fmla="*/ 594360 w 877252"/>
                    <a:gd name="connsiteY141" fmla="*/ 40005 h 919162"/>
                    <a:gd name="connsiteX142" fmla="*/ 341947 w 877252"/>
                    <a:gd name="connsiteY142" fmla="*/ 23813 h 919162"/>
                    <a:gd name="connsiteX143" fmla="*/ 339090 w 877252"/>
                    <a:gd name="connsiteY143" fmla="*/ 14288 h 919162"/>
                    <a:gd name="connsiteX144" fmla="*/ 390525 w 877252"/>
                    <a:gd name="connsiteY144" fmla="*/ 3810 h 919162"/>
                    <a:gd name="connsiteX145" fmla="*/ 391478 w 877252"/>
                    <a:gd name="connsiteY145" fmla="*/ 14288 h 919162"/>
                    <a:gd name="connsiteX146" fmla="*/ 341947 w 877252"/>
                    <a:gd name="connsiteY146" fmla="*/ 23813 h 919162"/>
                    <a:gd name="connsiteX147" fmla="*/ 494347 w 877252"/>
                    <a:gd name="connsiteY147" fmla="*/ 14288 h 919162"/>
                    <a:gd name="connsiteX148" fmla="*/ 442913 w 877252"/>
                    <a:gd name="connsiteY148" fmla="*/ 10477 h 919162"/>
                    <a:gd name="connsiteX149" fmla="*/ 442913 w 877252"/>
                    <a:gd name="connsiteY149" fmla="*/ 0 h 919162"/>
                    <a:gd name="connsiteX150" fmla="*/ 495300 w 877252"/>
                    <a:gd name="connsiteY150" fmla="*/ 3810 h 919162"/>
                    <a:gd name="connsiteX151" fmla="*/ 494347 w 877252"/>
                    <a:gd name="connsiteY151" fmla="*/ 14288 h 91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</a:cxnLst>
                  <a:rect l="l" t="t" r="r" b="b"/>
                  <a:pathLst>
                    <a:path w="877252" h="919162">
                      <a:moveTo>
                        <a:pt x="46672" y="919162"/>
                      </a:moveTo>
                      <a:cubicBezTo>
                        <a:pt x="40005" y="903923"/>
                        <a:pt x="33338" y="887730"/>
                        <a:pt x="27622" y="869633"/>
                      </a:cubicBezTo>
                      <a:lnTo>
                        <a:pt x="37147" y="866775"/>
                      </a:lnTo>
                      <a:cubicBezTo>
                        <a:pt x="42863" y="883920"/>
                        <a:pt x="48578" y="900112"/>
                        <a:pt x="55245" y="914400"/>
                      </a:cubicBezTo>
                      <a:lnTo>
                        <a:pt x="46672" y="919162"/>
                      </a:lnTo>
                      <a:close/>
                      <a:moveTo>
                        <a:pt x="446722" y="833437"/>
                      </a:moveTo>
                      <a:lnTo>
                        <a:pt x="445770" y="822960"/>
                      </a:lnTo>
                      <a:cubicBezTo>
                        <a:pt x="461963" y="822008"/>
                        <a:pt x="479107" y="818198"/>
                        <a:pt x="495300" y="813435"/>
                      </a:cubicBezTo>
                      <a:lnTo>
                        <a:pt x="498157" y="822960"/>
                      </a:lnTo>
                      <a:cubicBezTo>
                        <a:pt x="481013" y="828675"/>
                        <a:pt x="462915" y="832485"/>
                        <a:pt x="446722" y="833437"/>
                      </a:cubicBezTo>
                      <a:close/>
                      <a:moveTo>
                        <a:pt x="14288" y="819150"/>
                      </a:moveTo>
                      <a:cubicBezTo>
                        <a:pt x="10478" y="802958"/>
                        <a:pt x="7620" y="785812"/>
                        <a:pt x="5715" y="767715"/>
                      </a:cubicBezTo>
                      <a:lnTo>
                        <a:pt x="16193" y="766762"/>
                      </a:lnTo>
                      <a:cubicBezTo>
                        <a:pt x="18097" y="783908"/>
                        <a:pt x="20955" y="801053"/>
                        <a:pt x="24765" y="817245"/>
                      </a:cubicBezTo>
                      <a:lnTo>
                        <a:pt x="14288" y="819150"/>
                      </a:lnTo>
                      <a:close/>
                      <a:moveTo>
                        <a:pt x="547688" y="804862"/>
                      </a:moveTo>
                      <a:lnTo>
                        <a:pt x="542925" y="795337"/>
                      </a:lnTo>
                      <a:cubicBezTo>
                        <a:pt x="560070" y="786765"/>
                        <a:pt x="573405" y="777240"/>
                        <a:pt x="584835" y="767715"/>
                      </a:cubicBezTo>
                      <a:lnTo>
                        <a:pt x="591503" y="775335"/>
                      </a:lnTo>
                      <a:cubicBezTo>
                        <a:pt x="581025" y="785812"/>
                        <a:pt x="565785" y="796290"/>
                        <a:pt x="547688" y="804862"/>
                      </a:cubicBezTo>
                      <a:close/>
                      <a:moveTo>
                        <a:pt x="644843" y="728662"/>
                      </a:moveTo>
                      <a:lnTo>
                        <a:pt x="643890" y="718185"/>
                      </a:lnTo>
                      <a:cubicBezTo>
                        <a:pt x="661035" y="717233"/>
                        <a:pt x="678180" y="715328"/>
                        <a:pt x="694372" y="711517"/>
                      </a:cubicBezTo>
                      <a:lnTo>
                        <a:pt x="696278" y="721995"/>
                      </a:lnTo>
                      <a:cubicBezTo>
                        <a:pt x="681038" y="724853"/>
                        <a:pt x="662940" y="727710"/>
                        <a:pt x="644843" y="728662"/>
                      </a:cubicBezTo>
                      <a:close/>
                      <a:moveTo>
                        <a:pt x="619125" y="727710"/>
                      </a:moveTo>
                      <a:lnTo>
                        <a:pt x="608647" y="726758"/>
                      </a:lnTo>
                      <a:cubicBezTo>
                        <a:pt x="608647" y="725805"/>
                        <a:pt x="608647" y="724853"/>
                        <a:pt x="608647" y="723900"/>
                      </a:cubicBezTo>
                      <a:cubicBezTo>
                        <a:pt x="608647" y="720090"/>
                        <a:pt x="608647" y="716280"/>
                        <a:pt x="608647" y="711517"/>
                      </a:cubicBezTo>
                      <a:cubicBezTo>
                        <a:pt x="608647" y="705803"/>
                        <a:pt x="608647" y="699135"/>
                        <a:pt x="608647" y="692467"/>
                      </a:cubicBezTo>
                      <a:cubicBezTo>
                        <a:pt x="608647" y="686753"/>
                        <a:pt x="608647" y="681037"/>
                        <a:pt x="608647" y="676275"/>
                      </a:cubicBezTo>
                      <a:lnTo>
                        <a:pt x="619125" y="675323"/>
                      </a:lnTo>
                      <a:cubicBezTo>
                        <a:pt x="619125" y="681037"/>
                        <a:pt x="620078" y="685800"/>
                        <a:pt x="620078" y="692467"/>
                      </a:cubicBezTo>
                      <a:cubicBezTo>
                        <a:pt x="620078" y="699135"/>
                        <a:pt x="620078" y="705803"/>
                        <a:pt x="620078" y="711517"/>
                      </a:cubicBezTo>
                      <a:cubicBezTo>
                        <a:pt x="620078" y="716280"/>
                        <a:pt x="620078" y="720090"/>
                        <a:pt x="620078" y="723900"/>
                      </a:cubicBezTo>
                      <a:cubicBezTo>
                        <a:pt x="619125" y="724853"/>
                        <a:pt x="619125" y="726758"/>
                        <a:pt x="619125" y="727710"/>
                      </a:cubicBezTo>
                      <a:close/>
                      <a:moveTo>
                        <a:pt x="592455" y="727710"/>
                      </a:moveTo>
                      <a:cubicBezTo>
                        <a:pt x="573405" y="725805"/>
                        <a:pt x="555307" y="722948"/>
                        <a:pt x="540068" y="718185"/>
                      </a:cubicBezTo>
                      <a:lnTo>
                        <a:pt x="542925" y="708660"/>
                      </a:lnTo>
                      <a:cubicBezTo>
                        <a:pt x="557213" y="713423"/>
                        <a:pt x="574357" y="716280"/>
                        <a:pt x="592455" y="718185"/>
                      </a:cubicBezTo>
                      <a:lnTo>
                        <a:pt x="592455" y="727710"/>
                      </a:lnTo>
                      <a:close/>
                      <a:moveTo>
                        <a:pt x="1905" y="715328"/>
                      </a:moveTo>
                      <a:cubicBezTo>
                        <a:pt x="953" y="698183"/>
                        <a:pt x="0" y="681037"/>
                        <a:pt x="0" y="662940"/>
                      </a:cubicBezTo>
                      <a:lnTo>
                        <a:pt x="10478" y="662940"/>
                      </a:lnTo>
                      <a:cubicBezTo>
                        <a:pt x="10478" y="680085"/>
                        <a:pt x="11430" y="698183"/>
                        <a:pt x="12382" y="714375"/>
                      </a:cubicBezTo>
                      <a:lnTo>
                        <a:pt x="1905" y="715328"/>
                      </a:lnTo>
                      <a:close/>
                      <a:moveTo>
                        <a:pt x="747713" y="705803"/>
                      </a:moveTo>
                      <a:lnTo>
                        <a:pt x="743903" y="696278"/>
                      </a:lnTo>
                      <a:cubicBezTo>
                        <a:pt x="745807" y="695325"/>
                        <a:pt x="747713" y="694373"/>
                        <a:pt x="749618" y="693420"/>
                      </a:cubicBezTo>
                      <a:cubicBezTo>
                        <a:pt x="762953" y="686753"/>
                        <a:pt x="775335" y="679133"/>
                        <a:pt x="786765" y="669608"/>
                      </a:cubicBezTo>
                      <a:lnTo>
                        <a:pt x="793432" y="677228"/>
                      </a:lnTo>
                      <a:cubicBezTo>
                        <a:pt x="781050" y="686753"/>
                        <a:pt x="767715" y="695325"/>
                        <a:pt x="753428" y="702945"/>
                      </a:cubicBezTo>
                      <a:cubicBezTo>
                        <a:pt x="751522" y="703898"/>
                        <a:pt x="749618" y="704850"/>
                        <a:pt x="747713" y="705803"/>
                      </a:cubicBezTo>
                      <a:close/>
                      <a:moveTo>
                        <a:pt x="494347" y="688658"/>
                      </a:moveTo>
                      <a:cubicBezTo>
                        <a:pt x="493395" y="686753"/>
                        <a:pt x="492443" y="683895"/>
                        <a:pt x="491490" y="681990"/>
                      </a:cubicBezTo>
                      <a:cubicBezTo>
                        <a:pt x="490538" y="678180"/>
                        <a:pt x="489585" y="675323"/>
                        <a:pt x="489585" y="671512"/>
                      </a:cubicBezTo>
                      <a:cubicBezTo>
                        <a:pt x="489585" y="660083"/>
                        <a:pt x="495300" y="646748"/>
                        <a:pt x="504825" y="635318"/>
                      </a:cubicBezTo>
                      <a:lnTo>
                        <a:pt x="512445" y="641985"/>
                      </a:lnTo>
                      <a:cubicBezTo>
                        <a:pt x="503872" y="651510"/>
                        <a:pt x="499110" y="662940"/>
                        <a:pt x="499110" y="671512"/>
                      </a:cubicBezTo>
                      <a:cubicBezTo>
                        <a:pt x="499110" y="674370"/>
                        <a:pt x="499110" y="676275"/>
                        <a:pt x="500063" y="679133"/>
                      </a:cubicBezTo>
                      <a:cubicBezTo>
                        <a:pt x="501015" y="681037"/>
                        <a:pt x="501015" y="681990"/>
                        <a:pt x="501968" y="683895"/>
                      </a:cubicBezTo>
                      <a:lnTo>
                        <a:pt x="494347" y="688658"/>
                      </a:lnTo>
                      <a:close/>
                      <a:moveTo>
                        <a:pt x="828675" y="638175"/>
                      </a:moveTo>
                      <a:lnTo>
                        <a:pt x="820103" y="632460"/>
                      </a:lnTo>
                      <a:cubicBezTo>
                        <a:pt x="829628" y="619125"/>
                        <a:pt x="837247" y="603885"/>
                        <a:pt x="843915" y="587693"/>
                      </a:cubicBezTo>
                      <a:lnTo>
                        <a:pt x="853440" y="591503"/>
                      </a:lnTo>
                      <a:cubicBezTo>
                        <a:pt x="846772" y="608648"/>
                        <a:pt x="838200" y="624840"/>
                        <a:pt x="828675" y="638175"/>
                      </a:cubicBezTo>
                      <a:close/>
                      <a:moveTo>
                        <a:pt x="595313" y="629603"/>
                      </a:moveTo>
                      <a:cubicBezTo>
                        <a:pt x="586740" y="618173"/>
                        <a:pt x="572453" y="614362"/>
                        <a:pt x="553403" y="618173"/>
                      </a:cubicBezTo>
                      <a:lnTo>
                        <a:pt x="551497" y="607695"/>
                      </a:lnTo>
                      <a:cubicBezTo>
                        <a:pt x="574357" y="602933"/>
                        <a:pt x="592455" y="607695"/>
                        <a:pt x="603885" y="622935"/>
                      </a:cubicBezTo>
                      <a:lnTo>
                        <a:pt x="595313" y="629603"/>
                      </a:lnTo>
                      <a:close/>
                      <a:moveTo>
                        <a:pt x="11430" y="611505"/>
                      </a:moveTo>
                      <a:lnTo>
                        <a:pt x="953" y="610553"/>
                      </a:lnTo>
                      <a:cubicBezTo>
                        <a:pt x="1905" y="593408"/>
                        <a:pt x="2857" y="576262"/>
                        <a:pt x="4763" y="558165"/>
                      </a:cubicBezTo>
                      <a:lnTo>
                        <a:pt x="15240" y="559118"/>
                      </a:lnTo>
                      <a:cubicBezTo>
                        <a:pt x="13335" y="577215"/>
                        <a:pt x="12382" y="594360"/>
                        <a:pt x="11430" y="611505"/>
                      </a:cubicBezTo>
                      <a:close/>
                      <a:moveTo>
                        <a:pt x="869632" y="541020"/>
                      </a:moveTo>
                      <a:lnTo>
                        <a:pt x="859155" y="539115"/>
                      </a:lnTo>
                      <a:cubicBezTo>
                        <a:pt x="862965" y="522922"/>
                        <a:pt x="864870" y="505778"/>
                        <a:pt x="865822" y="488633"/>
                      </a:cubicBezTo>
                      <a:lnTo>
                        <a:pt x="876300" y="489585"/>
                      </a:lnTo>
                      <a:cubicBezTo>
                        <a:pt x="875347" y="507683"/>
                        <a:pt x="872490" y="524828"/>
                        <a:pt x="869632" y="541020"/>
                      </a:cubicBezTo>
                      <a:close/>
                      <a:moveTo>
                        <a:pt x="20955" y="508635"/>
                      </a:moveTo>
                      <a:lnTo>
                        <a:pt x="10478" y="507683"/>
                      </a:lnTo>
                      <a:cubicBezTo>
                        <a:pt x="13335" y="490537"/>
                        <a:pt x="15240" y="473393"/>
                        <a:pt x="19050" y="456247"/>
                      </a:cubicBezTo>
                      <a:lnTo>
                        <a:pt x="29528" y="458153"/>
                      </a:lnTo>
                      <a:cubicBezTo>
                        <a:pt x="26670" y="474345"/>
                        <a:pt x="23813" y="491490"/>
                        <a:pt x="20955" y="508635"/>
                      </a:cubicBezTo>
                      <a:close/>
                      <a:moveTo>
                        <a:pt x="866775" y="437197"/>
                      </a:moveTo>
                      <a:cubicBezTo>
                        <a:pt x="865822" y="420053"/>
                        <a:pt x="863918" y="402908"/>
                        <a:pt x="862013" y="385762"/>
                      </a:cubicBezTo>
                      <a:lnTo>
                        <a:pt x="872490" y="383858"/>
                      </a:lnTo>
                      <a:cubicBezTo>
                        <a:pt x="875347" y="401003"/>
                        <a:pt x="877253" y="419100"/>
                        <a:pt x="877253" y="436245"/>
                      </a:cubicBezTo>
                      <a:lnTo>
                        <a:pt x="866775" y="437197"/>
                      </a:lnTo>
                      <a:close/>
                      <a:moveTo>
                        <a:pt x="40005" y="406718"/>
                      </a:moveTo>
                      <a:lnTo>
                        <a:pt x="29528" y="404812"/>
                      </a:lnTo>
                      <a:cubicBezTo>
                        <a:pt x="33338" y="387668"/>
                        <a:pt x="38100" y="370522"/>
                        <a:pt x="42863" y="354330"/>
                      </a:cubicBezTo>
                      <a:lnTo>
                        <a:pt x="52388" y="357187"/>
                      </a:lnTo>
                      <a:cubicBezTo>
                        <a:pt x="48578" y="373380"/>
                        <a:pt x="43815" y="389572"/>
                        <a:pt x="40005" y="406718"/>
                      </a:cubicBezTo>
                      <a:close/>
                      <a:moveTo>
                        <a:pt x="851535" y="335280"/>
                      </a:moveTo>
                      <a:cubicBezTo>
                        <a:pt x="847725" y="319087"/>
                        <a:pt x="842010" y="301943"/>
                        <a:pt x="836295" y="285750"/>
                      </a:cubicBezTo>
                      <a:lnTo>
                        <a:pt x="845820" y="281940"/>
                      </a:lnTo>
                      <a:cubicBezTo>
                        <a:pt x="851535" y="298133"/>
                        <a:pt x="856297" y="315278"/>
                        <a:pt x="861060" y="332422"/>
                      </a:cubicBezTo>
                      <a:lnTo>
                        <a:pt x="851535" y="335280"/>
                      </a:lnTo>
                      <a:close/>
                      <a:moveTo>
                        <a:pt x="68580" y="307658"/>
                      </a:moveTo>
                      <a:lnTo>
                        <a:pt x="59055" y="303847"/>
                      </a:lnTo>
                      <a:cubicBezTo>
                        <a:pt x="64770" y="286703"/>
                        <a:pt x="71438" y="270510"/>
                        <a:pt x="78105" y="255270"/>
                      </a:cubicBezTo>
                      <a:lnTo>
                        <a:pt x="87630" y="259080"/>
                      </a:lnTo>
                      <a:cubicBezTo>
                        <a:pt x="80963" y="274320"/>
                        <a:pt x="75247" y="290512"/>
                        <a:pt x="68580" y="307658"/>
                      </a:cubicBezTo>
                      <a:close/>
                      <a:moveTo>
                        <a:pt x="817245" y="239078"/>
                      </a:moveTo>
                      <a:cubicBezTo>
                        <a:pt x="809625" y="222885"/>
                        <a:pt x="801053" y="208597"/>
                        <a:pt x="792480" y="194310"/>
                      </a:cubicBezTo>
                      <a:lnTo>
                        <a:pt x="801053" y="188595"/>
                      </a:lnTo>
                      <a:cubicBezTo>
                        <a:pt x="809625" y="202883"/>
                        <a:pt x="818197" y="218122"/>
                        <a:pt x="825818" y="234315"/>
                      </a:cubicBezTo>
                      <a:lnTo>
                        <a:pt x="817245" y="239078"/>
                      </a:lnTo>
                      <a:close/>
                      <a:moveTo>
                        <a:pt x="110490" y="214312"/>
                      </a:moveTo>
                      <a:lnTo>
                        <a:pt x="101918" y="209550"/>
                      </a:lnTo>
                      <a:cubicBezTo>
                        <a:pt x="110490" y="194310"/>
                        <a:pt x="120015" y="179070"/>
                        <a:pt x="130493" y="165735"/>
                      </a:cubicBezTo>
                      <a:lnTo>
                        <a:pt x="139065" y="171450"/>
                      </a:lnTo>
                      <a:cubicBezTo>
                        <a:pt x="128588" y="183833"/>
                        <a:pt x="120015" y="199072"/>
                        <a:pt x="110490" y="214312"/>
                      </a:cubicBezTo>
                      <a:close/>
                      <a:moveTo>
                        <a:pt x="762953" y="152400"/>
                      </a:moveTo>
                      <a:cubicBezTo>
                        <a:pt x="751522" y="139065"/>
                        <a:pt x="740093" y="126682"/>
                        <a:pt x="727710" y="116205"/>
                      </a:cubicBezTo>
                      <a:lnTo>
                        <a:pt x="734378" y="108585"/>
                      </a:lnTo>
                      <a:cubicBezTo>
                        <a:pt x="746760" y="119062"/>
                        <a:pt x="759143" y="132397"/>
                        <a:pt x="771525" y="146685"/>
                      </a:cubicBezTo>
                      <a:lnTo>
                        <a:pt x="762953" y="152400"/>
                      </a:lnTo>
                      <a:close/>
                      <a:moveTo>
                        <a:pt x="171450" y="130493"/>
                      </a:moveTo>
                      <a:lnTo>
                        <a:pt x="163830" y="123825"/>
                      </a:lnTo>
                      <a:cubicBezTo>
                        <a:pt x="176213" y="110490"/>
                        <a:pt x="188595" y="98107"/>
                        <a:pt x="201930" y="87630"/>
                      </a:cubicBezTo>
                      <a:lnTo>
                        <a:pt x="208597" y="95250"/>
                      </a:lnTo>
                      <a:cubicBezTo>
                        <a:pt x="195263" y="105728"/>
                        <a:pt x="182880" y="118110"/>
                        <a:pt x="171450" y="130493"/>
                      </a:cubicBezTo>
                      <a:close/>
                      <a:moveTo>
                        <a:pt x="685800" y="85725"/>
                      </a:moveTo>
                      <a:cubicBezTo>
                        <a:pt x="671513" y="76200"/>
                        <a:pt x="656272" y="67628"/>
                        <a:pt x="641032" y="60007"/>
                      </a:cubicBezTo>
                      <a:lnTo>
                        <a:pt x="645795" y="50482"/>
                      </a:lnTo>
                      <a:cubicBezTo>
                        <a:pt x="661988" y="58103"/>
                        <a:pt x="677228" y="66675"/>
                        <a:pt x="691515" y="76200"/>
                      </a:cubicBezTo>
                      <a:lnTo>
                        <a:pt x="685800" y="85725"/>
                      </a:lnTo>
                      <a:close/>
                      <a:moveTo>
                        <a:pt x="248603" y="64770"/>
                      </a:moveTo>
                      <a:lnTo>
                        <a:pt x="242888" y="56197"/>
                      </a:lnTo>
                      <a:cubicBezTo>
                        <a:pt x="258128" y="46672"/>
                        <a:pt x="273368" y="38100"/>
                        <a:pt x="289560" y="31432"/>
                      </a:cubicBezTo>
                      <a:lnTo>
                        <a:pt x="293370" y="40957"/>
                      </a:lnTo>
                      <a:cubicBezTo>
                        <a:pt x="279082" y="47625"/>
                        <a:pt x="263843" y="56197"/>
                        <a:pt x="248603" y="64770"/>
                      </a:cubicBezTo>
                      <a:close/>
                      <a:moveTo>
                        <a:pt x="594360" y="40005"/>
                      </a:moveTo>
                      <a:cubicBezTo>
                        <a:pt x="578168" y="34290"/>
                        <a:pt x="561975" y="28575"/>
                        <a:pt x="545782" y="24765"/>
                      </a:cubicBezTo>
                      <a:lnTo>
                        <a:pt x="548640" y="15240"/>
                      </a:lnTo>
                      <a:cubicBezTo>
                        <a:pt x="565785" y="19050"/>
                        <a:pt x="581978" y="24765"/>
                        <a:pt x="599122" y="30480"/>
                      </a:cubicBezTo>
                      <a:lnTo>
                        <a:pt x="594360" y="40005"/>
                      </a:lnTo>
                      <a:close/>
                      <a:moveTo>
                        <a:pt x="341947" y="23813"/>
                      </a:moveTo>
                      <a:lnTo>
                        <a:pt x="339090" y="14288"/>
                      </a:lnTo>
                      <a:cubicBezTo>
                        <a:pt x="356235" y="9525"/>
                        <a:pt x="373380" y="6668"/>
                        <a:pt x="390525" y="3810"/>
                      </a:cubicBezTo>
                      <a:lnTo>
                        <a:pt x="391478" y="14288"/>
                      </a:lnTo>
                      <a:cubicBezTo>
                        <a:pt x="375285" y="16193"/>
                        <a:pt x="358140" y="19050"/>
                        <a:pt x="341947" y="23813"/>
                      </a:cubicBezTo>
                      <a:close/>
                      <a:moveTo>
                        <a:pt x="494347" y="14288"/>
                      </a:moveTo>
                      <a:cubicBezTo>
                        <a:pt x="477203" y="12382"/>
                        <a:pt x="460057" y="10477"/>
                        <a:pt x="442913" y="10477"/>
                      </a:cubicBezTo>
                      <a:lnTo>
                        <a:pt x="442913" y="0"/>
                      </a:lnTo>
                      <a:cubicBezTo>
                        <a:pt x="460057" y="0"/>
                        <a:pt x="478155" y="952"/>
                        <a:pt x="495300" y="3810"/>
                      </a:cubicBezTo>
                      <a:lnTo>
                        <a:pt x="494347" y="142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E1BEC72D-9ED4-49DB-905B-520D3A841A7F}"/>
                    </a:ext>
                  </a:extLst>
                </p:cNvPr>
                <p:cNvSpPr/>
                <p:nvPr/>
              </p:nvSpPr>
              <p:spPr>
                <a:xfrm>
                  <a:off x="7012305" y="3709034"/>
                  <a:ext cx="23812" cy="26670"/>
                </a:xfrm>
                <a:custGeom>
                  <a:avLst/>
                  <a:gdLst>
                    <a:gd name="connsiteX0" fmla="*/ 16192 w 23812"/>
                    <a:gd name="connsiteY0" fmla="*/ 26670 h 26670"/>
                    <a:gd name="connsiteX1" fmla="*/ 0 w 23812"/>
                    <a:gd name="connsiteY1" fmla="*/ 5715 h 26670"/>
                    <a:gd name="connsiteX2" fmla="*/ 8572 w 23812"/>
                    <a:gd name="connsiteY2" fmla="*/ 0 h 26670"/>
                    <a:gd name="connsiteX3" fmla="*/ 23813 w 23812"/>
                    <a:gd name="connsiteY3" fmla="*/ 20003 h 26670"/>
                    <a:gd name="connsiteX4" fmla="*/ 16192 w 23812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2" h="26670">
                      <a:moveTo>
                        <a:pt x="16192" y="26670"/>
                      </a:moveTo>
                      <a:cubicBezTo>
                        <a:pt x="10477" y="20003"/>
                        <a:pt x="4763" y="13335"/>
                        <a:pt x="0" y="5715"/>
                      </a:cubicBezTo>
                      <a:lnTo>
                        <a:pt x="8572" y="0"/>
                      </a:lnTo>
                      <a:cubicBezTo>
                        <a:pt x="13335" y="6668"/>
                        <a:pt x="19050" y="13335"/>
                        <a:pt x="23813" y="20003"/>
                      </a:cubicBezTo>
                      <a:lnTo>
                        <a:pt x="16192" y="266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410075" y="2190750"/>
                <a:ext cx="2961322" cy="1967865"/>
                <a:chOff x="4410075" y="2190750"/>
                <a:chExt cx="2961322" cy="1967865"/>
              </a:xfrm>
            </p:grpSpPr>
            <p:grpSp>
              <p:nvGrpSpPr>
                <p:cNvPr id="17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978717" y="2473642"/>
                  <a:ext cx="283845" cy="318134"/>
                  <a:chOff x="4978717" y="2473642"/>
                  <a:chExt cx="283845" cy="318134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11A06B6E-04CC-4E54-AE68-E2D1C571550C}"/>
                      </a:ext>
                    </a:extLst>
                  </p:cNvPr>
                  <p:cNvSpPr/>
                  <p:nvPr/>
                </p:nvSpPr>
                <p:spPr>
                  <a:xfrm>
                    <a:off x="4978717" y="2473642"/>
                    <a:ext cx="283845" cy="318134"/>
                  </a:xfrm>
                  <a:custGeom>
                    <a:avLst/>
                    <a:gdLst>
                      <a:gd name="connsiteX0" fmla="*/ 0 w 283845"/>
                      <a:gd name="connsiteY0" fmla="*/ 0 h 318134"/>
                      <a:gd name="connsiteX1" fmla="*/ 283845 w 283845"/>
                      <a:gd name="connsiteY1" fmla="*/ 0 h 318134"/>
                      <a:gd name="connsiteX2" fmla="*/ 283845 w 283845"/>
                      <a:gd name="connsiteY2" fmla="*/ 318135 h 318134"/>
                      <a:gd name="connsiteX3" fmla="*/ 0 w 283845"/>
                      <a:gd name="connsiteY3" fmla="*/ 318135 h 3181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845" h="318134">
                        <a:moveTo>
                          <a:pt x="0" y="0"/>
                        </a:moveTo>
                        <a:lnTo>
                          <a:pt x="283845" y="0"/>
                        </a:lnTo>
                        <a:lnTo>
                          <a:pt x="283845" y="318135"/>
                        </a:lnTo>
                        <a:lnTo>
                          <a:pt x="0" y="3181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CBB0F32A-C9C1-4A12-9748-DE39A7C7C19C}"/>
                      </a:ext>
                    </a:extLst>
                  </p:cNvPr>
                  <p:cNvSpPr/>
                  <p:nvPr/>
                </p:nvSpPr>
                <p:spPr>
                  <a:xfrm>
                    <a:off x="5032057" y="2544127"/>
                    <a:ext cx="179069" cy="176212"/>
                  </a:xfrm>
                  <a:custGeom>
                    <a:avLst/>
                    <a:gdLst>
                      <a:gd name="connsiteX0" fmla="*/ 179070 w 179069"/>
                      <a:gd name="connsiteY0" fmla="*/ 153353 h 176212"/>
                      <a:gd name="connsiteX1" fmla="*/ 156210 w 179069"/>
                      <a:gd name="connsiteY1" fmla="*/ 176213 h 176212"/>
                      <a:gd name="connsiteX2" fmla="*/ 22860 w 179069"/>
                      <a:gd name="connsiteY2" fmla="*/ 176213 h 176212"/>
                      <a:gd name="connsiteX3" fmla="*/ 0 w 179069"/>
                      <a:gd name="connsiteY3" fmla="*/ 153353 h 176212"/>
                      <a:gd name="connsiteX4" fmla="*/ 0 w 179069"/>
                      <a:gd name="connsiteY4" fmla="*/ 22860 h 176212"/>
                      <a:gd name="connsiteX5" fmla="*/ 22860 w 179069"/>
                      <a:gd name="connsiteY5" fmla="*/ 0 h 176212"/>
                      <a:gd name="connsiteX6" fmla="*/ 156210 w 179069"/>
                      <a:gd name="connsiteY6" fmla="*/ 0 h 176212"/>
                      <a:gd name="connsiteX7" fmla="*/ 179070 w 179069"/>
                      <a:gd name="connsiteY7" fmla="*/ 22860 h 176212"/>
                      <a:gd name="connsiteX8" fmla="*/ 179070 w 179069"/>
                      <a:gd name="connsiteY8" fmla="*/ 153353 h 176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069" h="176212">
                        <a:moveTo>
                          <a:pt x="179070" y="153353"/>
                        </a:moveTo>
                        <a:cubicBezTo>
                          <a:pt x="179070" y="165735"/>
                          <a:pt x="168592" y="176213"/>
                          <a:pt x="156210" y="176213"/>
                        </a:cubicBezTo>
                        <a:lnTo>
                          <a:pt x="22860" y="176213"/>
                        </a:lnTo>
                        <a:cubicBezTo>
                          <a:pt x="10477" y="176213"/>
                          <a:pt x="0" y="165735"/>
                          <a:pt x="0" y="153353"/>
                        </a:cubicBezTo>
                        <a:lnTo>
                          <a:pt x="0" y="22860"/>
                        </a:lnTo>
                        <a:cubicBezTo>
                          <a:pt x="0" y="10478"/>
                          <a:pt x="10477" y="0"/>
                          <a:pt x="22860" y="0"/>
                        </a:cubicBezTo>
                        <a:lnTo>
                          <a:pt x="156210" y="0"/>
                        </a:lnTo>
                        <a:cubicBezTo>
                          <a:pt x="168592" y="0"/>
                          <a:pt x="179070" y="10478"/>
                          <a:pt x="179070" y="22860"/>
                        </a:cubicBezTo>
                        <a:lnTo>
                          <a:pt x="179070" y="153353"/>
                        </a:ln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075872" y="2609850"/>
                    <a:ext cx="105727" cy="44767"/>
                    <a:chOff x="5075872" y="2609850"/>
                    <a:chExt cx="105727" cy="44767"/>
                  </a:xfrm>
                  <a:solidFill>
                    <a:srgbClr val="FFFFFF"/>
                  </a:solidFill>
                </p:grpSpPr>
                <p:sp>
                  <p:nvSpPr>
                    <p:cNvPr id="177" name="Freeform: Shape 176">
                      <a:extLst>
                        <a:ext uri="{FF2B5EF4-FFF2-40B4-BE49-F238E27FC236}">
                          <a16:creationId xmlns:a16="http://schemas.microsoft.com/office/drawing/2014/main" id="{C60DF410-6DC8-463A-9313-A8CC421A9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872" y="2609850"/>
                      <a:ext cx="29527" cy="43814"/>
                    </a:xfrm>
                    <a:custGeom>
                      <a:avLst/>
                      <a:gdLst>
                        <a:gd name="connsiteX0" fmla="*/ 3810 w 29527"/>
                        <a:gd name="connsiteY0" fmla="*/ 25718 h 43814"/>
                        <a:gd name="connsiteX1" fmla="*/ 3810 w 29527"/>
                        <a:gd name="connsiteY1" fmla="*/ 43815 h 43814"/>
                        <a:gd name="connsiteX2" fmla="*/ 0 w 29527"/>
                        <a:gd name="connsiteY2" fmla="*/ 43815 h 43814"/>
                        <a:gd name="connsiteX3" fmla="*/ 0 w 29527"/>
                        <a:gd name="connsiteY3" fmla="*/ 0 h 43814"/>
                        <a:gd name="connsiteX4" fmla="*/ 15240 w 29527"/>
                        <a:gd name="connsiteY4" fmla="*/ 0 h 43814"/>
                        <a:gd name="connsiteX5" fmla="*/ 25717 w 29527"/>
                        <a:gd name="connsiteY5" fmla="*/ 3810 h 43814"/>
                        <a:gd name="connsiteX6" fmla="*/ 29527 w 29527"/>
                        <a:gd name="connsiteY6" fmla="*/ 13335 h 43814"/>
                        <a:gd name="connsiteX7" fmla="*/ 25717 w 29527"/>
                        <a:gd name="connsiteY7" fmla="*/ 22860 h 43814"/>
                        <a:gd name="connsiteX8" fmla="*/ 15240 w 29527"/>
                        <a:gd name="connsiteY8" fmla="*/ 26670 h 43814"/>
                        <a:gd name="connsiteX9" fmla="*/ 3810 w 29527"/>
                        <a:gd name="connsiteY9" fmla="*/ 25718 h 43814"/>
                        <a:gd name="connsiteX10" fmla="*/ 3810 w 29527"/>
                        <a:gd name="connsiteY10" fmla="*/ 25718 h 43814"/>
                        <a:gd name="connsiteX11" fmla="*/ 3810 w 29527"/>
                        <a:gd name="connsiteY11" fmla="*/ 22860 h 43814"/>
                        <a:gd name="connsiteX12" fmla="*/ 15240 w 29527"/>
                        <a:gd name="connsiteY12" fmla="*/ 22860 h 43814"/>
                        <a:gd name="connsiteX13" fmla="*/ 23813 w 29527"/>
                        <a:gd name="connsiteY13" fmla="*/ 20002 h 43814"/>
                        <a:gd name="connsiteX14" fmla="*/ 26670 w 29527"/>
                        <a:gd name="connsiteY14" fmla="*/ 13335 h 43814"/>
                        <a:gd name="connsiteX15" fmla="*/ 23813 w 29527"/>
                        <a:gd name="connsiteY15" fmla="*/ 6668 h 43814"/>
                        <a:gd name="connsiteX16" fmla="*/ 15240 w 29527"/>
                        <a:gd name="connsiteY16" fmla="*/ 3810 h 43814"/>
                        <a:gd name="connsiteX17" fmla="*/ 3810 w 29527"/>
                        <a:gd name="connsiteY17" fmla="*/ 3810 h 43814"/>
                        <a:gd name="connsiteX18" fmla="*/ 3810 w 29527"/>
                        <a:gd name="connsiteY18" fmla="*/ 2286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9527" h="43814">
                          <a:moveTo>
                            <a:pt x="3810" y="25718"/>
                          </a:move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15240" y="0"/>
                          </a:lnTo>
                          <a:cubicBezTo>
                            <a:pt x="20002" y="0"/>
                            <a:pt x="23813" y="952"/>
                            <a:pt x="25717" y="3810"/>
                          </a:cubicBezTo>
                          <a:cubicBezTo>
                            <a:pt x="28575" y="5715"/>
                            <a:pt x="29527" y="9525"/>
                            <a:pt x="29527" y="13335"/>
                          </a:cubicBezTo>
                          <a:cubicBezTo>
                            <a:pt x="29527" y="17145"/>
                            <a:pt x="28575" y="20002"/>
                            <a:pt x="25717" y="22860"/>
                          </a:cubicBezTo>
                          <a:cubicBezTo>
                            <a:pt x="22860" y="24765"/>
                            <a:pt x="20002" y="26670"/>
                            <a:pt x="15240" y="26670"/>
                          </a:cubicBezTo>
                          <a:lnTo>
                            <a:pt x="3810" y="25718"/>
                          </a:lnTo>
                          <a:lnTo>
                            <a:pt x="3810" y="25718"/>
                          </a:lnTo>
                          <a:close/>
                          <a:moveTo>
                            <a:pt x="3810" y="22860"/>
                          </a:moveTo>
                          <a:lnTo>
                            <a:pt x="15240" y="22860"/>
                          </a:lnTo>
                          <a:cubicBezTo>
                            <a:pt x="19050" y="22860"/>
                            <a:pt x="21907" y="21907"/>
                            <a:pt x="23813" y="20002"/>
                          </a:cubicBezTo>
                          <a:cubicBezTo>
                            <a:pt x="25717" y="18098"/>
                            <a:pt x="26670" y="16193"/>
                            <a:pt x="26670" y="13335"/>
                          </a:cubicBezTo>
                          <a:cubicBezTo>
                            <a:pt x="26670" y="10477"/>
                            <a:pt x="25717" y="8573"/>
                            <a:pt x="23813" y="6668"/>
                          </a:cubicBezTo>
                          <a:cubicBezTo>
                            <a:pt x="21907" y="4763"/>
                            <a:pt x="19050" y="3810"/>
                            <a:pt x="15240" y="3810"/>
                          </a:cubicBezTo>
                          <a:lnTo>
                            <a:pt x="3810" y="3810"/>
                          </a:lnTo>
                          <a:lnTo>
                            <a:pt x="3810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Freeform: Shape 177">
                      <a:extLst>
                        <a:ext uri="{FF2B5EF4-FFF2-40B4-BE49-F238E27FC236}">
                          <a16:creationId xmlns:a16="http://schemas.microsoft.com/office/drawing/2014/main" id="{113CF516-6086-4F4F-AB87-47E116627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972" y="2609850"/>
                      <a:ext cx="30479" cy="43814"/>
                    </a:xfrm>
                    <a:custGeom>
                      <a:avLst/>
                      <a:gdLst>
                        <a:gd name="connsiteX0" fmla="*/ 0 w 30479"/>
                        <a:gd name="connsiteY0" fmla="*/ 43815 h 43814"/>
                        <a:gd name="connsiteX1" fmla="*/ 0 w 30479"/>
                        <a:gd name="connsiteY1" fmla="*/ 0 h 43814"/>
                        <a:gd name="connsiteX2" fmla="*/ 12382 w 30479"/>
                        <a:gd name="connsiteY2" fmla="*/ 0 h 43814"/>
                        <a:gd name="connsiteX3" fmla="*/ 25717 w 30479"/>
                        <a:gd name="connsiteY3" fmla="*/ 5715 h 43814"/>
                        <a:gd name="connsiteX4" fmla="*/ 30480 w 30479"/>
                        <a:gd name="connsiteY4" fmla="*/ 19050 h 43814"/>
                        <a:gd name="connsiteX5" fmla="*/ 30480 w 30479"/>
                        <a:gd name="connsiteY5" fmla="*/ 24765 h 43814"/>
                        <a:gd name="connsiteX6" fmla="*/ 25717 w 30479"/>
                        <a:gd name="connsiteY6" fmla="*/ 38100 h 43814"/>
                        <a:gd name="connsiteX7" fmla="*/ 12382 w 30479"/>
                        <a:gd name="connsiteY7" fmla="*/ 43815 h 43814"/>
                        <a:gd name="connsiteX8" fmla="*/ 0 w 30479"/>
                        <a:gd name="connsiteY8" fmla="*/ 43815 h 43814"/>
                        <a:gd name="connsiteX9" fmla="*/ 2857 w 30479"/>
                        <a:gd name="connsiteY9" fmla="*/ 3810 h 43814"/>
                        <a:gd name="connsiteX10" fmla="*/ 2857 w 30479"/>
                        <a:gd name="connsiteY10" fmla="*/ 40957 h 43814"/>
                        <a:gd name="connsiteX11" fmla="*/ 12382 w 30479"/>
                        <a:gd name="connsiteY11" fmla="*/ 40957 h 43814"/>
                        <a:gd name="connsiteX12" fmla="*/ 22860 w 30479"/>
                        <a:gd name="connsiteY12" fmla="*/ 36195 h 43814"/>
                        <a:gd name="connsiteX13" fmla="*/ 26670 w 30479"/>
                        <a:gd name="connsiteY13" fmla="*/ 24765 h 43814"/>
                        <a:gd name="connsiteX14" fmla="*/ 26670 w 30479"/>
                        <a:gd name="connsiteY14" fmla="*/ 19050 h 43814"/>
                        <a:gd name="connsiteX15" fmla="*/ 22860 w 30479"/>
                        <a:gd name="connsiteY15" fmla="*/ 7620 h 43814"/>
                        <a:gd name="connsiteX16" fmla="*/ 12382 w 30479"/>
                        <a:gd name="connsiteY16" fmla="*/ 2857 h 43814"/>
                        <a:gd name="connsiteX17" fmla="*/ 2857 w 30479"/>
                        <a:gd name="connsiteY17" fmla="*/ 2857 h 43814"/>
                        <a:gd name="connsiteX18" fmla="*/ 2857 w 30479"/>
                        <a:gd name="connsiteY18" fmla="*/ 381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0479" h="43814">
                          <a:moveTo>
                            <a:pt x="0" y="43815"/>
                          </a:moveTo>
                          <a:lnTo>
                            <a:pt x="0" y="0"/>
                          </a:lnTo>
                          <a:lnTo>
                            <a:pt x="12382" y="0"/>
                          </a:lnTo>
                          <a:cubicBezTo>
                            <a:pt x="18098" y="0"/>
                            <a:pt x="21907" y="1905"/>
                            <a:pt x="25717" y="5715"/>
                          </a:cubicBezTo>
                          <a:cubicBezTo>
                            <a:pt x="29527" y="9525"/>
                            <a:pt x="30480" y="14288"/>
                            <a:pt x="30480" y="19050"/>
                          </a:cubicBezTo>
                          <a:lnTo>
                            <a:pt x="30480" y="24765"/>
                          </a:lnTo>
                          <a:cubicBezTo>
                            <a:pt x="30480" y="30480"/>
                            <a:pt x="28575" y="35243"/>
                            <a:pt x="25717" y="38100"/>
                          </a:cubicBezTo>
                          <a:cubicBezTo>
                            <a:pt x="21907" y="41910"/>
                            <a:pt x="18098" y="43815"/>
                            <a:pt x="12382" y="43815"/>
                          </a:cubicBezTo>
                          <a:lnTo>
                            <a:pt x="0" y="43815"/>
                          </a:lnTo>
                          <a:close/>
                          <a:moveTo>
                            <a:pt x="2857" y="3810"/>
                          </a:moveTo>
                          <a:lnTo>
                            <a:pt x="2857" y="40957"/>
                          </a:lnTo>
                          <a:lnTo>
                            <a:pt x="12382" y="40957"/>
                          </a:lnTo>
                          <a:cubicBezTo>
                            <a:pt x="17145" y="40957"/>
                            <a:pt x="20002" y="39052"/>
                            <a:pt x="22860" y="36195"/>
                          </a:cubicBezTo>
                          <a:cubicBezTo>
                            <a:pt x="25717" y="33338"/>
                            <a:pt x="26670" y="29527"/>
                            <a:pt x="26670" y="24765"/>
                          </a:cubicBezTo>
                          <a:lnTo>
                            <a:pt x="26670" y="19050"/>
                          </a:lnTo>
                          <a:cubicBezTo>
                            <a:pt x="26670" y="14288"/>
                            <a:pt x="25717" y="10477"/>
                            <a:pt x="22860" y="7620"/>
                          </a:cubicBezTo>
                          <a:cubicBezTo>
                            <a:pt x="20002" y="4763"/>
                            <a:pt x="16192" y="2857"/>
                            <a:pt x="12382" y="2857"/>
                          </a:cubicBezTo>
                          <a:lnTo>
                            <a:pt x="2857" y="2857"/>
                          </a:lnTo>
                          <a:lnTo>
                            <a:pt x="2857" y="38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D08647F4-A560-4FDF-97BA-40820AC44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977" y="2610802"/>
                      <a:ext cx="27622" cy="43815"/>
                    </a:xfrm>
                    <a:custGeom>
                      <a:avLst/>
                      <a:gdLst>
                        <a:gd name="connsiteX0" fmla="*/ 24765 w 27622"/>
                        <a:gd name="connsiteY0" fmla="*/ 22860 h 43815"/>
                        <a:gd name="connsiteX1" fmla="*/ 3810 w 27622"/>
                        <a:gd name="connsiteY1" fmla="*/ 22860 h 43815"/>
                        <a:gd name="connsiteX2" fmla="*/ 3810 w 27622"/>
                        <a:gd name="connsiteY2" fmla="*/ 43815 h 43815"/>
                        <a:gd name="connsiteX3" fmla="*/ 0 w 27622"/>
                        <a:gd name="connsiteY3" fmla="*/ 43815 h 43815"/>
                        <a:gd name="connsiteX4" fmla="*/ 0 w 27622"/>
                        <a:gd name="connsiteY4" fmla="*/ 0 h 43815"/>
                        <a:gd name="connsiteX5" fmla="*/ 27623 w 27622"/>
                        <a:gd name="connsiteY5" fmla="*/ 0 h 43815"/>
                        <a:gd name="connsiteX6" fmla="*/ 27623 w 27622"/>
                        <a:gd name="connsiteY6" fmla="*/ 2858 h 43815"/>
                        <a:gd name="connsiteX7" fmla="*/ 2858 w 27622"/>
                        <a:gd name="connsiteY7" fmla="*/ 2858 h 43815"/>
                        <a:gd name="connsiteX8" fmla="*/ 2858 w 27622"/>
                        <a:gd name="connsiteY8" fmla="*/ 20003 h 43815"/>
                        <a:gd name="connsiteX9" fmla="*/ 23813 w 27622"/>
                        <a:gd name="connsiteY9" fmla="*/ 20003 h 43815"/>
                        <a:gd name="connsiteX10" fmla="*/ 23813 w 27622"/>
                        <a:gd name="connsiteY10" fmla="*/ 22860 h 43815"/>
                        <a:gd name="connsiteX11" fmla="*/ 24765 w 27622"/>
                        <a:gd name="connsiteY11" fmla="*/ 22860 h 438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7622" h="43815">
                          <a:moveTo>
                            <a:pt x="24765" y="22860"/>
                          </a:moveTo>
                          <a:lnTo>
                            <a:pt x="3810" y="22860"/>
                          </a:ln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27623" y="0"/>
                          </a:lnTo>
                          <a:lnTo>
                            <a:pt x="27623" y="2858"/>
                          </a:lnTo>
                          <a:lnTo>
                            <a:pt x="2858" y="2858"/>
                          </a:lnTo>
                          <a:lnTo>
                            <a:pt x="2858" y="20003"/>
                          </a:lnTo>
                          <a:lnTo>
                            <a:pt x="23813" y="20003"/>
                          </a:lnTo>
                          <a:lnTo>
                            <a:pt x="23813" y="22860"/>
                          </a:lnTo>
                          <a:lnTo>
                            <a:pt x="24765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410075" y="3150870"/>
                  <a:ext cx="216217" cy="257175"/>
                  <a:chOff x="4410075" y="3150870"/>
                  <a:chExt cx="216217" cy="257175"/>
                </a:xfrm>
              </p:grpSpPr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AE8E6841-3B9E-493A-BD6E-9059A5BFA3A1}"/>
                      </a:ext>
                    </a:extLst>
                  </p:cNvPr>
                  <p:cNvSpPr/>
                  <p:nvPr/>
                </p:nvSpPr>
                <p:spPr>
                  <a:xfrm>
                    <a:off x="4410075" y="3150870"/>
                    <a:ext cx="216217" cy="257175"/>
                  </a:xfrm>
                  <a:custGeom>
                    <a:avLst/>
                    <a:gdLst>
                      <a:gd name="connsiteX0" fmla="*/ 0 w 216217"/>
                      <a:gd name="connsiteY0" fmla="*/ 0 h 257175"/>
                      <a:gd name="connsiteX1" fmla="*/ 216218 w 216217"/>
                      <a:gd name="connsiteY1" fmla="*/ 0 h 257175"/>
                      <a:gd name="connsiteX2" fmla="*/ 216218 w 216217"/>
                      <a:gd name="connsiteY2" fmla="*/ 257175 h 257175"/>
                      <a:gd name="connsiteX3" fmla="*/ 0 w 216217"/>
                      <a:gd name="connsiteY3" fmla="*/ 257175 h 2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6217" h="257175">
                        <a:moveTo>
                          <a:pt x="0" y="0"/>
                        </a:moveTo>
                        <a:lnTo>
                          <a:pt x="216218" y="0"/>
                        </a:lnTo>
                        <a:lnTo>
                          <a:pt x="216218" y="257175"/>
                        </a:lnTo>
                        <a:lnTo>
                          <a:pt x="0" y="2571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62ADB9DF-23DB-4199-A856-2D6D4355971E}"/>
                      </a:ext>
                    </a:extLst>
                  </p:cNvPr>
                  <p:cNvSpPr/>
                  <p:nvPr/>
                </p:nvSpPr>
                <p:spPr>
                  <a:xfrm>
                    <a:off x="4454842" y="3215639"/>
                    <a:ext cx="127635" cy="125730"/>
                  </a:xfrm>
                  <a:custGeom>
                    <a:avLst/>
                    <a:gdLst>
                      <a:gd name="connsiteX0" fmla="*/ 127635 w 127635"/>
                      <a:gd name="connsiteY0" fmla="*/ 109538 h 125730"/>
                      <a:gd name="connsiteX1" fmla="*/ 111443 w 127635"/>
                      <a:gd name="connsiteY1" fmla="*/ 125730 h 125730"/>
                      <a:gd name="connsiteX2" fmla="*/ 16192 w 127635"/>
                      <a:gd name="connsiteY2" fmla="*/ 125730 h 125730"/>
                      <a:gd name="connsiteX3" fmla="*/ 0 w 127635"/>
                      <a:gd name="connsiteY3" fmla="*/ 109538 h 125730"/>
                      <a:gd name="connsiteX4" fmla="*/ 0 w 127635"/>
                      <a:gd name="connsiteY4" fmla="*/ 16193 h 125730"/>
                      <a:gd name="connsiteX5" fmla="*/ 16192 w 127635"/>
                      <a:gd name="connsiteY5" fmla="*/ 0 h 125730"/>
                      <a:gd name="connsiteX6" fmla="*/ 111443 w 127635"/>
                      <a:gd name="connsiteY6" fmla="*/ 0 h 125730"/>
                      <a:gd name="connsiteX7" fmla="*/ 127635 w 127635"/>
                      <a:gd name="connsiteY7" fmla="*/ 16193 h 125730"/>
                      <a:gd name="connsiteX8" fmla="*/ 127635 w 127635"/>
                      <a:gd name="connsiteY8" fmla="*/ 109538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7635" h="125730">
                        <a:moveTo>
                          <a:pt x="127635" y="109538"/>
                        </a:moveTo>
                        <a:cubicBezTo>
                          <a:pt x="127635" y="119063"/>
                          <a:pt x="120015" y="125730"/>
                          <a:pt x="111443" y="125730"/>
                        </a:cubicBezTo>
                        <a:lnTo>
                          <a:pt x="16192" y="125730"/>
                        </a:lnTo>
                        <a:cubicBezTo>
                          <a:pt x="6667" y="125730"/>
                          <a:pt x="0" y="118110"/>
                          <a:pt x="0" y="109538"/>
                        </a:cubicBezTo>
                        <a:lnTo>
                          <a:pt x="0" y="16193"/>
                        </a:lnTo>
                        <a:cubicBezTo>
                          <a:pt x="0" y="6668"/>
                          <a:pt x="7620" y="0"/>
                          <a:pt x="16192" y="0"/>
                        </a:cubicBezTo>
                        <a:lnTo>
                          <a:pt x="111443" y="0"/>
                        </a:lnTo>
                        <a:cubicBezTo>
                          <a:pt x="120968" y="0"/>
                          <a:pt x="127635" y="7620"/>
                          <a:pt x="127635" y="16193"/>
                        </a:cubicBezTo>
                        <a:lnTo>
                          <a:pt x="127635" y="109538"/>
                        </a:lnTo>
                        <a:close/>
                      </a:path>
                    </a:pathLst>
                  </a:custGeom>
                  <a:solidFill>
                    <a:srgbClr val="9900B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3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478654" y="3260407"/>
                    <a:ext cx="76200" cy="34289"/>
                    <a:chOff x="4478654" y="3260407"/>
                    <a:chExt cx="76200" cy="34289"/>
                  </a:xfrm>
                  <a:solidFill>
                    <a:srgbClr val="FFFFFF"/>
                  </a:solidFill>
                </p:grpSpPr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3580FDD6-334D-4657-A71A-22DBDBE1B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8654" y="3262312"/>
                      <a:ext cx="19050" cy="32385"/>
                    </a:xfrm>
                    <a:custGeom>
                      <a:avLst/>
                      <a:gdLst>
                        <a:gd name="connsiteX0" fmla="*/ 16192 w 19050"/>
                        <a:gd name="connsiteY0" fmla="*/ 0 h 32385"/>
                        <a:gd name="connsiteX1" fmla="*/ 19050 w 19050"/>
                        <a:gd name="connsiteY1" fmla="*/ 0 h 32385"/>
                        <a:gd name="connsiteX2" fmla="*/ 19050 w 19050"/>
                        <a:gd name="connsiteY2" fmla="*/ 22860 h 32385"/>
                        <a:gd name="connsiteX3" fmla="*/ 16192 w 19050"/>
                        <a:gd name="connsiteY3" fmla="*/ 29527 h 32385"/>
                        <a:gd name="connsiteX4" fmla="*/ 9525 w 19050"/>
                        <a:gd name="connsiteY4" fmla="*/ 32385 h 32385"/>
                        <a:gd name="connsiteX5" fmla="*/ 2858 w 19050"/>
                        <a:gd name="connsiteY5" fmla="*/ 30480 h 32385"/>
                        <a:gd name="connsiteX6" fmla="*/ 0 w 19050"/>
                        <a:gd name="connsiteY6" fmla="*/ 23813 h 32385"/>
                        <a:gd name="connsiteX7" fmla="*/ 0 w 19050"/>
                        <a:gd name="connsiteY7" fmla="*/ 23813 h 32385"/>
                        <a:gd name="connsiteX8" fmla="*/ 2858 w 19050"/>
                        <a:gd name="connsiteY8" fmla="*/ 23813 h 32385"/>
                        <a:gd name="connsiteX9" fmla="*/ 4763 w 19050"/>
                        <a:gd name="connsiteY9" fmla="*/ 28575 h 32385"/>
                        <a:gd name="connsiteX10" fmla="*/ 9525 w 19050"/>
                        <a:gd name="connsiteY10" fmla="*/ 30480 h 32385"/>
                        <a:gd name="connsiteX11" fmla="*/ 14288 w 19050"/>
                        <a:gd name="connsiteY11" fmla="*/ 28575 h 32385"/>
                        <a:gd name="connsiteX12" fmla="*/ 16192 w 19050"/>
                        <a:gd name="connsiteY12" fmla="*/ 23813 h 32385"/>
                        <a:gd name="connsiteX13" fmla="*/ 16192 w 19050"/>
                        <a:gd name="connsiteY13" fmla="*/ 0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9050" h="32385">
                          <a:moveTo>
                            <a:pt x="16192" y="0"/>
                          </a:moveTo>
                          <a:lnTo>
                            <a:pt x="19050" y="0"/>
                          </a:lnTo>
                          <a:lnTo>
                            <a:pt x="19050" y="22860"/>
                          </a:lnTo>
                          <a:cubicBezTo>
                            <a:pt x="19050" y="25717"/>
                            <a:pt x="18098" y="27623"/>
                            <a:pt x="16192" y="29527"/>
                          </a:cubicBezTo>
                          <a:cubicBezTo>
                            <a:pt x="14288" y="31433"/>
                            <a:pt x="12383" y="32385"/>
                            <a:pt x="9525" y="32385"/>
                          </a:cubicBezTo>
                          <a:cubicBezTo>
                            <a:pt x="6667" y="32385"/>
                            <a:pt x="3810" y="31433"/>
                            <a:pt x="2858" y="30480"/>
                          </a:cubicBezTo>
                          <a:cubicBezTo>
                            <a:pt x="953" y="28575"/>
                            <a:pt x="0" y="26670"/>
                            <a:pt x="0" y="23813"/>
                          </a:cubicBezTo>
                          <a:lnTo>
                            <a:pt x="0" y="23813"/>
                          </a:lnTo>
                          <a:lnTo>
                            <a:pt x="2858" y="23813"/>
                          </a:lnTo>
                          <a:cubicBezTo>
                            <a:pt x="2858" y="25717"/>
                            <a:pt x="3810" y="27623"/>
                            <a:pt x="4763" y="28575"/>
                          </a:cubicBezTo>
                          <a:cubicBezTo>
                            <a:pt x="5715" y="29527"/>
                            <a:pt x="7620" y="30480"/>
                            <a:pt x="9525" y="30480"/>
                          </a:cubicBezTo>
                          <a:cubicBezTo>
                            <a:pt x="11430" y="30480"/>
                            <a:pt x="13335" y="29527"/>
                            <a:pt x="14288" y="28575"/>
                          </a:cubicBezTo>
                          <a:cubicBezTo>
                            <a:pt x="15240" y="27623"/>
                            <a:pt x="16192" y="25717"/>
                            <a:pt x="16192" y="23813"/>
                          </a:cubicBezTo>
                          <a:lnTo>
                            <a:pt x="1619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4BEE0D0B-871F-4F05-83C7-686AE72BF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5325" y="3262312"/>
                      <a:ext cx="20955" cy="31432"/>
                    </a:xfrm>
                    <a:custGeom>
                      <a:avLst/>
                      <a:gdLst>
                        <a:gd name="connsiteX0" fmla="*/ 2858 w 20955"/>
                        <a:gd name="connsiteY0" fmla="*/ 18098 h 31432"/>
                        <a:gd name="connsiteX1" fmla="*/ 2858 w 20955"/>
                        <a:gd name="connsiteY1" fmla="*/ 31433 h 31432"/>
                        <a:gd name="connsiteX2" fmla="*/ 0 w 20955"/>
                        <a:gd name="connsiteY2" fmla="*/ 31433 h 31432"/>
                        <a:gd name="connsiteX3" fmla="*/ 0 w 20955"/>
                        <a:gd name="connsiteY3" fmla="*/ 0 h 31432"/>
                        <a:gd name="connsiteX4" fmla="*/ 10478 w 20955"/>
                        <a:gd name="connsiteY4" fmla="*/ 0 h 31432"/>
                        <a:gd name="connsiteX5" fmla="*/ 18097 w 20955"/>
                        <a:gd name="connsiteY5" fmla="*/ 2858 h 31432"/>
                        <a:gd name="connsiteX6" fmla="*/ 20955 w 20955"/>
                        <a:gd name="connsiteY6" fmla="*/ 9525 h 31432"/>
                        <a:gd name="connsiteX7" fmla="*/ 18097 w 20955"/>
                        <a:gd name="connsiteY7" fmla="*/ 16192 h 31432"/>
                        <a:gd name="connsiteX8" fmla="*/ 10478 w 20955"/>
                        <a:gd name="connsiteY8" fmla="*/ 19050 h 31432"/>
                        <a:gd name="connsiteX9" fmla="*/ 2858 w 20955"/>
                        <a:gd name="connsiteY9" fmla="*/ 18098 h 31432"/>
                        <a:gd name="connsiteX10" fmla="*/ 2858 w 20955"/>
                        <a:gd name="connsiteY10" fmla="*/ 18098 h 31432"/>
                        <a:gd name="connsiteX11" fmla="*/ 2858 w 20955"/>
                        <a:gd name="connsiteY11" fmla="*/ 15240 h 31432"/>
                        <a:gd name="connsiteX12" fmla="*/ 11430 w 20955"/>
                        <a:gd name="connsiteY12" fmla="*/ 15240 h 31432"/>
                        <a:gd name="connsiteX13" fmla="*/ 17145 w 20955"/>
                        <a:gd name="connsiteY13" fmla="*/ 13335 h 31432"/>
                        <a:gd name="connsiteX14" fmla="*/ 19050 w 20955"/>
                        <a:gd name="connsiteY14" fmla="*/ 8573 h 31432"/>
                        <a:gd name="connsiteX15" fmla="*/ 17145 w 20955"/>
                        <a:gd name="connsiteY15" fmla="*/ 3810 h 31432"/>
                        <a:gd name="connsiteX16" fmla="*/ 11430 w 20955"/>
                        <a:gd name="connsiteY16" fmla="*/ 1905 h 31432"/>
                        <a:gd name="connsiteX17" fmla="*/ 2858 w 20955"/>
                        <a:gd name="connsiteY17" fmla="*/ 1905 h 31432"/>
                        <a:gd name="connsiteX18" fmla="*/ 2858 w 20955"/>
                        <a:gd name="connsiteY18" fmla="*/ 15240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0955" h="31432">
                          <a:moveTo>
                            <a:pt x="2858" y="18098"/>
                          </a:moveTo>
                          <a:lnTo>
                            <a:pt x="2858" y="31433"/>
                          </a:lnTo>
                          <a:lnTo>
                            <a:pt x="0" y="31433"/>
                          </a:lnTo>
                          <a:lnTo>
                            <a:pt x="0" y="0"/>
                          </a:lnTo>
                          <a:lnTo>
                            <a:pt x="10478" y="0"/>
                          </a:lnTo>
                          <a:cubicBezTo>
                            <a:pt x="13335" y="0"/>
                            <a:pt x="16192" y="952"/>
                            <a:pt x="18097" y="2858"/>
                          </a:cubicBezTo>
                          <a:cubicBezTo>
                            <a:pt x="20003" y="4763"/>
                            <a:pt x="20955" y="6667"/>
                            <a:pt x="20955" y="9525"/>
                          </a:cubicBezTo>
                          <a:cubicBezTo>
                            <a:pt x="20955" y="12383"/>
                            <a:pt x="20003" y="14288"/>
                            <a:pt x="18097" y="16192"/>
                          </a:cubicBezTo>
                          <a:cubicBezTo>
                            <a:pt x="16192" y="18098"/>
                            <a:pt x="13335" y="19050"/>
                            <a:pt x="10478" y="19050"/>
                          </a:cubicBezTo>
                          <a:lnTo>
                            <a:pt x="2858" y="18098"/>
                          </a:lnTo>
                          <a:lnTo>
                            <a:pt x="2858" y="18098"/>
                          </a:lnTo>
                          <a:close/>
                          <a:moveTo>
                            <a:pt x="2858" y="15240"/>
                          </a:moveTo>
                          <a:lnTo>
                            <a:pt x="11430" y="15240"/>
                          </a:lnTo>
                          <a:cubicBezTo>
                            <a:pt x="14288" y="15240"/>
                            <a:pt x="16192" y="14288"/>
                            <a:pt x="17145" y="13335"/>
                          </a:cubicBezTo>
                          <a:cubicBezTo>
                            <a:pt x="18097" y="12383"/>
                            <a:pt x="19050" y="10477"/>
                            <a:pt x="19050" y="8573"/>
                          </a:cubicBezTo>
                          <a:cubicBezTo>
                            <a:pt x="19050" y="6667"/>
                            <a:pt x="18097" y="4763"/>
                            <a:pt x="17145" y="3810"/>
                          </a:cubicBezTo>
                          <a:cubicBezTo>
                            <a:pt x="16192" y="2858"/>
                            <a:pt x="14288" y="1905"/>
                            <a:pt x="11430" y="1905"/>
                          </a:cubicBezTo>
                          <a:lnTo>
                            <a:pt x="2858" y="1905"/>
                          </a:lnTo>
                          <a:lnTo>
                            <a:pt x="2858" y="1524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Freeform: Shape 185">
                      <a:extLst>
                        <a:ext uri="{FF2B5EF4-FFF2-40B4-BE49-F238E27FC236}">
                          <a16:creationId xmlns:a16="http://schemas.microsoft.com/office/drawing/2014/main" id="{4C74540E-5BD0-431F-97C6-97E4A72F7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994" y="3260407"/>
                      <a:ext cx="22860" cy="32384"/>
                    </a:xfrm>
                    <a:custGeom>
                      <a:avLst/>
                      <a:gdLst>
                        <a:gd name="connsiteX0" fmla="*/ 22860 w 22860"/>
                        <a:gd name="connsiteY0" fmla="*/ 28575 h 32384"/>
                        <a:gd name="connsiteX1" fmla="*/ 19050 w 22860"/>
                        <a:gd name="connsiteY1" fmla="*/ 31432 h 32384"/>
                        <a:gd name="connsiteX2" fmla="*/ 12383 w 22860"/>
                        <a:gd name="connsiteY2" fmla="*/ 32385 h 32384"/>
                        <a:gd name="connsiteX3" fmla="*/ 3810 w 22860"/>
                        <a:gd name="connsiteY3" fmla="*/ 28575 h 32384"/>
                        <a:gd name="connsiteX4" fmla="*/ 0 w 22860"/>
                        <a:gd name="connsiteY4" fmla="*/ 19050 h 32384"/>
                        <a:gd name="connsiteX5" fmla="*/ 0 w 22860"/>
                        <a:gd name="connsiteY5" fmla="*/ 13335 h 32384"/>
                        <a:gd name="connsiteX6" fmla="*/ 2858 w 22860"/>
                        <a:gd name="connsiteY6" fmla="*/ 3810 h 32384"/>
                        <a:gd name="connsiteX7" fmla="*/ 11430 w 22860"/>
                        <a:gd name="connsiteY7" fmla="*/ 0 h 32384"/>
                        <a:gd name="connsiteX8" fmla="*/ 19050 w 22860"/>
                        <a:gd name="connsiteY8" fmla="*/ 2857 h 32384"/>
                        <a:gd name="connsiteX9" fmla="*/ 21908 w 22860"/>
                        <a:gd name="connsiteY9" fmla="*/ 9525 h 32384"/>
                        <a:gd name="connsiteX10" fmla="*/ 21908 w 22860"/>
                        <a:gd name="connsiteY10" fmla="*/ 9525 h 32384"/>
                        <a:gd name="connsiteX11" fmla="*/ 20955 w 22860"/>
                        <a:gd name="connsiteY11" fmla="*/ 9525 h 32384"/>
                        <a:gd name="connsiteX12" fmla="*/ 18098 w 22860"/>
                        <a:gd name="connsiteY12" fmla="*/ 4763 h 32384"/>
                        <a:gd name="connsiteX13" fmla="*/ 12383 w 22860"/>
                        <a:gd name="connsiteY13" fmla="*/ 2857 h 32384"/>
                        <a:gd name="connsiteX14" fmla="*/ 5715 w 22860"/>
                        <a:gd name="connsiteY14" fmla="*/ 5715 h 32384"/>
                        <a:gd name="connsiteX15" fmla="*/ 2858 w 22860"/>
                        <a:gd name="connsiteY15" fmla="*/ 13335 h 32384"/>
                        <a:gd name="connsiteX16" fmla="*/ 2858 w 22860"/>
                        <a:gd name="connsiteY16" fmla="*/ 19050 h 32384"/>
                        <a:gd name="connsiteX17" fmla="*/ 5715 w 22860"/>
                        <a:gd name="connsiteY17" fmla="*/ 26670 h 32384"/>
                        <a:gd name="connsiteX18" fmla="*/ 12383 w 22860"/>
                        <a:gd name="connsiteY18" fmla="*/ 29527 h 32384"/>
                        <a:gd name="connsiteX19" fmla="*/ 18098 w 22860"/>
                        <a:gd name="connsiteY19" fmla="*/ 28575 h 32384"/>
                        <a:gd name="connsiteX20" fmla="*/ 20955 w 22860"/>
                        <a:gd name="connsiteY20" fmla="*/ 26670 h 32384"/>
                        <a:gd name="connsiteX21" fmla="*/ 20955 w 22860"/>
                        <a:gd name="connsiteY21" fmla="*/ 18097 h 32384"/>
                        <a:gd name="connsiteX22" fmla="*/ 12383 w 22860"/>
                        <a:gd name="connsiteY22" fmla="*/ 18097 h 32384"/>
                        <a:gd name="connsiteX23" fmla="*/ 12383 w 22860"/>
                        <a:gd name="connsiteY23" fmla="*/ 16192 h 32384"/>
                        <a:gd name="connsiteX24" fmla="*/ 22860 w 22860"/>
                        <a:gd name="connsiteY24" fmla="*/ 16192 h 32384"/>
                        <a:gd name="connsiteX25" fmla="*/ 22860 w 22860"/>
                        <a:gd name="connsiteY25" fmla="*/ 28575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22860" h="32384">
                          <a:moveTo>
                            <a:pt x="22860" y="28575"/>
                          </a:moveTo>
                          <a:cubicBezTo>
                            <a:pt x="21908" y="29527"/>
                            <a:pt x="20955" y="30480"/>
                            <a:pt x="19050" y="31432"/>
                          </a:cubicBezTo>
                          <a:cubicBezTo>
                            <a:pt x="17145" y="32385"/>
                            <a:pt x="15240" y="32385"/>
                            <a:pt x="12383" y="32385"/>
                          </a:cubicBezTo>
                          <a:cubicBezTo>
                            <a:pt x="8573" y="32385"/>
                            <a:pt x="5715" y="31432"/>
                            <a:pt x="3810" y="28575"/>
                          </a:cubicBezTo>
                          <a:cubicBezTo>
                            <a:pt x="1905" y="25717"/>
                            <a:pt x="0" y="22860"/>
                            <a:pt x="0" y="19050"/>
                          </a:cubicBezTo>
                          <a:lnTo>
                            <a:pt x="0" y="13335"/>
                          </a:lnTo>
                          <a:cubicBezTo>
                            <a:pt x="0" y="9525"/>
                            <a:pt x="953" y="6667"/>
                            <a:pt x="2858" y="3810"/>
                          </a:cubicBezTo>
                          <a:cubicBezTo>
                            <a:pt x="4763" y="952"/>
                            <a:pt x="7620" y="0"/>
                            <a:pt x="11430" y="0"/>
                          </a:cubicBezTo>
                          <a:cubicBezTo>
                            <a:pt x="15240" y="0"/>
                            <a:pt x="17145" y="952"/>
                            <a:pt x="19050" y="2857"/>
                          </a:cubicBezTo>
                          <a:cubicBezTo>
                            <a:pt x="20955" y="4763"/>
                            <a:pt x="21908" y="6667"/>
                            <a:pt x="21908" y="9525"/>
                          </a:cubicBezTo>
                          <a:lnTo>
                            <a:pt x="21908" y="9525"/>
                          </a:lnTo>
                          <a:lnTo>
                            <a:pt x="20955" y="9525"/>
                          </a:lnTo>
                          <a:cubicBezTo>
                            <a:pt x="20955" y="7620"/>
                            <a:pt x="20003" y="5715"/>
                            <a:pt x="18098" y="4763"/>
                          </a:cubicBezTo>
                          <a:cubicBezTo>
                            <a:pt x="17145" y="3810"/>
                            <a:pt x="14288" y="2857"/>
                            <a:pt x="12383" y="2857"/>
                          </a:cubicBezTo>
                          <a:cubicBezTo>
                            <a:pt x="9525" y="2857"/>
                            <a:pt x="7620" y="3810"/>
                            <a:pt x="5715" y="5715"/>
                          </a:cubicBezTo>
                          <a:cubicBezTo>
                            <a:pt x="3810" y="7620"/>
                            <a:pt x="2858" y="10477"/>
                            <a:pt x="2858" y="13335"/>
                          </a:cubicBezTo>
                          <a:lnTo>
                            <a:pt x="2858" y="19050"/>
                          </a:lnTo>
                          <a:cubicBezTo>
                            <a:pt x="2858" y="21907"/>
                            <a:pt x="3810" y="24765"/>
                            <a:pt x="5715" y="26670"/>
                          </a:cubicBezTo>
                          <a:cubicBezTo>
                            <a:pt x="7620" y="28575"/>
                            <a:pt x="9525" y="29527"/>
                            <a:pt x="12383" y="29527"/>
                          </a:cubicBezTo>
                          <a:cubicBezTo>
                            <a:pt x="14288" y="29527"/>
                            <a:pt x="16193" y="29527"/>
                            <a:pt x="18098" y="28575"/>
                          </a:cubicBezTo>
                          <a:cubicBezTo>
                            <a:pt x="20003" y="27622"/>
                            <a:pt x="20955" y="27622"/>
                            <a:pt x="20955" y="26670"/>
                          </a:cubicBezTo>
                          <a:lnTo>
                            <a:pt x="20955" y="18097"/>
                          </a:lnTo>
                          <a:lnTo>
                            <a:pt x="12383" y="18097"/>
                          </a:lnTo>
                          <a:lnTo>
                            <a:pt x="12383" y="16192"/>
                          </a:lnTo>
                          <a:lnTo>
                            <a:pt x="22860" y="16192"/>
                          </a:lnTo>
                          <a:lnTo>
                            <a:pt x="22860" y="285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7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097077" y="3247072"/>
                  <a:ext cx="274320" cy="306705"/>
                  <a:chOff x="7097077" y="3247072"/>
                  <a:chExt cx="274320" cy="306705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4FD7CBD-E4FD-428F-B2AB-0434CE1766F3}"/>
                      </a:ext>
                    </a:extLst>
                  </p:cNvPr>
                  <p:cNvSpPr/>
                  <p:nvPr/>
                </p:nvSpPr>
                <p:spPr>
                  <a:xfrm>
                    <a:off x="7097077" y="3247072"/>
                    <a:ext cx="274320" cy="306705"/>
                  </a:xfrm>
                  <a:custGeom>
                    <a:avLst/>
                    <a:gdLst>
                      <a:gd name="connsiteX0" fmla="*/ 0 w 274320"/>
                      <a:gd name="connsiteY0" fmla="*/ 0 h 306705"/>
                      <a:gd name="connsiteX1" fmla="*/ 274320 w 274320"/>
                      <a:gd name="connsiteY1" fmla="*/ 0 h 306705"/>
                      <a:gd name="connsiteX2" fmla="*/ 274320 w 274320"/>
                      <a:gd name="connsiteY2" fmla="*/ 306705 h 306705"/>
                      <a:gd name="connsiteX3" fmla="*/ 0 w 274320"/>
                      <a:gd name="connsiteY3" fmla="*/ 306705 h 306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4320" h="306705">
                        <a:moveTo>
                          <a:pt x="0" y="0"/>
                        </a:moveTo>
                        <a:lnTo>
                          <a:pt x="274320" y="0"/>
                        </a:lnTo>
                        <a:lnTo>
                          <a:pt x="274320" y="306705"/>
                        </a:lnTo>
                        <a:lnTo>
                          <a:pt x="0" y="3067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7148512" y="3311842"/>
                    <a:ext cx="179069" cy="176212"/>
                    <a:chOff x="7148512" y="3311842"/>
                    <a:chExt cx="179069" cy="176212"/>
                  </a:xfrm>
                </p:grpSpPr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CC27BB47-6389-43DB-8498-33547A92C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8512" y="3311842"/>
                      <a:ext cx="179069" cy="176212"/>
                    </a:xfrm>
                    <a:custGeom>
                      <a:avLst/>
                      <a:gdLst>
                        <a:gd name="connsiteX0" fmla="*/ 179070 w 179069"/>
                        <a:gd name="connsiteY0" fmla="*/ 153353 h 176212"/>
                        <a:gd name="connsiteX1" fmla="*/ 156210 w 179069"/>
                        <a:gd name="connsiteY1" fmla="*/ 176213 h 176212"/>
                        <a:gd name="connsiteX2" fmla="*/ 22860 w 179069"/>
                        <a:gd name="connsiteY2" fmla="*/ 176213 h 176212"/>
                        <a:gd name="connsiteX3" fmla="*/ 0 w 179069"/>
                        <a:gd name="connsiteY3" fmla="*/ 153353 h 176212"/>
                        <a:gd name="connsiteX4" fmla="*/ 0 w 179069"/>
                        <a:gd name="connsiteY4" fmla="*/ 22860 h 176212"/>
                        <a:gd name="connsiteX5" fmla="*/ 22860 w 179069"/>
                        <a:gd name="connsiteY5" fmla="*/ 0 h 176212"/>
                        <a:gd name="connsiteX6" fmla="*/ 156210 w 179069"/>
                        <a:gd name="connsiteY6" fmla="*/ 0 h 176212"/>
                        <a:gd name="connsiteX7" fmla="*/ 179070 w 179069"/>
                        <a:gd name="connsiteY7" fmla="*/ 22860 h 176212"/>
                        <a:gd name="connsiteX8" fmla="*/ 179070 w 179069"/>
                        <a:gd name="connsiteY8" fmla="*/ 153353 h 176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9069" h="176212">
                          <a:moveTo>
                            <a:pt x="179070" y="153353"/>
                          </a:moveTo>
                          <a:cubicBezTo>
                            <a:pt x="179070" y="165735"/>
                            <a:pt x="168593" y="176213"/>
                            <a:pt x="156210" y="176213"/>
                          </a:cubicBezTo>
                          <a:lnTo>
                            <a:pt x="22860" y="176213"/>
                          </a:lnTo>
                          <a:cubicBezTo>
                            <a:pt x="10478" y="176213"/>
                            <a:pt x="0" y="165735"/>
                            <a:pt x="0" y="153353"/>
                          </a:cubicBezTo>
                          <a:lnTo>
                            <a:pt x="0" y="22860"/>
                          </a:lnTo>
                          <a:cubicBezTo>
                            <a:pt x="0" y="10478"/>
                            <a:pt x="10478" y="0"/>
                            <a:pt x="22860" y="0"/>
                          </a:cubicBezTo>
                          <a:lnTo>
                            <a:pt x="156210" y="0"/>
                          </a:lnTo>
                          <a:cubicBezTo>
                            <a:pt x="168593" y="0"/>
                            <a:pt x="179070" y="10478"/>
                            <a:pt x="179070" y="22860"/>
                          </a:cubicBezTo>
                          <a:lnTo>
                            <a:pt x="179070" y="153353"/>
                          </a:lnTo>
                          <a:close/>
                        </a:path>
                      </a:pathLst>
                    </a:custGeom>
                    <a:solidFill>
                      <a:srgbClr val="FA4A7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50272EBD-3F33-4EB1-80AD-F5A9C1CE0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626" y="3356610"/>
                      <a:ext cx="91811" cy="84893"/>
                    </a:xfrm>
                    <a:custGeom>
                      <a:avLst/>
                      <a:gdLst>
                        <a:gd name="connsiteX0" fmla="*/ 91521 w 91811"/>
                        <a:gd name="connsiteY0" fmla="*/ 66675 h 84893"/>
                        <a:gd name="connsiteX1" fmla="*/ 91521 w 91811"/>
                        <a:gd name="connsiteY1" fmla="*/ 3810 h 84893"/>
                        <a:gd name="connsiteX2" fmla="*/ 87711 w 91811"/>
                        <a:gd name="connsiteY2" fmla="*/ 0 h 84893"/>
                        <a:gd name="connsiteX3" fmla="*/ 80091 w 91811"/>
                        <a:gd name="connsiteY3" fmla="*/ 0 h 84893"/>
                        <a:gd name="connsiteX4" fmla="*/ 36276 w 91811"/>
                        <a:gd name="connsiteY4" fmla="*/ 4763 h 84893"/>
                        <a:gd name="connsiteX5" fmla="*/ 27703 w 91811"/>
                        <a:gd name="connsiteY5" fmla="*/ 5715 h 84893"/>
                        <a:gd name="connsiteX6" fmla="*/ 24846 w 91811"/>
                        <a:gd name="connsiteY6" fmla="*/ 9525 h 84893"/>
                        <a:gd name="connsiteX7" fmla="*/ 24846 w 91811"/>
                        <a:gd name="connsiteY7" fmla="*/ 58102 h 84893"/>
                        <a:gd name="connsiteX8" fmla="*/ 16273 w 91811"/>
                        <a:gd name="connsiteY8" fmla="*/ 57150 h 84893"/>
                        <a:gd name="connsiteX9" fmla="*/ 81 w 91811"/>
                        <a:gd name="connsiteY9" fmla="*/ 73343 h 84893"/>
                        <a:gd name="connsiteX10" fmla="*/ 19131 w 91811"/>
                        <a:gd name="connsiteY10" fmla="*/ 84773 h 84893"/>
                        <a:gd name="connsiteX11" fmla="*/ 35323 w 91811"/>
                        <a:gd name="connsiteY11" fmla="*/ 68580 h 84893"/>
                        <a:gd name="connsiteX12" fmla="*/ 35323 w 91811"/>
                        <a:gd name="connsiteY12" fmla="*/ 68580 h 84893"/>
                        <a:gd name="connsiteX13" fmla="*/ 35323 w 91811"/>
                        <a:gd name="connsiteY13" fmla="*/ 68580 h 84893"/>
                        <a:gd name="connsiteX14" fmla="*/ 35323 w 91811"/>
                        <a:gd name="connsiteY14" fmla="*/ 27623 h 84893"/>
                        <a:gd name="connsiteX15" fmla="*/ 79138 w 91811"/>
                        <a:gd name="connsiteY15" fmla="*/ 22860 h 84893"/>
                        <a:gd name="connsiteX16" fmla="*/ 79138 w 91811"/>
                        <a:gd name="connsiteY16" fmla="*/ 55245 h 84893"/>
                        <a:gd name="connsiteX17" fmla="*/ 70566 w 91811"/>
                        <a:gd name="connsiteY17" fmla="*/ 55245 h 84893"/>
                        <a:gd name="connsiteX18" fmla="*/ 54373 w 91811"/>
                        <a:gd name="connsiteY18" fmla="*/ 71437 h 84893"/>
                        <a:gd name="connsiteX19" fmla="*/ 73423 w 91811"/>
                        <a:gd name="connsiteY19" fmla="*/ 82868 h 84893"/>
                        <a:gd name="connsiteX20" fmla="*/ 91521 w 91811"/>
                        <a:gd name="connsiteY20" fmla="*/ 66675 h 84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91811" h="84893">
                          <a:moveTo>
                            <a:pt x="91521" y="66675"/>
                          </a:moveTo>
                          <a:cubicBezTo>
                            <a:pt x="91521" y="66675"/>
                            <a:pt x="91521" y="17145"/>
                            <a:pt x="91521" y="3810"/>
                          </a:cubicBezTo>
                          <a:cubicBezTo>
                            <a:pt x="91521" y="1905"/>
                            <a:pt x="89616" y="0"/>
                            <a:pt x="87711" y="0"/>
                          </a:cubicBezTo>
                          <a:lnTo>
                            <a:pt x="80091" y="0"/>
                          </a:lnTo>
                          <a:lnTo>
                            <a:pt x="36276" y="4763"/>
                          </a:lnTo>
                          <a:lnTo>
                            <a:pt x="27703" y="5715"/>
                          </a:lnTo>
                          <a:cubicBezTo>
                            <a:pt x="25798" y="5715"/>
                            <a:pt x="24846" y="7620"/>
                            <a:pt x="24846" y="9525"/>
                          </a:cubicBezTo>
                          <a:lnTo>
                            <a:pt x="24846" y="58102"/>
                          </a:lnTo>
                          <a:cubicBezTo>
                            <a:pt x="21988" y="57150"/>
                            <a:pt x="19131" y="57150"/>
                            <a:pt x="16273" y="57150"/>
                          </a:cubicBezTo>
                          <a:cubicBezTo>
                            <a:pt x="6748" y="58102"/>
                            <a:pt x="-872" y="65723"/>
                            <a:pt x="81" y="73343"/>
                          </a:cubicBezTo>
                          <a:cubicBezTo>
                            <a:pt x="1033" y="80962"/>
                            <a:pt x="9606" y="85725"/>
                            <a:pt x="19131" y="84773"/>
                          </a:cubicBezTo>
                          <a:cubicBezTo>
                            <a:pt x="28656" y="83820"/>
                            <a:pt x="36276" y="76200"/>
                            <a:pt x="35323" y="68580"/>
                          </a:cubicBezTo>
                          <a:lnTo>
                            <a:pt x="35323" y="68580"/>
                          </a:lnTo>
                          <a:lnTo>
                            <a:pt x="35323" y="68580"/>
                          </a:lnTo>
                          <a:lnTo>
                            <a:pt x="35323" y="27623"/>
                          </a:lnTo>
                          <a:lnTo>
                            <a:pt x="79138" y="22860"/>
                          </a:lnTo>
                          <a:lnTo>
                            <a:pt x="79138" y="55245"/>
                          </a:lnTo>
                          <a:cubicBezTo>
                            <a:pt x="76281" y="54293"/>
                            <a:pt x="73423" y="54293"/>
                            <a:pt x="70566" y="55245"/>
                          </a:cubicBezTo>
                          <a:cubicBezTo>
                            <a:pt x="61041" y="56198"/>
                            <a:pt x="53421" y="63818"/>
                            <a:pt x="54373" y="71437"/>
                          </a:cubicBezTo>
                          <a:cubicBezTo>
                            <a:pt x="55326" y="79057"/>
                            <a:pt x="63898" y="83820"/>
                            <a:pt x="73423" y="82868"/>
                          </a:cubicBezTo>
                          <a:cubicBezTo>
                            <a:pt x="85806" y="81915"/>
                            <a:pt x="93426" y="74295"/>
                            <a:pt x="91521" y="6667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2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63452" y="3757612"/>
                  <a:ext cx="358140" cy="401002"/>
                  <a:chOff x="4763452" y="3757612"/>
                  <a:chExt cx="358140" cy="401002"/>
                </a:xfrm>
              </p:grpSpPr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10FB82F4-B43B-48AA-821B-C8668A06A72E}"/>
                      </a:ext>
                    </a:extLst>
                  </p:cNvPr>
                  <p:cNvSpPr/>
                  <p:nvPr/>
                </p:nvSpPr>
                <p:spPr>
                  <a:xfrm>
                    <a:off x="4763452" y="3757612"/>
                    <a:ext cx="358140" cy="401002"/>
                  </a:xfrm>
                  <a:custGeom>
                    <a:avLst/>
                    <a:gdLst>
                      <a:gd name="connsiteX0" fmla="*/ 0 w 358140"/>
                      <a:gd name="connsiteY0" fmla="*/ 0 h 401002"/>
                      <a:gd name="connsiteX1" fmla="*/ 358140 w 358140"/>
                      <a:gd name="connsiteY1" fmla="*/ 0 h 401002"/>
                      <a:gd name="connsiteX2" fmla="*/ 358140 w 358140"/>
                      <a:gd name="connsiteY2" fmla="*/ 401003 h 401002"/>
                      <a:gd name="connsiteX3" fmla="*/ 0 w 358140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8140" h="401002">
                        <a:moveTo>
                          <a:pt x="0" y="0"/>
                        </a:moveTo>
                        <a:lnTo>
                          <a:pt x="358140" y="0"/>
                        </a:lnTo>
                        <a:lnTo>
                          <a:pt x="358140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9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832032" y="3849052"/>
                    <a:ext cx="222884" cy="219075"/>
                    <a:chOff x="4832032" y="3849052"/>
                    <a:chExt cx="222884" cy="219075"/>
                  </a:xfrm>
                </p:grpSpPr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0D30041B-AF6C-489F-A636-86158CE92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032" y="3849052"/>
                      <a:ext cx="222884" cy="219075"/>
                    </a:xfrm>
                    <a:custGeom>
                      <a:avLst/>
                      <a:gdLst>
                        <a:gd name="connsiteX0" fmla="*/ 222885 w 222884"/>
                        <a:gd name="connsiteY0" fmla="*/ 190500 h 219075"/>
                        <a:gd name="connsiteX1" fmla="*/ 194310 w 222884"/>
                        <a:gd name="connsiteY1" fmla="*/ 219075 h 219075"/>
                        <a:gd name="connsiteX2" fmla="*/ 28575 w 222884"/>
                        <a:gd name="connsiteY2" fmla="*/ 219075 h 219075"/>
                        <a:gd name="connsiteX3" fmla="*/ 0 w 222884"/>
                        <a:gd name="connsiteY3" fmla="*/ 190500 h 219075"/>
                        <a:gd name="connsiteX4" fmla="*/ 0 w 222884"/>
                        <a:gd name="connsiteY4" fmla="*/ 28575 h 219075"/>
                        <a:gd name="connsiteX5" fmla="*/ 28575 w 222884"/>
                        <a:gd name="connsiteY5" fmla="*/ 0 h 219075"/>
                        <a:gd name="connsiteX6" fmla="*/ 194310 w 222884"/>
                        <a:gd name="connsiteY6" fmla="*/ 0 h 219075"/>
                        <a:gd name="connsiteX7" fmla="*/ 222885 w 222884"/>
                        <a:gd name="connsiteY7" fmla="*/ 28575 h 219075"/>
                        <a:gd name="connsiteX8" fmla="*/ 222885 w 222884"/>
                        <a:gd name="connsiteY8" fmla="*/ 190500 h 219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2884" h="219075">
                          <a:moveTo>
                            <a:pt x="222885" y="190500"/>
                          </a:moveTo>
                          <a:cubicBezTo>
                            <a:pt x="222885" y="205740"/>
                            <a:pt x="210503" y="219075"/>
                            <a:pt x="194310" y="219075"/>
                          </a:cubicBezTo>
                          <a:lnTo>
                            <a:pt x="28575" y="219075"/>
                          </a:lnTo>
                          <a:cubicBezTo>
                            <a:pt x="13335" y="219075"/>
                            <a:pt x="0" y="206692"/>
                            <a:pt x="0" y="190500"/>
                          </a:cubicBezTo>
                          <a:lnTo>
                            <a:pt x="0" y="28575"/>
                          </a:lnTo>
                          <a:cubicBezTo>
                            <a:pt x="0" y="13335"/>
                            <a:pt x="12382" y="0"/>
                            <a:pt x="28575" y="0"/>
                          </a:cubicBezTo>
                          <a:lnTo>
                            <a:pt x="194310" y="0"/>
                          </a:lnTo>
                          <a:cubicBezTo>
                            <a:pt x="209550" y="0"/>
                            <a:pt x="222885" y="12382"/>
                            <a:pt x="222885" y="28575"/>
                          </a:cubicBezTo>
                          <a:lnTo>
                            <a:pt x="222885" y="190500"/>
                          </a:lnTo>
                          <a:close/>
                        </a:path>
                      </a:pathLst>
                    </a:custGeom>
                    <a:solidFill>
                      <a:srgbClr val="A0B4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0132" y="3898582"/>
                      <a:ext cx="141922" cy="107632"/>
                      <a:chOff x="4870132" y="3898582"/>
                      <a:chExt cx="141922" cy="107632"/>
                    </a:xfrm>
                    <a:solidFill>
                      <a:srgbClr val="FFFFFF"/>
                    </a:solidFill>
                  </p:grpSpPr>
                  <p:sp>
                    <p:nvSpPr>
                      <p:cNvPr id="197" name="Freeform: Shape 196">
                        <a:extLst>
                          <a:ext uri="{FF2B5EF4-FFF2-40B4-BE49-F238E27FC236}">
                            <a16:creationId xmlns:a16="http://schemas.microsoft.com/office/drawing/2014/main" id="{BFF351A8-6FD4-4506-8332-3872A6AF7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7282" y="3930967"/>
                        <a:ext cx="47680" cy="47625"/>
                      </a:xfrm>
                      <a:custGeom>
                        <a:avLst/>
                        <a:gdLst>
                          <a:gd name="connsiteX0" fmla="*/ 23813 w 47680"/>
                          <a:gd name="connsiteY0" fmla="*/ 0 h 47625"/>
                          <a:gd name="connsiteX1" fmla="*/ 0 w 47680"/>
                          <a:gd name="connsiteY1" fmla="*/ 23813 h 47625"/>
                          <a:gd name="connsiteX2" fmla="*/ 23813 w 47680"/>
                          <a:gd name="connsiteY2" fmla="*/ 47625 h 47625"/>
                          <a:gd name="connsiteX3" fmla="*/ 47625 w 47680"/>
                          <a:gd name="connsiteY3" fmla="*/ 23813 h 47625"/>
                          <a:gd name="connsiteX4" fmla="*/ 23813 w 47680"/>
                          <a:gd name="connsiteY4" fmla="*/ 0 h 47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7680" h="47625">
                            <a:moveTo>
                              <a:pt x="23813" y="0"/>
                            </a:moveTo>
                            <a:cubicBezTo>
                              <a:pt x="10478" y="0"/>
                              <a:pt x="0" y="10478"/>
                              <a:pt x="0" y="23813"/>
                            </a:cubicBezTo>
                            <a:cubicBezTo>
                              <a:pt x="0" y="37148"/>
                              <a:pt x="10478" y="47625"/>
                              <a:pt x="23813" y="47625"/>
                            </a:cubicBezTo>
                            <a:cubicBezTo>
                              <a:pt x="37148" y="47625"/>
                              <a:pt x="47625" y="37148"/>
                              <a:pt x="47625" y="23813"/>
                            </a:cubicBezTo>
                            <a:cubicBezTo>
                              <a:pt x="48578" y="11430"/>
                              <a:pt x="37148" y="0"/>
                              <a:pt x="238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" name="Freeform: Shape 197">
                        <a:extLst>
                          <a:ext uri="{FF2B5EF4-FFF2-40B4-BE49-F238E27FC236}">
                            <a16:creationId xmlns:a16="http://schemas.microsoft.com/office/drawing/2014/main" id="{01EC07CE-CFDB-4B93-9CB4-ECFE376D7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0132" y="3898582"/>
                        <a:ext cx="141922" cy="107632"/>
                      </a:xfrm>
                      <a:custGeom>
                        <a:avLst/>
                        <a:gdLst>
                          <a:gd name="connsiteX0" fmla="*/ 141922 w 141922"/>
                          <a:gd name="connsiteY0" fmla="*/ 90488 h 107632"/>
                          <a:gd name="connsiteX1" fmla="*/ 141922 w 141922"/>
                          <a:gd name="connsiteY1" fmla="*/ 27622 h 107632"/>
                          <a:gd name="connsiteX2" fmla="*/ 124778 w 141922"/>
                          <a:gd name="connsiteY2" fmla="*/ 10477 h 107632"/>
                          <a:gd name="connsiteX3" fmla="*/ 112395 w 141922"/>
                          <a:gd name="connsiteY3" fmla="*/ 10477 h 107632"/>
                          <a:gd name="connsiteX4" fmla="*/ 106680 w 141922"/>
                          <a:gd name="connsiteY4" fmla="*/ 0 h 107632"/>
                          <a:gd name="connsiteX5" fmla="*/ 58103 w 141922"/>
                          <a:gd name="connsiteY5" fmla="*/ 0 h 107632"/>
                          <a:gd name="connsiteX6" fmla="*/ 52388 w 141922"/>
                          <a:gd name="connsiteY6" fmla="*/ 10477 h 107632"/>
                          <a:gd name="connsiteX7" fmla="*/ 38100 w 141922"/>
                          <a:gd name="connsiteY7" fmla="*/ 10477 h 107632"/>
                          <a:gd name="connsiteX8" fmla="*/ 38100 w 141922"/>
                          <a:gd name="connsiteY8" fmla="*/ 8572 h 107632"/>
                          <a:gd name="connsiteX9" fmla="*/ 28575 w 141922"/>
                          <a:gd name="connsiteY9" fmla="*/ 7620 h 107632"/>
                          <a:gd name="connsiteX10" fmla="*/ 18098 w 141922"/>
                          <a:gd name="connsiteY10" fmla="*/ 8572 h 107632"/>
                          <a:gd name="connsiteX11" fmla="*/ 18098 w 141922"/>
                          <a:gd name="connsiteY11" fmla="*/ 11430 h 107632"/>
                          <a:gd name="connsiteX12" fmla="*/ 0 w 141922"/>
                          <a:gd name="connsiteY12" fmla="*/ 27622 h 107632"/>
                          <a:gd name="connsiteX13" fmla="*/ 0 w 141922"/>
                          <a:gd name="connsiteY13" fmla="*/ 90488 h 107632"/>
                          <a:gd name="connsiteX14" fmla="*/ 17145 w 141922"/>
                          <a:gd name="connsiteY14" fmla="*/ 107633 h 107632"/>
                          <a:gd name="connsiteX15" fmla="*/ 125730 w 141922"/>
                          <a:gd name="connsiteY15" fmla="*/ 107633 h 107632"/>
                          <a:gd name="connsiteX16" fmla="*/ 141922 w 141922"/>
                          <a:gd name="connsiteY16" fmla="*/ 90488 h 107632"/>
                          <a:gd name="connsiteX17" fmla="*/ 19050 w 141922"/>
                          <a:gd name="connsiteY17" fmla="*/ 34290 h 107632"/>
                          <a:gd name="connsiteX18" fmla="*/ 14288 w 141922"/>
                          <a:gd name="connsiteY18" fmla="*/ 29527 h 107632"/>
                          <a:gd name="connsiteX19" fmla="*/ 19050 w 141922"/>
                          <a:gd name="connsiteY19" fmla="*/ 24765 h 107632"/>
                          <a:gd name="connsiteX20" fmla="*/ 23813 w 141922"/>
                          <a:gd name="connsiteY20" fmla="*/ 29527 h 107632"/>
                          <a:gd name="connsiteX21" fmla="*/ 19050 w 141922"/>
                          <a:gd name="connsiteY21" fmla="*/ 34290 h 107632"/>
                          <a:gd name="connsiteX22" fmla="*/ 80963 w 141922"/>
                          <a:gd name="connsiteY22" fmla="*/ 96202 h 107632"/>
                          <a:gd name="connsiteX23" fmla="*/ 41910 w 141922"/>
                          <a:gd name="connsiteY23" fmla="*/ 57150 h 107632"/>
                          <a:gd name="connsiteX24" fmla="*/ 80963 w 141922"/>
                          <a:gd name="connsiteY24" fmla="*/ 18097 h 107632"/>
                          <a:gd name="connsiteX25" fmla="*/ 120015 w 141922"/>
                          <a:gd name="connsiteY25" fmla="*/ 57150 h 107632"/>
                          <a:gd name="connsiteX26" fmla="*/ 80963 w 141922"/>
                          <a:gd name="connsiteY26" fmla="*/ 96202 h 107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41922" h="107632">
                            <a:moveTo>
                              <a:pt x="141922" y="90488"/>
                            </a:moveTo>
                            <a:lnTo>
                              <a:pt x="141922" y="27622"/>
                            </a:lnTo>
                            <a:cubicBezTo>
                              <a:pt x="141922" y="18097"/>
                              <a:pt x="134303" y="10477"/>
                              <a:pt x="124778" y="10477"/>
                            </a:cubicBezTo>
                            <a:lnTo>
                              <a:pt x="112395" y="10477"/>
                            </a:lnTo>
                            <a:lnTo>
                              <a:pt x="106680" y="0"/>
                            </a:lnTo>
                            <a:lnTo>
                              <a:pt x="58103" y="0"/>
                            </a:lnTo>
                            <a:lnTo>
                              <a:pt x="52388" y="10477"/>
                            </a:lnTo>
                            <a:lnTo>
                              <a:pt x="38100" y="10477"/>
                            </a:lnTo>
                            <a:lnTo>
                              <a:pt x="38100" y="8572"/>
                            </a:lnTo>
                            <a:cubicBezTo>
                              <a:pt x="38100" y="8572"/>
                              <a:pt x="35243" y="7620"/>
                              <a:pt x="28575" y="7620"/>
                            </a:cubicBezTo>
                            <a:cubicBezTo>
                              <a:pt x="21907" y="7620"/>
                              <a:pt x="18098" y="8572"/>
                              <a:pt x="18098" y="8572"/>
                            </a:cubicBezTo>
                            <a:lnTo>
                              <a:pt x="18098" y="11430"/>
                            </a:lnTo>
                            <a:cubicBezTo>
                              <a:pt x="7620" y="13335"/>
                              <a:pt x="0" y="20002"/>
                              <a:pt x="0" y="27622"/>
                            </a:cubicBezTo>
                            <a:lnTo>
                              <a:pt x="0" y="90488"/>
                            </a:lnTo>
                            <a:cubicBezTo>
                              <a:pt x="0" y="100013"/>
                              <a:pt x="7620" y="107633"/>
                              <a:pt x="17145" y="107633"/>
                            </a:cubicBezTo>
                            <a:lnTo>
                              <a:pt x="125730" y="107633"/>
                            </a:lnTo>
                            <a:cubicBezTo>
                              <a:pt x="135255" y="107633"/>
                              <a:pt x="141922" y="100013"/>
                              <a:pt x="141922" y="90488"/>
                            </a:cubicBezTo>
                            <a:close/>
                            <a:moveTo>
                              <a:pt x="19050" y="34290"/>
                            </a:moveTo>
                            <a:cubicBezTo>
                              <a:pt x="16193" y="34290"/>
                              <a:pt x="14288" y="32385"/>
                              <a:pt x="14288" y="29527"/>
                            </a:cubicBezTo>
                            <a:cubicBezTo>
                              <a:pt x="14288" y="26670"/>
                              <a:pt x="16193" y="24765"/>
                              <a:pt x="19050" y="24765"/>
                            </a:cubicBezTo>
                            <a:cubicBezTo>
                              <a:pt x="21907" y="24765"/>
                              <a:pt x="23813" y="26670"/>
                              <a:pt x="23813" y="29527"/>
                            </a:cubicBezTo>
                            <a:cubicBezTo>
                              <a:pt x="22860" y="32385"/>
                              <a:pt x="20955" y="34290"/>
                              <a:pt x="19050" y="34290"/>
                            </a:cubicBezTo>
                            <a:close/>
                            <a:moveTo>
                              <a:pt x="80963" y="96202"/>
                            </a:moveTo>
                            <a:cubicBezTo>
                              <a:pt x="59055" y="96202"/>
                              <a:pt x="41910" y="78105"/>
                              <a:pt x="41910" y="57150"/>
                            </a:cubicBezTo>
                            <a:cubicBezTo>
                              <a:pt x="41910" y="35242"/>
                              <a:pt x="59055" y="18097"/>
                              <a:pt x="80963" y="18097"/>
                            </a:cubicBezTo>
                            <a:cubicBezTo>
                              <a:pt x="102870" y="18097"/>
                              <a:pt x="120015" y="36195"/>
                              <a:pt x="120015" y="57150"/>
                            </a:cubicBezTo>
                            <a:cubicBezTo>
                              <a:pt x="120968" y="79058"/>
                              <a:pt x="102870" y="96202"/>
                              <a:pt x="80963" y="9620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99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304597" y="2190750"/>
                  <a:ext cx="246697" cy="276225"/>
                  <a:chOff x="6304597" y="2190750"/>
                  <a:chExt cx="246697" cy="276225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E99B0690-7955-4115-A21A-B9AEA3BD8195}"/>
                      </a:ext>
                    </a:extLst>
                  </p:cNvPr>
                  <p:cNvSpPr/>
                  <p:nvPr/>
                </p:nvSpPr>
                <p:spPr>
                  <a:xfrm>
                    <a:off x="6304597" y="2190750"/>
                    <a:ext cx="246697" cy="276225"/>
                  </a:xfrm>
                  <a:custGeom>
                    <a:avLst/>
                    <a:gdLst>
                      <a:gd name="connsiteX0" fmla="*/ 0 w 246697"/>
                      <a:gd name="connsiteY0" fmla="*/ 0 h 276225"/>
                      <a:gd name="connsiteX1" fmla="*/ 246697 w 246697"/>
                      <a:gd name="connsiteY1" fmla="*/ 0 h 276225"/>
                      <a:gd name="connsiteX2" fmla="*/ 246697 w 246697"/>
                      <a:gd name="connsiteY2" fmla="*/ 276225 h 276225"/>
                      <a:gd name="connsiteX3" fmla="*/ 0 w 246697"/>
                      <a:gd name="connsiteY3" fmla="*/ 276225 h 276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6697" h="276225">
                        <a:moveTo>
                          <a:pt x="0" y="0"/>
                        </a:moveTo>
                        <a:lnTo>
                          <a:pt x="246697" y="0"/>
                        </a:lnTo>
                        <a:lnTo>
                          <a:pt x="246697" y="276225"/>
                        </a:lnTo>
                        <a:lnTo>
                          <a:pt x="0" y="2762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1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348412" y="2247900"/>
                    <a:ext cx="163829" cy="160972"/>
                    <a:chOff x="6348412" y="2247900"/>
                    <a:chExt cx="163829" cy="160972"/>
                  </a:xfrm>
                </p:grpSpPr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09E18E70-2F9F-4F02-891A-909811074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8412" y="2247900"/>
                      <a:ext cx="163829" cy="160972"/>
                    </a:xfrm>
                    <a:custGeom>
                      <a:avLst/>
                      <a:gdLst>
                        <a:gd name="connsiteX0" fmla="*/ 163830 w 163829"/>
                        <a:gd name="connsiteY0" fmla="*/ 140018 h 160972"/>
                        <a:gd name="connsiteX1" fmla="*/ 142875 w 163829"/>
                        <a:gd name="connsiteY1" fmla="*/ 160973 h 160972"/>
                        <a:gd name="connsiteX2" fmla="*/ 20955 w 163829"/>
                        <a:gd name="connsiteY2" fmla="*/ 160973 h 160972"/>
                        <a:gd name="connsiteX3" fmla="*/ 0 w 163829"/>
                        <a:gd name="connsiteY3" fmla="*/ 140018 h 160972"/>
                        <a:gd name="connsiteX4" fmla="*/ 0 w 163829"/>
                        <a:gd name="connsiteY4" fmla="*/ 20955 h 160972"/>
                        <a:gd name="connsiteX5" fmla="*/ 20955 w 163829"/>
                        <a:gd name="connsiteY5" fmla="*/ 0 h 160972"/>
                        <a:gd name="connsiteX6" fmla="*/ 142875 w 163829"/>
                        <a:gd name="connsiteY6" fmla="*/ 0 h 160972"/>
                        <a:gd name="connsiteX7" fmla="*/ 163830 w 163829"/>
                        <a:gd name="connsiteY7" fmla="*/ 20955 h 160972"/>
                        <a:gd name="connsiteX8" fmla="*/ 163830 w 163829"/>
                        <a:gd name="connsiteY8" fmla="*/ 140018 h 160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3829" h="160972">
                          <a:moveTo>
                            <a:pt x="163830" y="140018"/>
                          </a:moveTo>
                          <a:cubicBezTo>
                            <a:pt x="163830" y="151448"/>
                            <a:pt x="154305" y="160973"/>
                            <a:pt x="142875" y="160973"/>
                          </a:cubicBezTo>
                          <a:lnTo>
                            <a:pt x="20955" y="160973"/>
                          </a:lnTo>
                          <a:cubicBezTo>
                            <a:pt x="9525" y="160973"/>
                            <a:pt x="0" y="151448"/>
                            <a:pt x="0" y="140018"/>
                          </a:cubicBezTo>
                          <a:lnTo>
                            <a:pt x="0" y="20955"/>
                          </a:lnTo>
                          <a:cubicBezTo>
                            <a:pt x="0" y="9525"/>
                            <a:pt x="9525" y="0"/>
                            <a:pt x="20955" y="0"/>
                          </a:cubicBezTo>
                          <a:lnTo>
                            <a:pt x="142875" y="0"/>
                          </a:lnTo>
                          <a:cubicBezTo>
                            <a:pt x="154305" y="0"/>
                            <a:pt x="163830" y="9525"/>
                            <a:pt x="163830" y="20955"/>
                          </a:cubicBezTo>
                          <a:lnTo>
                            <a:pt x="163830" y="140018"/>
                          </a:lnTo>
                          <a:close/>
                        </a:path>
                      </a:pathLst>
                    </a:custGeom>
                    <a:solidFill>
                      <a:srgbClr val="F4B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046E5409-2982-4411-A134-380929952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636" y="2277142"/>
                      <a:ext cx="97084" cy="93299"/>
                    </a:xfrm>
                    <a:custGeom>
                      <a:avLst/>
                      <a:gdLst>
                        <a:gd name="connsiteX0" fmla="*/ 96459 w 97084"/>
                        <a:gd name="connsiteY0" fmla="*/ 84105 h 93299"/>
                        <a:gd name="connsiteX1" fmla="*/ 82171 w 97084"/>
                        <a:gd name="connsiteY1" fmla="*/ 38385 h 93299"/>
                        <a:gd name="connsiteX2" fmla="*/ 82171 w 97084"/>
                        <a:gd name="connsiteY2" fmla="*/ 37432 h 93299"/>
                        <a:gd name="connsiteX3" fmla="*/ 45024 w 97084"/>
                        <a:gd name="connsiteY3" fmla="*/ 2190 h 93299"/>
                        <a:gd name="connsiteX4" fmla="*/ 32641 w 97084"/>
                        <a:gd name="connsiteY4" fmla="*/ 1237 h 93299"/>
                        <a:gd name="connsiteX5" fmla="*/ 24069 w 97084"/>
                        <a:gd name="connsiteY5" fmla="*/ 7905 h 93299"/>
                        <a:gd name="connsiteX6" fmla="*/ 20259 w 97084"/>
                        <a:gd name="connsiteY6" fmla="*/ 11715 h 93299"/>
                        <a:gd name="connsiteX7" fmla="*/ 12639 w 97084"/>
                        <a:gd name="connsiteY7" fmla="*/ 20287 h 93299"/>
                        <a:gd name="connsiteX8" fmla="*/ 8829 w 97084"/>
                        <a:gd name="connsiteY8" fmla="*/ 24097 h 93299"/>
                        <a:gd name="connsiteX9" fmla="*/ 1209 w 97084"/>
                        <a:gd name="connsiteY9" fmla="*/ 34575 h 93299"/>
                        <a:gd name="connsiteX10" fmla="*/ 3114 w 97084"/>
                        <a:gd name="connsiteY10" fmla="*/ 46005 h 93299"/>
                        <a:gd name="connsiteX11" fmla="*/ 40261 w 97084"/>
                        <a:gd name="connsiteY11" fmla="*/ 81247 h 93299"/>
                        <a:gd name="connsiteX12" fmla="*/ 87886 w 97084"/>
                        <a:gd name="connsiteY12" fmla="*/ 92677 h 93299"/>
                        <a:gd name="connsiteX13" fmla="*/ 95506 w 97084"/>
                        <a:gd name="connsiteY13" fmla="*/ 91725 h 93299"/>
                        <a:gd name="connsiteX14" fmla="*/ 96459 w 97084"/>
                        <a:gd name="connsiteY14" fmla="*/ 84105 h 93299"/>
                        <a:gd name="connsiteX15" fmla="*/ 85029 w 97084"/>
                        <a:gd name="connsiteY15" fmla="*/ 67912 h 93299"/>
                        <a:gd name="connsiteX16" fmla="*/ 71694 w 97084"/>
                        <a:gd name="connsiteY16" fmla="*/ 82200 h 93299"/>
                        <a:gd name="connsiteX17" fmla="*/ 45976 w 97084"/>
                        <a:gd name="connsiteY17" fmla="*/ 75532 h 93299"/>
                        <a:gd name="connsiteX18" fmla="*/ 52644 w 97084"/>
                        <a:gd name="connsiteY18" fmla="*/ 71722 h 93299"/>
                        <a:gd name="connsiteX19" fmla="*/ 52644 w 97084"/>
                        <a:gd name="connsiteY19" fmla="*/ 71722 h 93299"/>
                        <a:gd name="connsiteX20" fmla="*/ 59311 w 97084"/>
                        <a:gd name="connsiteY20" fmla="*/ 57435 h 93299"/>
                        <a:gd name="connsiteX21" fmla="*/ 74551 w 97084"/>
                        <a:gd name="connsiteY21" fmla="*/ 48862 h 93299"/>
                        <a:gd name="connsiteX22" fmla="*/ 77409 w 97084"/>
                        <a:gd name="connsiteY22" fmla="*/ 41242 h 93299"/>
                        <a:gd name="connsiteX23" fmla="*/ 85029 w 97084"/>
                        <a:gd name="connsiteY23" fmla="*/ 67912 h 93299"/>
                        <a:gd name="connsiteX24" fmla="*/ 25974 w 97084"/>
                        <a:gd name="connsiteY24" fmla="*/ 15525 h 93299"/>
                        <a:gd name="connsiteX25" fmla="*/ 28831 w 97084"/>
                        <a:gd name="connsiteY25" fmla="*/ 11715 h 93299"/>
                        <a:gd name="connsiteX26" fmla="*/ 34546 w 97084"/>
                        <a:gd name="connsiteY26" fmla="*/ 6952 h 93299"/>
                        <a:gd name="connsiteX27" fmla="*/ 40261 w 97084"/>
                        <a:gd name="connsiteY27" fmla="*/ 6952 h 93299"/>
                        <a:gd name="connsiteX28" fmla="*/ 71694 w 97084"/>
                        <a:gd name="connsiteY28" fmla="*/ 36480 h 93299"/>
                        <a:gd name="connsiteX29" fmla="*/ 67884 w 97084"/>
                        <a:gd name="connsiteY29" fmla="*/ 46005 h 93299"/>
                        <a:gd name="connsiteX30" fmla="*/ 55501 w 97084"/>
                        <a:gd name="connsiteY30" fmla="*/ 51720 h 93299"/>
                        <a:gd name="connsiteX31" fmla="*/ 21211 w 97084"/>
                        <a:gd name="connsiteY31" fmla="*/ 19335 h 93299"/>
                        <a:gd name="connsiteX32" fmla="*/ 25974 w 97084"/>
                        <a:gd name="connsiteY32" fmla="*/ 15525 h 93299"/>
                        <a:gd name="connsiteX33" fmla="*/ 7876 w 97084"/>
                        <a:gd name="connsiteY33" fmla="*/ 40290 h 93299"/>
                        <a:gd name="connsiteX34" fmla="*/ 7876 w 97084"/>
                        <a:gd name="connsiteY34" fmla="*/ 35527 h 93299"/>
                        <a:gd name="connsiteX35" fmla="*/ 14544 w 97084"/>
                        <a:gd name="connsiteY35" fmla="*/ 26955 h 93299"/>
                        <a:gd name="connsiteX36" fmla="*/ 18354 w 97084"/>
                        <a:gd name="connsiteY36" fmla="*/ 23145 h 93299"/>
                        <a:gd name="connsiteX37" fmla="*/ 53596 w 97084"/>
                        <a:gd name="connsiteY37" fmla="*/ 55530 h 93299"/>
                        <a:gd name="connsiteX38" fmla="*/ 50739 w 97084"/>
                        <a:gd name="connsiteY38" fmla="*/ 65055 h 93299"/>
                        <a:gd name="connsiteX39" fmla="*/ 42166 w 97084"/>
                        <a:gd name="connsiteY39" fmla="*/ 69817 h 93299"/>
                        <a:gd name="connsiteX40" fmla="*/ 7876 w 97084"/>
                        <a:gd name="connsiteY40" fmla="*/ 40290 h 93299"/>
                        <a:gd name="connsiteX41" fmla="*/ 7876 w 97084"/>
                        <a:gd name="connsiteY41" fmla="*/ 40290 h 93299"/>
                        <a:gd name="connsiteX42" fmla="*/ 90744 w 97084"/>
                        <a:gd name="connsiteY42" fmla="*/ 86010 h 93299"/>
                        <a:gd name="connsiteX43" fmla="*/ 79314 w 97084"/>
                        <a:gd name="connsiteY43" fmla="*/ 83152 h 93299"/>
                        <a:gd name="connsiteX44" fmla="*/ 87886 w 97084"/>
                        <a:gd name="connsiteY44" fmla="*/ 74580 h 93299"/>
                        <a:gd name="connsiteX45" fmla="*/ 90744 w 97084"/>
                        <a:gd name="connsiteY45" fmla="*/ 86010 h 93299"/>
                        <a:gd name="connsiteX46" fmla="*/ 90744 w 97084"/>
                        <a:gd name="connsiteY46" fmla="*/ 86010 h 932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</a:cxnLst>
                      <a:rect l="l" t="t" r="r" b="b"/>
                      <a:pathLst>
                        <a:path w="97084" h="93299">
                          <a:moveTo>
                            <a:pt x="96459" y="84105"/>
                          </a:moveTo>
                          <a:cubicBezTo>
                            <a:pt x="94554" y="78390"/>
                            <a:pt x="82171" y="38385"/>
                            <a:pt x="82171" y="38385"/>
                          </a:cubicBezTo>
                          <a:lnTo>
                            <a:pt x="82171" y="37432"/>
                          </a:lnTo>
                          <a:lnTo>
                            <a:pt x="45024" y="2190"/>
                          </a:lnTo>
                          <a:cubicBezTo>
                            <a:pt x="44071" y="1237"/>
                            <a:pt x="40261" y="-1620"/>
                            <a:pt x="32641" y="1237"/>
                          </a:cubicBezTo>
                          <a:cubicBezTo>
                            <a:pt x="29784" y="2190"/>
                            <a:pt x="27879" y="4095"/>
                            <a:pt x="24069" y="7905"/>
                          </a:cubicBezTo>
                          <a:cubicBezTo>
                            <a:pt x="23116" y="8857"/>
                            <a:pt x="22164" y="10762"/>
                            <a:pt x="20259" y="11715"/>
                          </a:cubicBezTo>
                          <a:cubicBezTo>
                            <a:pt x="17401" y="14572"/>
                            <a:pt x="14544" y="17430"/>
                            <a:pt x="12639" y="20287"/>
                          </a:cubicBezTo>
                          <a:cubicBezTo>
                            <a:pt x="11686" y="21240"/>
                            <a:pt x="9781" y="23145"/>
                            <a:pt x="8829" y="24097"/>
                          </a:cubicBezTo>
                          <a:cubicBezTo>
                            <a:pt x="5019" y="27907"/>
                            <a:pt x="2161" y="31717"/>
                            <a:pt x="1209" y="34575"/>
                          </a:cubicBezTo>
                          <a:cubicBezTo>
                            <a:pt x="-1649" y="40290"/>
                            <a:pt x="1209" y="45052"/>
                            <a:pt x="3114" y="46005"/>
                          </a:cubicBezTo>
                          <a:lnTo>
                            <a:pt x="40261" y="81247"/>
                          </a:lnTo>
                          <a:lnTo>
                            <a:pt x="87886" y="92677"/>
                          </a:lnTo>
                          <a:cubicBezTo>
                            <a:pt x="88839" y="92677"/>
                            <a:pt x="92649" y="94582"/>
                            <a:pt x="95506" y="91725"/>
                          </a:cubicBezTo>
                          <a:cubicBezTo>
                            <a:pt x="97411" y="88867"/>
                            <a:pt x="97411" y="86962"/>
                            <a:pt x="96459" y="84105"/>
                          </a:cubicBezTo>
                          <a:close/>
                          <a:moveTo>
                            <a:pt x="85029" y="67912"/>
                          </a:moveTo>
                          <a:lnTo>
                            <a:pt x="71694" y="82200"/>
                          </a:lnTo>
                          <a:lnTo>
                            <a:pt x="45976" y="75532"/>
                          </a:lnTo>
                          <a:lnTo>
                            <a:pt x="52644" y="71722"/>
                          </a:lnTo>
                          <a:lnTo>
                            <a:pt x="52644" y="71722"/>
                          </a:lnTo>
                          <a:cubicBezTo>
                            <a:pt x="54549" y="70770"/>
                            <a:pt x="55501" y="70770"/>
                            <a:pt x="59311" y="57435"/>
                          </a:cubicBezTo>
                          <a:cubicBezTo>
                            <a:pt x="72646" y="52672"/>
                            <a:pt x="73599" y="50767"/>
                            <a:pt x="74551" y="48862"/>
                          </a:cubicBezTo>
                          <a:lnTo>
                            <a:pt x="77409" y="41242"/>
                          </a:lnTo>
                          <a:cubicBezTo>
                            <a:pt x="78361" y="46005"/>
                            <a:pt x="82171" y="57435"/>
                            <a:pt x="85029" y="67912"/>
                          </a:cubicBezTo>
                          <a:close/>
                          <a:moveTo>
                            <a:pt x="25974" y="15525"/>
                          </a:moveTo>
                          <a:cubicBezTo>
                            <a:pt x="26926" y="14572"/>
                            <a:pt x="27879" y="12667"/>
                            <a:pt x="28831" y="11715"/>
                          </a:cubicBezTo>
                          <a:cubicBezTo>
                            <a:pt x="31689" y="8857"/>
                            <a:pt x="33594" y="6952"/>
                            <a:pt x="34546" y="6952"/>
                          </a:cubicBezTo>
                          <a:cubicBezTo>
                            <a:pt x="38356" y="6000"/>
                            <a:pt x="40261" y="6952"/>
                            <a:pt x="40261" y="6952"/>
                          </a:cubicBezTo>
                          <a:lnTo>
                            <a:pt x="71694" y="36480"/>
                          </a:lnTo>
                          <a:lnTo>
                            <a:pt x="67884" y="46005"/>
                          </a:lnTo>
                          <a:cubicBezTo>
                            <a:pt x="66931" y="46957"/>
                            <a:pt x="64074" y="47910"/>
                            <a:pt x="55501" y="51720"/>
                          </a:cubicBezTo>
                          <a:lnTo>
                            <a:pt x="21211" y="19335"/>
                          </a:lnTo>
                          <a:cubicBezTo>
                            <a:pt x="23116" y="18382"/>
                            <a:pt x="25021" y="16477"/>
                            <a:pt x="25974" y="15525"/>
                          </a:cubicBezTo>
                          <a:close/>
                          <a:moveTo>
                            <a:pt x="7876" y="40290"/>
                          </a:moveTo>
                          <a:cubicBezTo>
                            <a:pt x="7876" y="40290"/>
                            <a:pt x="5971" y="39337"/>
                            <a:pt x="7876" y="35527"/>
                          </a:cubicBezTo>
                          <a:cubicBezTo>
                            <a:pt x="8829" y="33622"/>
                            <a:pt x="12639" y="28860"/>
                            <a:pt x="14544" y="26955"/>
                          </a:cubicBezTo>
                          <a:cubicBezTo>
                            <a:pt x="15496" y="26002"/>
                            <a:pt x="16449" y="25050"/>
                            <a:pt x="18354" y="23145"/>
                          </a:cubicBezTo>
                          <a:lnTo>
                            <a:pt x="53596" y="55530"/>
                          </a:lnTo>
                          <a:cubicBezTo>
                            <a:pt x="51691" y="62197"/>
                            <a:pt x="50739" y="64102"/>
                            <a:pt x="50739" y="65055"/>
                          </a:cubicBezTo>
                          <a:lnTo>
                            <a:pt x="42166" y="69817"/>
                          </a:lnTo>
                          <a:lnTo>
                            <a:pt x="7876" y="40290"/>
                          </a:lnTo>
                          <a:lnTo>
                            <a:pt x="7876" y="40290"/>
                          </a:lnTo>
                          <a:close/>
                          <a:moveTo>
                            <a:pt x="90744" y="86010"/>
                          </a:moveTo>
                          <a:lnTo>
                            <a:pt x="79314" y="83152"/>
                          </a:lnTo>
                          <a:lnTo>
                            <a:pt x="87886" y="74580"/>
                          </a:lnTo>
                          <a:cubicBezTo>
                            <a:pt x="88839" y="80295"/>
                            <a:pt x="89791" y="84105"/>
                            <a:pt x="90744" y="86010"/>
                          </a:cubicBezTo>
                          <a:lnTo>
                            <a:pt x="90744" y="860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4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765482" y="2702242"/>
                  <a:ext cx="257174" cy="362902"/>
                  <a:chOff x="5765482" y="2702242"/>
                  <a:chExt cx="257174" cy="362902"/>
                </a:xfrm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880310BA-9B07-4D5C-9B29-FCDF7D0629B8}"/>
                      </a:ext>
                    </a:extLst>
                  </p:cNvPr>
                  <p:cNvSpPr/>
                  <p:nvPr/>
                </p:nvSpPr>
                <p:spPr>
                  <a:xfrm>
                    <a:off x="5817870" y="2880360"/>
                    <a:ext cx="204787" cy="184785"/>
                  </a:xfrm>
                  <a:custGeom>
                    <a:avLst/>
                    <a:gdLst>
                      <a:gd name="connsiteX0" fmla="*/ 0 w 204787"/>
                      <a:gd name="connsiteY0" fmla="*/ 0 h 184785"/>
                      <a:gd name="connsiteX1" fmla="*/ 204788 w 204787"/>
                      <a:gd name="connsiteY1" fmla="*/ 0 h 184785"/>
                      <a:gd name="connsiteX2" fmla="*/ 204788 w 204787"/>
                      <a:gd name="connsiteY2" fmla="*/ 184785 h 184785"/>
                      <a:gd name="connsiteX3" fmla="*/ 0 w 204787"/>
                      <a:gd name="connsiteY3" fmla="*/ 184785 h 184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4787" h="184785">
                        <a:moveTo>
                          <a:pt x="0" y="0"/>
                        </a:moveTo>
                        <a:lnTo>
                          <a:pt x="204788" y="0"/>
                        </a:lnTo>
                        <a:lnTo>
                          <a:pt x="204788" y="184785"/>
                        </a:lnTo>
                        <a:lnTo>
                          <a:pt x="0" y="184785"/>
                        </a:lnTo>
                        <a:close/>
                      </a:path>
                    </a:pathLst>
                  </a:custGeom>
                  <a:solidFill>
                    <a:srgbClr val="424F59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765482" y="2702242"/>
                    <a:ext cx="254317" cy="305752"/>
                    <a:chOff x="5765482" y="2702242"/>
                    <a:chExt cx="254317" cy="305752"/>
                  </a:xfrm>
                </p:grpSpPr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C545CA96-5039-4515-B56F-78DA69EB6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5482" y="2702242"/>
                      <a:ext cx="254317" cy="305752"/>
                    </a:xfrm>
                    <a:custGeom>
                      <a:avLst/>
                      <a:gdLst>
                        <a:gd name="connsiteX0" fmla="*/ 0 w 254317"/>
                        <a:gd name="connsiteY0" fmla="*/ 305753 h 305752"/>
                        <a:gd name="connsiteX1" fmla="*/ 223838 w 254317"/>
                        <a:gd name="connsiteY1" fmla="*/ 305753 h 305752"/>
                        <a:gd name="connsiteX2" fmla="*/ 254317 w 254317"/>
                        <a:gd name="connsiteY2" fmla="*/ 270510 h 305752"/>
                        <a:gd name="connsiteX3" fmla="*/ 254317 w 254317"/>
                        <a:gd name="connsiteY3" fmla="*/ 0 h 305752"/>
                        <a:gd name="connsiteX4" fmla="*/ 0 w 254317"/>
                        <a:gd name="connsiteY4" fmla="*/ 0 h 305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317" h="305752">
                          <a:moveTo>
                            <a:pt x="0" y="305753"/>
                          </a:moveTo>
                          <a:lnTo>
                            <a:pt x="223838" y="305753"/>
                          </a:lnTo>
                          <a:lnTo>
                            <a:pt x="254317" y="270510"/>
                          </a:lnTo>
                          <a:lnTo>
                            <a:pt x="254317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8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4059" y="2774632"/>
                      <a:ext cx="156210" cy="148590"/>
                      <a:chOff x="5814059" y="2774632"/>
                      <a:chExt cx="156210" cy="148590"/>
                    </a:xfrm>
                    <a:solidFill>
                      <a:srgbClr val="2CB0B5"/>
                    </a:solidFill>
                  </p:grpSpPr>
                  <p:sp>
                    <p:nvSpPr>
                      <p:cNvPr id="209" name="Freeform: Shape 208">
                        <a:extLst>
                          <a:ext uri="{FF2B5EF4-FFF2-40B4-BE49-F238E27FC236}">
                            <a16:creationId xmlns:a16="http://schemas.microsoft.com/office/drawing/2014/main" id="{BCF64120-8C2F-4C45-A470-BD490076C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1217" y="2901314"/>
                        <a:ext cx="39052" cy="5714"/>
                      </a:xfrm>
                      <a:custGeom>
                        <a:avLst/>
                        <a:gdLst>
                          <a:gd name="connsiteX0" fmla="*/ 953 w 39052"/>
                          <a:gd name="connsiteY0" fmla="*/ 4763 h 5714"/>
                          <a:gd name="connsiteX1" fmla="*/ 39053 w 39052"/>
                          <a:gd name="connsiteY1" fmla="*/ 4763 h 5714"/>
                          <a:gd name="connsiteX2" fmla="*/ 39053 w 39052"/>
                          <a:gd name="connsiteY2" fmla="*/ 0 h 5714"/>
                          <a:gd name="connsiteX3" fmla="*/ 4763 w 39052"/>
                          <a:gd name="connsiteY3" fmla="*/ 0 h 5714"/>
                          <a:gd name="connsiteX4" fmla="*/ 0 w 39052"/>
                          <a:gd name="connsiteY4" fmla="*/ 5715 h 57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052" h="5714">
                            <a:moveTo>
                              <a:pt x="953" y="4763"/>
                            </a:moveTo>
                            <a:lnTo>
                              <a:pt x="39053" y="4763"/>
                            </a:lnTo>
                            <a:lnTo>
                              <a:pt x="39053" y="0"/>
                            </a:lnTo>
                            <a:lnTo>
                              <a:pt x="4763" y="0"/>
                            </a:lnTo>
                            <a:lnTo>
                              <a:pt x="0" y="5715"/>
                            </a:ln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0" name="Freeform: Shape 209">
                        <a:extLst>
                          <a:ext uri="{FF2B5EF4-FFF2-40B4-BE49-F238E27FC236}">
                            <a16:creationId xmlns:a16="http://schemas.microsoft.com/office/drawing/2014/main" id="{A0B9BAC8-7209-47E0-ABB3-34477CDC2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4059" y="2774632"/>
                        <a:ext cx="148590" cy="148590"/>
                      </a:xfrm>
                      <a:custGeom>
                        <a:avLst/>
                        <a:gdLst>
                          <a:gd name="connsiteX0" fmla="*/ 74295 w 148590"/>
                          <a:gd name="connsiteY0" fmla="*/ 148590 h 148590"/>
                          <a:gd name="connsiteX1" fmla="*/ 0 w 148590"/>
                          <a:gd name="connsiteY1" fmla="*/ 74295 h 148590"/>
                          <a:gd name="connsiteX2" fmla="*/ 74295 w 148590"/>
                          <a:gd name="connsiteY2" fmla="*/ 0 h 148590"/>
                          <a:gd name="connsiteX3" fmla="*/ 148590 w 148590"/>
                          <a:gd name="connsiteY3" fmla="*/ 74295 h 148590"/>
                          <a:gd name="connsiteX4" fmla="*/ 74295 w 148590"/>
                          <a:gd name="connsiteY4" fmla="*/ 148590 h 148590"/>
                          <a:gd name="connsiteX5" fmla="*/ 92393 w 148590"/>
                          <a:gd name="connsiteY5" fmla="*/ 33338 h 148590"/>
                          <a:gd name="connsiteX6" fmla="*/ 74295 w 148590"/>
                          <a:gd name="connsiteY6" fmla="*/ 15240 h 148590"/>
                          <a:gd name="connsiteX7" fmla="*/ 56198 w 148590"/>
                          <a:gd name="connsiteY7" fmla="*/ 33338 h 148590"/>
                          <a:gd name="connsiteX8" fmla="*/ 74295 w 148590"/>
                          <a:gd name="connsiteY8" fmla="*/ 51435 h 148590"/>
                          <a:gd name="connsiteX9" fmla="*/ 92393 w 148590"/>
                          <a:gd name="connsiteY9" fmla="*/ 33338 h 148590"/>
                          <a:gd name="connsiteX10" fmla="*/ 92393 w 148590"/>
                          <a:gd name="connsiteY10" fmla="*/ 118110 h 148590"/>
                          <a:gd name="connsiteX11" fmla="*/ 74295 w 148590"/>
                          <a:gd name="connsiteY11" fmla="*/ 100013 h 148590"/>
                          <a:gd name="connsiteX12" fmla="*/ 56198 w 148590"/>
                          <a:gd name="connsiteY12" fmla="*/ 118110 h 148590"/>
                          <a:gd name="connsiteX13" fmla="*/ 74295 w 148590"/>
                          <a:gd name="connsiteY13" fmla="*/ 136208 h 148590"/>
                          <a:gd name="connsiteX14" fmla="*/ 92393 w 148590"/>
                          <a:gd name="connsiteY14" fmla="*/ 118110 h 148590"/>
                          <a:gd name="connsiteX15" fmla="*/ 35243 w 148590"/>
                          <a:gd name="connsiteY15" fmla="*/ 58103 h 148590"/>
                          <a:gd name="connsiteX16" fmla="*/ 17145 w 148590"/>
                          <a:gd name="connsiteY16" fmla="*/ 76200 h 148590"/>
                          <a:gd name="connsiteX17" fmla="*/ 35243 w 148590"/>
                          <a:gd name="connsiteY17" fmla="*/ 94297 h 148590"/>
                          <a:gd name="connsiteX18" fmla="*/ 53340 w 148590"/>
                          <a:gd name="connsiteY18" fmla="*/ 76200 h 148590"/>
                          <a:gd name="connsiteX19" fmla="*/ 35243 w 148590"/>
                          <a:gd name="connsiteY19" fmla="*/ 58103 h 148590"/>
                          <a:gd name="connsiteX20" fmla="*/ 118110 w 148590"/>
                          <a:gd name="connsiteY20" fmla="*/ 58103 h 148590"/>
                          <a:gd name="connsiteX21" fmla="*/ 100013 w 148590"/>
                          <a:gd name="connsiteY21" fmla="*/ 76200 h 148590"/>
                          <a:gd name="connsiteX22" fmla="*/ 118110 w 148590"/>
                          <a:gd name="connsiteY22" fmla="*/ 94297 h 148590"/>
                          <a:gd name="connsiteX23" fmla="*/ 136208 w 148590"/>
                          <a:gd name="connsiteY23" fmla="*/ 76200 h 148590"/>
                          <a:gd name="connsiteX24" fmla="*/ 118110 w 148590"/>
                          <a:gd name="connsiteY24" fmla="*/ 58103 h 148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48590" h="148590">
                            <a:moveTo>
                              <a:pt x="74295" y="148590"/>
                            </a:moveTo>
                            <a:cubicBezTo>
                              <a:pt x="33338" y="148590"/>
                              <a:pt x="0" y="115253"/>
                              <a:pt x="0" y="74295"/>
                            </a:cubicBezTo>
                            <a:cubicBezTo>
                              <a:pt x="0" y="33338"/>
                              <a:pt x="33338" y="0"/>
                              <a:pt x="74295" y="0"/>
                            </a:cubicBezTo>
                            <a:cubicBezTo>
                              <a:pt x="115253" y="0"/>
                              <a:pt x="148590" y="33338"/>
                              <a:pt x="148590" y="74295"/>
                            </a:cubicBezTo>
                            <a:cubicBezTo>
                              <a:pt x="148590" y="115253"/>
                              <a:pt x="115253" y="148590"/>
                              <a:pt x="74295" y="148590"/>
                            </a:cubicBezTo>
                            <a:close/>
                            <a:moveTo>
                              <a:pt x="92393" y="33338"/>
                            </a:moveTo>
                            <a:cubicBezTo>
                              <a:pt x="92393" y="23813"/>
                              <a:pt x="84773" y="15240"/>
                              <a:pt x="74295" y="15240"/>
                            </a:cubicBezTo>
                            <a:cubicBezTo>
                              <a:pt x="64770" y="15240"/>
                              <a:pt x="56198" y="22860"/>
                              <a:pt x="56198" y="33338"/>
                            </a:cubicBezTo>
                            <a:cubicBezTo>
                              <a:pt x="56198" y="42863"/>
                              <a:pt x="63818" y="51435"/>
                              <a:pt x="74295" y="51435"/>
                            </a:cubicBezTo>
                            <a:cubicBezTo>
                              <a:pt x="83820" y="51435"/>
                              <a:pt x="92393" y="43815"/>
                              <a:pt x="92393" y="33338"/>
                            </a:cubicBezTo>
                            <a:close/>
                            <a:moveTo>
                              <a:pt x="92393" y="118110"/>
                            </a:moveTo>
                            <a:cubicBezTo>
                              <a:pt x="92393" y="108585"/>
                              <a:pt x="84773" y="100013"/>
                              <a:pt x="74295" y="100013"/>
                            </a:cubicBezTo>
                            <a:cubicBezTo>
                              <a:pt x="64770" y="100013"/>
                              <a:pt x="56198" y="107632"/>
                              <a:pt x="56198" y="118110"/>
                            </a:cubicBezTo>
                            <a:cubicBezTo>
                              <a:pt x="56198" y="127635"/>
                              <a:pt x="63818" y="136208"/>
                              <a:pt x="74295" y="136208"/>
                            </a:cubicBezTo>
                            <a:cubicBezTo>
                              <a:pt x="83820" y="136208"/>
                              <a:pt x="92393" y="127635"/>
                              <a:pt x="92393" y="118110"/>
                            </a:cubicBezTo>
                            <a:close/>
                            <a:moveTo>
                              <a:pt x="35243" y="58103"/>
                            </a:moveTo>
                            <a:cubicBezTo>
                              <a:pt x="25718" y="58103"/>
                              <a:pt x="17145" y="65722"/>
                              <a:pt x="17145" y="76200"/>
                            </a:cubicBezTo>
                            <a:cubicBezTo>
                              <a:pt x="17145" y="85725"/>
                              <a:pt x="24765" y="94297"/>
                              <a:pt x="35243" y="94297"/>
                            </a:cubicBezTo>
                            <a:cubicBezTo>
                              <a:pt x="44768" y="94297"/>
                              <a:pt x="53340" y="86678"/>
                              <a:pt x="53340" y="76200"/>
                            </a:cubicBezTo>
                            <a:cubicBezTo>
                              <a:pt x="53340" y="65722"/>
                              <a:pt x="44768" y="58103"/>
                              <a:pt x="35243" y="58103"/>
                            </a:cubicBezTo>
                            <a:close/>
                            <a:moveTo>
                              <a:pt x="118110" y="58103"/>
                            </a:moveTo>
                            <a:cubicBezTo>
                              <a:pt x="108585" y="58103"/>
                              <a:pt x="100013" y="65722"/>
                              <a:pt x="100013" y="76200"/>
                            </a:cubicBezTo>
                            <a:cubicBezTo>
                              <a:pt x="100013" y="85725"/>
                              <a:pt x="107633" y="94297"/>
                              <a:pt x="118110" y="94297"/>
                            </a:cubicBezTo>
                            <a:cubicBezTo>
                              <a:pt x="127635" y="94297"/>
                              <a:pt x="136208" y="86678"/>
                              <a:pt x="136208" y="76200"/>
                            </a:cubicBezTo>
                            <a:cubicBezTo>
                              <a:pt x="136208" y="65722"/>
                              <a:pt x="127635" y="58103"/>
                              <a:pt x="118110" y="58103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: Shape 210">
                        <a:extLst>
                          <a:ext uri="{FF2B5EF4-FFF2-40B4-BE49-F238E27FC236}">
                            <a16:creationId xmlns:a16="http://schemas.microsoft.com/office/drawing/2014/main" id="{DCF9477D-8C4B-4D6D-9859-8AFFFCC7F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925" y="2837497"/>
                        <a:ext cx="22859" cy="22860"/>
                      </a:xfrm>
                      <a:custGeom>
                        <a:avLst/>
                        <a:gdLst>
                          <a:gd name="connsiteX0" fmla="*/ 22860 w 22859"/>
                          <a:gd name="connsiteY0" fmla="*/ 11430 h 22860"/>
                          <a:gd name="connsiteX1" fmla="*/ 11430 w 22859"/>
                          <a:gd name="connsiteY1" fmla="*/ 0 h 22860"/>
                          <a:gd name="connsiteX2" fmla="*/ 0 w 22859"/>
                          <a:gd name="connsiteY2" fmla="*/ 11430 h 22860"/>
                          <a:gd name="connsiteX3" fmla="*/ 11430 w 22859"/>
                          <a:gd name="connsiteY3" fmla="*/ 22860 h 22860"/>
                          <a:gd name="connsiteX4" fmla="*/ 22860 w 22859"/>
                          <a:gd name="connsiteY4" fmla="*/ 11430 h 22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859" h="22860">
                            <a:moveTo>
                              <a:pt x="22860" y="11430"/>
                            </a:moveTo>
                            <a:cubicBezTo>
                              <a:pt x="22860" y="5715"/>
                              <a:pt x="18097" y="0"/>
                              <a:pt x="11430" y="0"/>
                            </a:cubicBezTo>
                            <a:cubicBezTo>
                              <a:pt x="4763" y="0"/>
                              <a:pt x="0" y="4763"/>
                              <a:pt x="0" y="11430"/>
                            </a:cubicBezTo>
                            <a:cubicBezTo>
                              <a:pt x="0" y="18098"/>
                              <a:pt x="4763" y="22860"/>
                              <a:pt x="11430" y="22860"/>
                            </a:cubicBezTo>
                            <a:cubicBezTo>
                              <a:pt x="17145" y="22860"/>
                              <a:pt x="22860" y="17145"/>
                              <a:pt x="22860" y="11430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1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639627" y="5051107"/>
              <a:ext cx="601027" cy="836295"/>
              <a:chOff x="6687502" y="3727132"/>
              <a:chExt cx="601027" cy="836295"/>
            </a:xfrm>
          </p:grpSpPr>
          <p:grpSp>
            <p:nvGrpSpPr>
              <p:cNvPr id="213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65632" y="3939540"/>
                <a:ext cx="241935" cy="456247"/>
                <a:chOff x="6965632" y="3939540"/>
                <a:chExt cx="241935" cy="456247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C42A8639-D2C6-45A5-9201-548D859AFBE2}"/>
                    </a:ext>
                  </a:extLst>
                </p:cNvPr>
                <p:cNvSpPr/>
                <p:nvPr/>
              </p:nvSpPr>
              <p:spPr>
                <a:xfrm>
                  <a:off x="6965632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EAD367D-D7DE-4A78-AA98-EAE5F7528113}"/>
                    </a:ext>
                  </a:extLst>
                </p:cNvPr>
                <p:cNvSpPr/>
                <p:nvPr/>
              </p:nvSpPr>
              <p:spPr>
                <a:xfrm>
                  <a:off x="7066597" y="3939540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83B2AA9B-D036-4A82-98E5-88BD429EAFA9}"/>
                    </a:ext>
                  </a:extLst>
                </p:cNvPr>
                <p:cNvSpPr/>
                <p:nvPr/>
              </p:nvSpPr>
              <p:spPr>
                <a:xfrm>
                  <a:off x="7170419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4BE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FED6C328-91DB-4ADD-834B-89CEDEF91966}"/>
                    </a:ext>
                  </a:extLst>
                </p:cNvPr>
                <p:cNvSpPr/>
                <p:nvPr/>
              </p:nvSpPr>
              <p:spPr>
                <a:xfrm>
                  <a:off x="6965632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9ECE122-5493-4E95-B5A3-A872ED87393D}"/>
                    </a:ext>
                  </a:extLst>
                </p:cNvPr>
                <p:cNvSpPr/>
                <p:nvPr/>
              </p:nvSpPr>
              <p:spPr>
                <a:xfrm>
                  <a:off x="7066597" y="4075747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26180FC9-CCEA-4035-9BD7-34C8C7DB1BA9}"/>
                    </a:ext>
                  </a:extLst>
                </p:cNvPr>
                <p:cNvSpPr/>
                <p:nvPr/>
              </p:nvSpPr>
              <p:spPr>
                <a:xfrm>
                  <a:off x="7170419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D3F54F7-CCB5-4BF5-B8ED-4B6FC2655080}"/>
                    </a:ext>
                  </a:extLst>
                </p:cNvPr>
                <p:cNvSpPr/>
                <p:nvPr/>
              </p:nvSpPr>
              <p:spPr>
                <a:xfrm>
                  <a:off x="6965632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43F02F3-5521-4F28-A8C8-1B60753BCBE5}"/>
                    </a:ext>
                  </a:extLst>
                </p:cNvPr>
                <p:cNvSpPr/>
                <p:nvPr/>
              </p:nvSpPr>
              <p:spPr>
                <a:xfrm>
                  <a:off x="7066597" y="4219575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A0132BA9-97DD-4FE9-A555-360480DB79FC}"/>
                    </a:ext>
                  </a:extLst>
                </p:cNvPr>
                <p:cNvSpPr/>
                <p:nvPr/>
              </p:nvSpPr>
              <p:spPr>
                <a:xfrm>
                  <a:off x="7170419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9900B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9ECC4D7-1970-4C17-A3EA-669B574E651E}"/>
                    </a:ext>
                  </a:extLst>
                </p:cNvPr>
                <p:cNvSpPr/>
                <p:nvPr/>
              </p:nvSpPr>
              <p:spPr>
                <a:xfrm>
                  <a:off x="6965632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EA5F5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0E6B692-698E-4DCA-BC1F-100C1F34A2FC}"/>
                    </a:ext>
                  </a:extLst>
                </p:cNvPr>
                <p:cNvSpPr/>
                <p:nvPr/>
              </p:nvSpPr>
              <p:spPr>
                <a:xfrm>
                  <a:off x="7066597" y="4356734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DF43AE3-6BA5-4066-8E62-EDBCACE58856}"/>
                    </a:ext>
                  </a:extLst>
                </p:cNvPr>
                <p:cNvSpPr/>
                <p:nvPr/>
              </p:nvSpPr>
              <p:spPr>
                <a:xfrm>
                  <a:off x="7170419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687502" y="3727132"/>
                <a:ext cx="601027" cy="836295"/>
                <a:chOff x="6687502" y="3727132"/>
                <a:chExt cx="601027" cy="836295"/>
              </a:xfrm>
            </p:grpSpPr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F57AFC2F-CEAB-4CC0-A47B-00978D5E982C}"/>
                    </a:ext>
                  </a:extLst>
                </p:cNvPr>
                <p:cNvSpPr/>
                <p:nvPr/>
              </p:nvSpPr>
              <p:spPr>
                <a:xfrm>
                  <a:off x="6687502" y="3727132"/>
                  <a:ext cx="601027" cy="836295"/>
                </a:xfrm>
                <a:custGeom>
                  <a:avLst/>
                  <a:gdLst>
                    <a:gd name="connsiteX0" fmla="*/ 601028 w 601027"/>
                    <a:gd name="connsiteY0" fmla="*/ 798195 h 836295"/>
                    <a:gd name="connsiteX1" fmla="*/ 567690 w 601027"/>
                    <a:gd name="connsiteY1" fmla="*/ 836295 h 836295"/>
                    <a:gd name="connsiteX2" fmla="*/ 33338 w 601027"/>
                    <a:gd name="connsiteY2" fmla="*/ 836295 h 836295"/>
                    <a:gd name="connsiteX3" fmla="*/ 0 w 601027"/>
                    <a:gd name="connsiteY3" fmla="*/ 798195 h 836295"/>
                    <a:gd name="connsiteX4" fmla="*/ 0 w 601027"/>
                    <a:gd name="connsiteY4" fmla="*/ 38100 h 836295"/>
                    <a:gd name="connsiteX5" fmla="*/ 33338 w 601027"/>
                    <a:gd name="connsiteY5" fmla="*/ 0 h 836295"/>
                    <a:gd name="connsiteX6" fmla="*/ 567690 w 601027"/>
                    <a:gd name="connsiteY6" fmla="*/ 0 h 836295"/>
                    <a:gd name="connsiteX7" fmla="*/ 601028 w 601027"/>
                    <a:gd name="connsiteY7" fmla="*/ 38100 h 836295"/>
                    <a:gd name="connsiteX8" fmla="*/ 601028 w 601027"/>
                    <a:gd name="connsiteY8" fmla="*/ 798195 h 8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027" h="836295">
                      <a:moveTo>
                        <a:pt x="601028" y="798195"/>
                      </a:moveTo>
                      <a:cubicBezTo>
                        <a:pt x="601028" y="822960"/>
                        <a:pt x="589597" y="836295"/>
                        <a:pt x="567690" y="836295"/>
                      </a:cubicBezTo>
                      <a:lnTo>
                        <a:pt x="33338" y="836295"/>
                      </a:lnTo>
                      <a:cubicBezTo>
                        <a:pt x="11430" y="836295"/>
                        <a:pt x="0" y="822960"/>
                        <a:pt x="0" y="798195"/>
                      </a:cubicBezTo>
                      <a:lnTo>
                        <a:pt x="0" y="38100"/>
                      </a:lnTo>
                      <a:cubicBezTo>
                        <a:pt x="0" y="13335"/>
                        <a:pt x="11430" y="0"/>
                        <a:pt x="33338" y="0"/>
                      </a:cubicBezTo>
                      <a:lnTo>
                        <a:pt x="567690" y="0"/>
                      </a:lnTo>
                      <a:cubicBezTo>
                        <a:pt x="589597" y="0"/>
                        <a:pt x="601028" y="13335"/>
                        <a:pt x="601028" y="38100"/>
                      </a:cubicBezTo>
                      <a:lnTo>
                        <a:pt x="601028" y="79819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4C63FBFD-21BD-428E-93AA-370ED4338476}"/>
                    </a:ext>
                  </a:extLst>
                </p:cNvPr>
                <p:cNvSpPr/>
                <p:nvPr/>
              </p:nvSpPr>
              <p:spPr>
                <a:xfrm>
                  <a:off x="6725602" y="3794760"/>
                  <a:ext cx="524827" cy="669607"/>
                </a:xfrm>
                <a:custGeom>
                  <a:avLst/>
                  <a:gdLst>
                    <a:gd name="connsiteX0" fmla="*/ 0 w 524827"/>
                    <a:gd name="connsiteY0" fmla="*/ 0 h 669607"/>
                    <a:gd name="connsiteX1" fmla="*/ 524828 w 524827"/>
                    <a:gd name="connsiteY1" fmla="*/ 0 h 669607"/>
                    <a:gd name="connsiteX2" fmla="*/ 524828 w 524827"/>
                    <a:gd name="connsiteY2" fmla="*/ 669608 h 669607"/>
                    <a:gd name="connsiteX3" fmla="*/ 0 w 524827"/>
                    <a:gd name="connsiteY3" fmla="*/ 669608 h 66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4827" h="669607">
                      <a:moveTo>
                        <a:pt x="0" y="0"/>
                      </a:moveTo>
                      <a:lnTo>
                        <a:pt x="524828" y="0"/>
                      </a:lnTo>
                      <a:lnTo>
                        <a:pt x="524828" y="669608"/>
                      </a:lnTo>
                      <a:lnTo>
                        <a:pt x="0" y="6696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722745" y="3792855"/>
                <a:ext cx="527684" cy="674370"/>
                <a:chOff x="6722745" y="3792855"/>
                <a:chExt cx="527684" cy="67437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3D9B972-EA1A-4F2D-824D-99352EB60C58}"/>
                    </a:ext>
                  </a:extLst>
                </p:cNvPr>
                <p:cNvSpPr/>
                <p:nvPr/>
              </p:nvSpPr>
              <p:spPr>
                <a:xfrm>
                  <a:off x="6722745" y="3870007"/>
                  <a:ext cx="202882" cy="597217"/>
                </a:xfrm>
                <a:custGeom>
                  <a:avLst/>
                  <a:gdLst>
                    <a:gd name="connsiteX0" fmla="*/ 0 w 202882"/>
                    <a:gd name="connsiteY0" fmla="*/ 0 h 597217"/>
                    <a:gd name="connsiteX1" fmla="*/ 202883 w 202882"/>
                    <a:gd name="connsiteY1" fmla="*/ 0 h 597217"/>
                    <a:gd name="connsiteX2" fmla="*/ 202883 w 202882"/>
                    <a:gd name="connsiteY2" fmla="*/ 597218 h 597217"/>
                    <a:gd name="connsiteX3" fmla="*/ 0 w 202882"/>
                    <a:gd name="connsiteY3" fmla="*/ 597218 h 597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882" h="597217">
                      <a:moveTo>
                        <a:pt x="0" y="0"/>
                      </a:moveTo>
                      <a:lnTo>
                        <a:pt x="202883" y="0"/>
                      </a:lnTo>
                      <a:lnTo>
                        <a:pt x="202883" y="597218"/>
                      </a:lnTo>
                      <a:lnTo>
                        <a:pt x="0" y="597218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D9849E8-A961-40B3-8041-CA613B4A5D81}"/>
                    </a:ext>
                  </a:extLst>
                </p:cNvPr>
                <p:cNvSpPr/>
                <p:nvPr/>
              </p:nvSpPr>
              <p:spPr>
                <a:xfrm>
                  <a:off x="6723697" y="4017645"/>
                  <a:ext cx="201930" cy="165735"/>
                </a:xfrm>
                <a:custGeom>
                  <a:avLst/>
                  <a:gdLst>
                    <a:gd name="connsiteX0" fmla="*/ 0 w 201930"/>
                    <a:gd name="connsiteY0" fmla="*/ 0 h 165735"/>
                    <a:gd name="connsiteX1" fmla="*/ 201930 w 201930"/>
                    <a:gd name="connsiteY1" fmla="*/ 0 h 165735"/>
                    <a:gd name="connsiteX2" fmla="*/ 201930 w 201930"/>
                    <a:gd name="connsiteY2" fmla="*/ 165735 h 165735"/>
                    <a:gd name="connsiteX3" fmla="*/ 0 w 201930"/>
                    <a:gd name="connsiteY3" fmla="*/ 165735 h 165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930" h="165735">
                      <a:moveTo>
                        <a:pt x="0" y="0"/>
                      </a:moveTo>
                      <a:lnTo>
                        <a:pt x="201930" y="0"/>
                      </a:lnTo>
                      <a:lnTo>
                        <a:pt x="201930" y="165735"/>
                      </a:lnTo>
                      <a:lnTo>
                        <a:pt x="0" y="16573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31E4F1E2-F4E5-47BC-B7A0-579A268D2971}"/>
                    </a:ext>
                  </a:extLst>
                </p:cNvPr>
                <p:cNvSpPr/>
                <p:nvPr/>
              </p:nvSpPr>
              <p:spPr>
                <a:xfrm>
                  <a:off x="6722745" y="3792855"/>
                  <a:ext cx="527684" cy="79057"/>
                </a:xfrm>
                <a:custGeom>
                  <a:avLst/>
                  <a:gdLst>
                    <a:gd name="connsiteX0" fmla="*/ 0 w 527684"/>
                    <a:gd name="connsiteY0" fmla="*/ 0 h 79057"/>
                    <a:gd name="connsiteX1" fmla="*/ 527685 w 527684"/>
                    <a:gd name="connsiteY1" fmla="*/ 0 h 79057"/>
                    <a:gd name="connsiteX2" fmla="*/ 527685 w 527684"/>
                    <a:gd name="connsiteY2" fmla="*/ 79058 h 79057"/>
                    <a:gd name="connsiteX3" fmla="*/ 0 w 527684"/>
                    <a:gd name="connsiteY3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7684" h="79057">
                      <a:moveTo>
                        <a:pt x="0" y="0"/>
                      </a:moveTo>
                      <a:lnTo>
                        <a:pt x="527685" y="0"/>
                      </a:lnTo>
                      <a:lnTo>
                        <a:pt x="527685" y="79058"/>
                      </a:lnTo>
                      <a:lnTo>
                        <a:pt x="0" y="79058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191375" y="3810952"/>
                  <a:ext cx="32384" cy="33337"/>
                  <a:chOff x="7191375" y="3810952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694A7EAA-7657-4831-9C37-BB97A335044A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3952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9222EDD4-0B8C-41A9-843F-967EF9335417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2524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6C5AF37F-A93B-4E6A-ADEE-60773595400E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10952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E9CD4B44-51A6-4FDC-85B9-93EB0BCC33B3}"/>
                    </a:ext>
                  </a:extLst>
                </p:cNvPr>
                <p:cNvSpPr/>
                <p:nvPr/>
              </p:nvSpPr>
              <p:spPr>
                <a:xfrm>
                  <a:off x="6745604" y="3893820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2"/>
                        <a:pt x="67627" y="0"/>
                        <a:pt x="43815" y="0"/>
                      </a:cubicBezTo>
                      <a:cubicBezTo>
                        <a:pt x="20003" y="0"/>
                        <a:pt x="0" y="20002"/>
                        <a:pt x="0" y="43815"/>
                      </a:cubicBezTo>
                      <a:cubicBezTo>
                        <a:pt x="0" y="67627"/>
                        <a:pt x="20003" y="87630"/>
                        <a:pt x="43815" y="87630"/>
                      </a:cubicBezTo>
                      <a:cubicBezTo>
                        <a:pt x="67627" y="87630"/>
                        <a:pt x="87630" y="67627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E3542-891D-4589-A233-364936F15DB3}"/>
                    </a:ext>
                  </a:extLst>
                </p:cNvPr>
                <p:cNvSpPr/>
                <p:nvPr/>
              </p:nvSpPr>
              <p:spPr>
                <a:xfrm>
                  <a:off x="6845617" y="3942397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2 h 4762"/>
                    <a:gd name="connsiteX3" fmla="*/ 0 w 2952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07457D-1206-4540-A00C-94802F577219}"/>
                    </a:ext>
                  </a:extLst>
                </p:cNvPr>
                <p:cNvSpPr/>
                <p:nvPr/>
              </p:nvSpPr>
              <p:spPr>
                <a:xfrm>
                  <a:off x="6807517" y="403479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40BA977D-F125-40AD-A6FB-4A174DF95D57}"/>
                    </a:ext>
                  </a:extLst>
                </p:cNvPr>
                <p:cNvSpPr/>
                <p:nvPr/>
              </p:nvSpPr>
              <p:spPr>
                <a:xfrm>
                  <a:off x="6859905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3CF99B9-1C99-4B1C-AC16-9055D787F332}"/>
                    </a:ext>
                  </a:extLst>
                </p:cNvPr>
                <p:cNvSpPr/>
                <p:nvPr/>
              </p:nvSpPr>
              <p:spPr>
                <a:xfrm>
                  <a:off x="6874192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4F4ABDD9-3DC4-4AD3-9DE2-EEA8063E007E}"/>
                    </a:ext>
                  </a:extLst>
                </p:cNvPr>
                <p:cNvSpPr/>
                <p:nvPr/>
              </p:nvSpPr>
              <p:spPr>
                <a:xfrm>
                  <a:off x="6804660" y="400716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AF7D0755-8FB1-416F-8E7A-ACEDEF035F2A}"/>
                    </a:ext>
                  </a:extLst>
                </p:cNvPr>
                <p:cNvSpPr/>
                <p:nvPr/>
              </p:nvSpPr>
              <p:spPr>
                <a:xfrm>
                  <a:off x="6858000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B1C5027-38B9-43BC-B061-4EE3CC33EB54}"/>
                    </a:ext>
                  </a:extLst>
                </p:cNvPr>
                <p:cNvSpPr/>
                <p:nvPr/>
              </p:nvSpPr>
              <p:spPr>
                <a:xfrm>
                  <a:off x="6872287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B7252F14-E003-44DA-896F-1D01CB685CD2}"/>
                    </a:ext>
                  </a:extLst>
                </p:cNvPr>
                <p:cNvSpPr/>
                <p:nvPr/>
              </p:nvSpPr>
              <p:spPr>
                <a:xfrm>
                  <a:off x="6845617" y="3922395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DF428A0F-1633-4381-B443-9C7AE7B7AFF4}"/>
                    </a:ext>
                  </a:extLst>
                </p:cNvPr>
                <p:cNvSpPr/>
                <p:nvPr/>
              </p:nvSpPr>
              <p:spPr>
                <a:xfrm>
                  <a:off x="6884670" y="3942397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2 h 4762"/>
                    <a:gd name="connsiteX3" fmla="*/ 0 w 2571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960DD3E4-6727-43D2-9C13-266821E5C07B}"/>
                    </a:ext>
                  </a:extLst>
                </p:cNvPr>
                <p:cNvSpPr/>
                <p:nvPr/>
              </p:nvSpPr>
              <p:spPr>
                <a:xfrm>
                  <a:off x="6807517" y="406050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EB85E405-A50A-4CFA-97AC-7CCA2C20AB64}"/>
                    </a:ext>
                  </a:extLst>
                </p:cNvPr>
                <p:cNvSpPr/>
                <p:nvPr/>
              </p:nvSpPr>
              <p:spPr>
                <a:xfrm>
                  <a:off x="6859905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F40D01D-3158-49CA-AE1E-9EF89B6FBDCB}"/>
                    </a:ext>
                  </a:extLst>
                </p:cNvPr>
                <p:cNvSpPr/>
                <p:nvPr/>
              </p:nvSpPr>
              <p:spPr>
                <a:xfrm>
                  <a:off x="6874192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EE9CDEFA-2C4F-41F7-AB22-8C7A90B1670C}"/>
                    </a:ext>
                  </a:extLst>
                </p:cNvPr>
                <p:cNvSpPr/>
                <p:nvPr/>
              </p:nvSpPr>
              <p:spPr>
                <a:xfrm>
                  <a:off x="6807517" y="408527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9550B61-E3F1-4347-8605-ADED3D4C6834}"/>
                    </a:ext>
                  </a:extLst>
                </p:cNvPr>
                <p:cNvSpPr/>
                <p:nvPr/>
              </p:nvSpPr>
              <p:spPr>
                <a:xfrm>
                  <a:off x="6859905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AE2C28A3-E1B0-45F3-BFD9-82494F4ECFE1}"/>
                    </a:ext>
                  </a:extLst>
                </p:cNvPr>
                <p:cNvSpPr/>
                <p:nvPr/>
              </p:nvSpPr>
              <p:spPr>
                <a:xfrm>
                  <a:off x="6874192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0A2C1B23-C246-48FF-829B-2BDB16FDF489}"/>
                    </a:ext>
                  </a:extLst>
                </p:cNvPr>
                <p:cNvSpPr/>
                <p:nvPr/>
              </p:nvSpPr>
              <p:spPr>
                <a:xfrm>
                  <a:off x="6766559" y="4115752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2 h 12382"/>
                    <a:gd name="connsiteX1" fmla="*/ 134303 w 135255"/>
                    <a:gd name="connsiteY1" fmla="*/ 12382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2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2"/>
                      </a:moveTo>
                      <a:lnTo>
                        <a:pt x="134303" y="12382"/>
                      </a:lnTo>
                      <a:cubicBezTo>
                        <a:pt x="135255" y="12382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2"/>
                        <a:pt x="953" y="12382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3493E6A-8BE3-44BE-B913-90D494DDF160}"/>
                    </a:ext>
                  </a:extLst>
                </p:cNvPr>
                <p:cNvSpPr/>
                <p:nvPr/>
              </p:nvSpPr>
              <p:spPr>
                <a:xfrm>
                  <a:off x="6765607" y="4114800"/>
                  <a:ext cx="45720" cy="13334"/>
                </a:xfrm>
                <a:custGeom>
                  <a:avLst/>
                  <a:gdLst>
                    <a:gd name="connsiteX0" fmla="*/ 952 w 45720"/>
                    <a:gd name="connsiteY0" fmla="*/ 13335 h 13334"/>
                    <a:gd name="connsiteX1" fmla="*/ 44767 w 45720"/>
                    <a:gd name="connsiteY1" fmla="*/ 13335 h 13334"/>
                    <a:gd name="connsiteX2" fmla="*/ 45720 w 45720"/>
                    <a:gd name="connsiteY2" fmla="*/ 12383 h 13334"/>
                    <a:gd name="connsiteX3" fmla="*/ 45720 w 45720"/>
                    <a:gd name="connsiteY3" fmla="*/ 953 h 13334"/>
                    <a:gd name="connsiteX4" fmla="*/ 44767 w 45720"/>
                    <a:gd name="connsiteY4" fmla="*/ 0 h 13334"/>
                    <a:gd name="connsiteX5" fmla="*/ 952 w 45720"/>
                    <a:gd name="connsiteY5" fmla="*/ 0 h 13334"/>
                    <a:gd name="connsiteX6" fmla="*/ 0 w 45720"/>
                    <a:gd name="connsiteY6" fmla="*/ 953 h 13334"/>
                    <a:gd name="connsiteX7" fmla="*/ 952 w 45720"/>
                    <a:gd name="connsiteY7" fmla="*/ 13335 h 13334"/>
                    <a:gd name="connsiteX8" fmla="*/ 952 w 45720"/>
                    <a:gd name="connsiteY8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4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55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766559" y="3907154"/>
                  <a:ext cx="45720" cy="52387"/>
                  <a:chOff x="6766559" y="3907154"/>
                  <a:chExt cx="45720" cy="52387"/>
                </a:xfrm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4DAC0061-B975-40DE-9D84-DD90FA71E7B1}"/>
                      </a:ext>
                    </a:extLst>
                  </p:cNvPr>
                  <p:cNvSpPr/>
                  <p:nvPr/>
                </p:nvSpPr>
                <p:spPr>
                  <a:xfrm>
                    <a:off x="6777990" y="3909059"/>
                    <a:ext cx="22859" cy="32385"/>
                  </a:xfrm>
                  <a:custGeom>
                    <a:avLst/>
                    <a:gdLst>
                      <a:gd name="connsiteX0" fmla="*/ 22860 w 22859"/>
                      <a:gd name="connsiteY0" fmla="*/ 13335 h 32385"/>
                      <a:gd name="connsiteX1" fmla="*/ 15240 w 22859"/>
                      <a:gd name="connsiteY1" fmla="*/ 32385 h 32385"/>
                      <a:gd name="connsiteX2" fmla="*/ 3810 w 22859"/>
                      <a:gd name="connsiteY2" fmla="*/ 29528 h 32385"/>
                      <a:gd name="connsiteX3" fmla="*/ 0 w 22859"/>
                      <a:gd name="connsiteY3" fmla="*/ 14288 h 32385"/>
                      <a:gd name="connsiteX4" fmla="*/ 10477 w 22859"/>
                      <a:gd name="connsiteY4" fmla="*/ 0 h 32385"/>
                      <a:gd name="connsiteX5" fmla="*/ 22860 w 22859"/>
                      <a:gd name="connsiteY5" fmla="*/ 13335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5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3"/>
                          <a:pt x="3810" y="29528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3"/>
                          <a:pt x="22860" y="3810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FA09CEEE-9164-4219-9EF8-33F6F83388CD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21442"/>
                    <a:ext cx="5715" cy="11429"/>
                  </a:xfrm>
                  <a:custGeom>
                    <a:avLst/>
                    <a:gdLst>
                      <a:gd name="connsiteX0" fmla="*/ 5715 w 5715"/>
                      <a:gd name="connsiteY0" fmla="*/ 5715 h 11429"/>
                      <a:gd name="connsiteX1" fmla="*/ 2858 w 5715"/>
                      <a:gd name="connsiteY1" fmla="*/ 11430 h 11429"/>
                      <a:gd name="connsiteX2" fmla="*/ 0 w 5715"/>
                      <a:gd name="connsiteY2" fmla="*/ 5715 h 11429"/>
                      <a:gd name="connsiteX3" fmla="*/ 2858 w 5715"/>
                      <a:gd name="connsiteY3" fmla="*/ 0 h 11429"/>
                      <a:gd name="connsiteX4" fmla="*/ 5715 w 5715"/>
                      <a:gd name="connsiteY4" fmla="*/ 5715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29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B5954E75-7468-4584-9DBE-E4F0ED9B2166}"/>
                      </a:ext>
                    </a:extLst>
                  </p:cNvPr>
                  <p:cNvSpPr/>
                  <p:nvPr/>
                </p:nvSpPr>
                <p:spPr>
                  <a:xfrm>
                    <a:off x="6796087" y="3915727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A7932F69-21CF-4D2E-8B68-29158DB5D5C9}"/>
                      </a:ext>
                    </a:extLst>
                  </p:cNvPr>
                  <p:cNvSpPr/>
                  <p:nvPr/>
                </p:nvSpPr>
                <p:spPr>
                  <a:xfrm>
                    <a:off x="6794182" y="3920490"/>
                    <a:ext cx="3809" cy="3809"/>
                  </a:xfrm>
                  <a:custGeom>
                    <a:avLst/>
                    <a:gdLst>
                      <a:gd name="connsiteX0" fmla="*/ 3810 w 3809"/>
                      <a:gd name="connsiteY0" fmla="*/ 1905 h 3809"/>
                      <a:gd name="connsiteX1" fmla="*/ 1905 w 3809"/>
                      <a:gd name="connsiteY1" fmla="*/ 0 h 3809"/>
                      <a:gd name="connsiteX2" fmla="*/ 0 w 3809"/>
                      <a:gd name="connsiteY2" fmla="*/ 1905 h 3809"/>
                      <a:gd name="connsiteX3" fmla="*/ 1905 w 3809"/>
                      <a:gd name="connsiteY3" fmla="*/ 3810 h 3809"/>
                      <a:gd name="connsiteX4" fmla="*/ 3810 w 3809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09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2" y="0"/>
                          <a:pt x="0" y="952"/>
                          <a:pt x="0" y="1905"/>
                        </a:cubicBezTo>
                        <a:cubicBezTo>
                          <a:pt x="0" y="2857"/>
                          <a:pt x="952" y="3810"/>
                          <a:pt x="1905" y="3810"/>
                        </a:cubicBezTo>
                        <a:cubicBezTo>
                          <a:pt x="2858" y="3810"/>
                          <a:pt x="3810" y="2857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467FCF3A-14A2-4811-A269-C6CA5137577A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07154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3 h 18097"/>
                      <a:gd name="connsiteX1" fmla="*/ 16193 w 26942"/>
                      <a:gd name="connsiteY1" fmla="*/ 8573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8 h 18097"/>
                      <a:gd name="connsiteX5" fmla="*/ 3810 w 26942"/>
                      <a:gd name="connsiteY5" fmla="*/ 18098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3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3"/>
                        </a:moveTo>
                        <a:lnTo>
                          <a:pt x="16193" y="8573"/>
                        </a:lnTo>
                        <a:cubicBezTo>
                          <a:pt x="16193" y="8573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8"/>
                          <a:pt x="6668" y="18098"/>
                        </a:cubicBezTo>
                        <a:lnTo>
                          <a:pt x="3810" y="18098"/>
                        </a:lnTo>
                        <a:cubicBezTo>
                          <a:pt x="3810" y="18098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953"/>
                          <a:pt x="29528" y="7620"/>
                          <a:pt x="22860" y="8573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35BDEF1D-E4CD-4135-B3B2-97D4B2A6FF93}"/>
                      </a:ext>
                    </a:extLst>
                  </p:cNvPr>
                  <p:cNvSpPr/>
                  <p:nvPr/>
                </p:nvSpPr>
                <p:spPr>
                  <a:xfrm>
                    <a:off x="6766559" y="3943350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8 w 45720"/>
                      <a:gd name="connsiteY2" fmla="*/ 0 h 16192"/>
                      <a:gd name="connsiteX3" fmla="*/ 15240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3" y="0"/>
                          <a:pt x="29528" y="0"/>
                        </a:cubicBezTo>
                        <a:lnTo>
                          <a:pt x="15240" y="0"/>
                        </a:lnTo>
                        <a:cubicBezTo>
                          <a:pt x="6668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09E30E2D-5BD3-41F1-8B3E-6FF98085F65E}"/>
                      </a:ext>
                    </a:extLst>
                  </p:cNvPr>
                  <p:cNvSpPr/>
                  <p:nvPr/>
                </p:nvSpPr>
                <p:spPr>
                  <a:xfrm>
                    <a:off x="6781800" y="3936682"/>
                    <a:ext cx="11429" cy="14287"/>
                  </a:xfrm>
                  <a:custGeom>
                    <a:avLst/>
                    <a:gdLst>
                      <a:gd name="connsiteX0" fmla="*/ 0 w 11429"/>
                      <a:gd name="connsiteY0" fmla="*/ 7620 h 14287"/>
                      <a:gd name="connsiteX1" fmla="*/ 7620 w 11429"/>
                      <a:gd name="connsiteY1" fmla="*/ 14288 h 14287"/>
                      <a:gd name="connsiteX2" fmla="*/ 11430 w 11429"/>
                      <a:gd name="connsiteY2" fmla="*/ 7620 h 14287"/>
                      <a:gd name="connsiteX3" fmla="*/ 11430 w 11429"/>
                      <a:gd name="connsiteY3" fmla="*/ 0 h 14287"/>
                      <a:gd name="connsiteX4" fmla="*/ 0 w 11429"/>
                      <a:gd name="connsiteY4" fmla="*/ 0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4287">
                        <a:moveTo>
                          <a:pt x="0" y="7620"/>
                        </a:moveTo>
                        <a:lnTo>
                          <a:pt x="7620" y="14288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7CD2247D-2C22-4F05-93D7-432FDA63A5FF}"/>
                    </a:ext>
                  </a:extLst>
                </p:cNvPr>
                <p:cNvSpPr/>
                <p:nvPr/>
              </p:nvSpPr>
              <p:spPr>
                <a:xfrm>
                  <a:off x="6942772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AC899B8-1CC0-41CE-9D12-42A5C29EB8E2}"/>
                    </a:ext>
                  </a:extLst>
                </p:cNvPr>
                <p:cNvSpPr/>
                <p:nvPr/>
              </p:nvSpPr>
              <p:spPr>
                <a:xfrm>
                  <a:off x="6953250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ECF9EF5-873D-4935-A21E-07BDF10CF0B3}"/>
                    </a:ext>
                  </a:extLst>
                </p:cNvPr>
                <p:cNvSpPr/>
                <p:nvPr/>
              </p:nvSpPr>
              <p:spPr>
                <a:xfrm>
                  <a:off x="7044690" y="3914775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17164F22-A02D-4793-8B82-F4366027F287}"/>
                    </a:ext>
                  </a:extLst>
                </p:cNvPr>
                <p:cNvSpPr/>
                <p:nvPr/>
              </p:nvSpPr>
              <p:spPr>
                <a:xfrm>
                  <a:off x="7054215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836520F2-D7B7-4407-8FB2-2AC12145F897}"/>
                    </a:ext>
                  </a:extLst>
                </p:cNvPr>
                <p:cNvSpPr/>
                <p:nvPr/>
              </p:nvSpPr>
              <p:spPr>
                <a:xfrm>
                  <a:off x="7147559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42BA96C1-D6EB-4210-9D4C-662597CF64A5}"/>
                    </a:ext>
                  </a:extLst>
                </p:cNvPr>
                <p:cNvSpPr/>
                <p:nvPr/>
              </p:nvSpPr>
              <p:spPr>
                <a:xfrm>
                  <a:off x="7158037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75BAED6-E6E8-4F40-8CAC-ED2F9A2C3B89}"/>
                    </a:ext>
                  </a:extLst>
                </p:cNvPr>
                <p:cNvSpPr/>
                <p:nvPr/>
              </p:nvSpPr>
              <p:spPr>
                <a:xfrm>
                  <a:off x="6942772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E69DE07C-F02F-4E36-8990-8CE6C76C2960}"/>
                    </a:ext>
                  </a:extLst>
                </p:cNvPr>
                <p:cNvSpPr/>
                <p:nvPr/>
              </p:nvSpPr>
              <p:spPr>
                <a:xfrm>
                  <a:off x="6953250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04FABA3D-DEB0-4A08-9CD5-411BFBED98AF}"/>
                    </a:ext>
                  </a:extLst>
                </p:cNvPr>
                <p:cNvSpPr/>
                <p:nvPr/>
              </p:nvSpPr>
              <p:spPr>
                <a:xfrm>
                  <a:off x="7044690" y="4051934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92809D59-63E6-47F8-AD78-E21232ED39C1}"/>
                    </a:ext>
                  </a:extLst>
                </p:cNvPr>
                <p:cNvSpPr/>
                <p:nvPr/>
              </p:nvSpPr>
              <p:spPr>
                <a:xfrm>
                  <a:off x="7054215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86185181-DF6C-4825-A4FE-6AAC0235852E}"/>
                    </a:ext>
                  </a:extLst>
                </p:cNvPr>
                <p:cNvSpPr/>
                <p:nvPr/>
              </p:nvSpPr>
              <p:spPr>
                <a:xfrm>
                  <a:off x="7147559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FD2B412A-BEED-4728-A67E-7317DB40F2CB}"/>
                    </a:ext>
                  </a:extLst>
                </p:cNvPr>
                <p:cNvSpPr/>
                <p:nvPr/>
              </p:nvSpPr>
              <p:spPr>
                <a:xfrm>
                  <a:off x="7158037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F044AEA-4D45-4114-8186-A39475650737}"/>
                    </a:ext>
                  </a:extLst>
                </p:cNvPr>
                <p:cNvSpPr/>
                <p:nvPr/>
              </p:nvSpPr>
              <p:spPr>
                <a:xfrm>
                  <a:off x="6942772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3CB2EE6-90CF-4746-920C-B83E45AD537B}"/>
                    </a:ext>
                  </a:extLst>
                </p:cNvPr>
                <p:cNvSpPr/>
                <p:nvPr/>
              </p:nvSpPr>
              <p:spPr>
                <a:xfrm>
                  <a:off x="6953250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4B664915-272D-473A-859B-48723FE1BB35}"/>
                    </a:ext>
                  </a:extLst>
                </p:cNvPr>
                <p:cNvSpPr/>
                <p:nvPr/>
              </p:nvSpPr>
              <p:spPr>
                <a:xfrm>
                  <a:off x="7044690" y="4199572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2464680-6830-440C-87A3-1F3B063A631C}"/>
                    </a:ext>
                  </a:extLst>
                </p:cNvPr>
                <p:cNvSpPr/>
                <p:nvPr/>
              </p:nvSpPr>
              <p:spPr>
                <a:xfrm>
                  <a:off x="7054215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BFBB4B18-5277-4498-8093-9EB5B74E0B14}"/>
                    </a:ext>
                  </a:extLst>
                </p:cNvPr>
                <p:cNvSpPr/>
                <p:nvPr/>
              </p:nvSpPr>
              <p:spPr>
                <a:xfrm>
                  <a:off x="7147559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F43EF868-E3A2-47D5-8D37-450390782085}"/>
                    </a:ext>
                  </a:extLst>
                </p:cNvPr>
                <p:cNvSpPr/>
                <p:nvPr/>
              </p:nvSpPr>
              <p:spPr>
                <a:xfrm>
                  <a:off x="7158037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1682CE4-4238-4786-8EC0-812BFA9865DB}"/>
                    </a:ext>
                  </a:extLst>
                </p:cNvPr>
                <p:cNvSpPr/>
                <p:nvPr/>
              </p:nvSpPr>
              <p:spPr>
                <a:xfrm>
                  <a:off x="6942772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FE9B75A3-9529-4F5E-86F4-57F01FC34C04}"/>
                    </a:ext>
                  </a:extLst>
                </p:cNvPr>
                <p:cNvSpPr/>
                <p:nvPr/>
              </p:nvSpPr>
              <p:spPr>
                <a:xfrm>
                  <a:off x="6953250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511D6D3B-CDC4-495B-894A-D618F641057F}"/>
                    </a:ext>
                  </a:extLst>
                </p:cNvPr>
                <p:cNvSpPr/>
                <p:nvPr/>
              </p:nvSpPr>
              <p:spPr>
                <a:xfrm>
                  <a:off x="7044690" y="4335779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F03AC63-0C3A-4EE3-9396-68F8D696DDEB}"/>
                    </a:ext>
                  </a:extLst>
                </p:cNvPr>
                <p:cNvSpPr/>
                <p:nvPr/>
              </p:nvSpPr>
              <p:spPr>
                <a:xfrm>
                  <a:off x="7054215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17F315A6-BF31-4E7E-A702-BCAC4C4B3A02}"/>
                    </a:ext>
                  </a:extLst>
                </p:cNvPr>
                <p:cNvSpPr/>
                <p:nvPr/>
              </p:nvSpPr>
              <p:spPr>
                <a:xfrm>
                  <a:off x="7147559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F477BB93-AB8E-4D41-A90C-9E98AA7DEFA9}"/>
                    </a:ext>
                  </a:extLst>
                </p:cNvPr>
                <p:cNvSpPr/>
                <p:nvPr/>
              </p:nvSpPr>
              <p:spPr>
                <a:xfrm>
                  <a:off x="7158037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45DD7791-BA2B-4A8D-B25E-B2FD60A77BC5}"/>
                    </a:ext>
                  </a:extLst>
                </p:cNvPr>
                <p:cNvSpPr/>
                <p:nvPr/>
              </p:nvSpPr>
              <p:spPr>
                <a:xfrm>
                  <a:off x="7180897" y="3876675"/>
                  <a:ext cx="60959" cy="5714"/>
                </a:xfrm>
                <a:custGeom>
                  <a:avLst/>
                  <a:gdLst>
                    <a:gd name="connsiteX0" fmla="*/ 0 w 60959"/>
                    <a:gd name="connsiteY0" fmla="*/ 0 h 5714"/>
                    <a:gd name="connsiteX1" fmla="*/ 60960 w 60959"/>
                    <a:gd name="connsiteY1" fmla="*/ 0 h 5714"/>
                    <a:gd name="connsiteX2" fmla="*/ 60960 w 60959"/>
                    <a:gd name="connsiteY2" fmla="*/ 5715 h 5714"/>
                    <a:gd name="connsiteX3" fmla="*/ 0 w 60959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59" h="5714">
                      <a:moveTo>
                        <a:pt x="0" y="0"/>
                      </a:moveTo>
                      <a:lnTo>
                        <a:pt x="60960" y="0"/>
                      </a:lnTo>
                      <a:lnTo>
                        <a:pt x="60960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9C3F0193-F4D2-4F5E-B779-75AC1BDFEE5F}"/>
                    </a:ext>
                  </a:extLst>
                </p:cNvPr>
                <p:cNvSpPr/>
                <p:nvPr/>
              </p:nvSpPr>
              <p:spPr>
                <a:xfrm>
                  <a:off x="7136130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1758089-1345-471B-8033-66E278265883}"/>
                    </a:ext>
                  </a:extLst>
                </p:cNvPr>
                <p:cNvSpPr/>
                <p:nvPr/>
              </p:nvSpPr>
              <p:spPr>
                <a:xfrm>
                  <a:off x="6951345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0FD53A5E-621D-4EF7-8021-124E6D480B77}"/>
                    </a:ext>
                  </a:extLst>
                </p:cNvPr>
                <p:cNvSpPr/>
                <p:nvPr/>
              </p:nvSpPr>
              <p:spPr>
                <a:xfrm>
                  <a:off x="6854190" y="3828097"/>
                  <a:ext cx="76200" cy="17145"/>
                </a:xfrm>
                <a:custGeom>
                  <a:avLst/>
                  <a:gdLst>
                    <a:gd name="connsiteX0" fmla="*/ 0 w 76200"/>
                    <a:gd name="connsiteY0" fmla="*/ 0 h 17145"/>
                    <a:gd name="connsiteX1" fmla="*/ 76200 w 76200"/>
                    <a:gd name="connsiteY1" fmla="*/ 0 h 17145"/>
                    <a:gd name="connsiteX2" fmla="*/ 76200 w 76200"/>
                    <a:gd name="connsiteY2" fmla="*/ 17145 h 17145"/>
                    <a:gd name="connsiteX3" fmla="*/ 0 w 76200"/>
                    <a:gd name="connsiteY3" fmla="*/ 17145 h 1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0" h="17145">
                      <a:moveTo>
                        <a:pt x="0" y="0"/>
                      </a:moveTo>
                      <a:lnTo>
                        <a:pt x="76200" y="0"/>
                      </a:lnTo>
                      <a:lnTo>
                        <a:pt x="76200" y="17145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E60E264D-6E53-474B-9944-054F26991399}"/>
                    </a:ext>
                  </a:extLst>
                </p:cNvPr>
                <p:cNvSpPr/>
                <p:nvPr/>
              </p:nvSpPr>
              <p:spPr>
                <a:xfrm>
                  <a:off x="6751320" y="3805237"/>
                  <a:ext cx="75540" cy="51434"/>
                </a:xfrm>
                <a:custGeom>
                  <a:avLst/>
                  <a:gdLst>
                    <a:gd name="connsiteX0" fmla="*/ 59055 w 75540"/>
                    <a:gd name="connsiteY0" fmla="*/ 14288 h 51434"/>
                    <a:gd name="connsiteX1" fmla="*/ 59055 w 75540"/>
                    <a:gd name="connsiteY1" fmla="*/ 14288 h 51434"/>
                    <a:gd name="connsiteX2" fmla="*/ 37147 w 75540"/>
                    <a:gd name="connsiteY2" fmla="*/ 0 h 51434"/>
                    <a:gd name="connsiteX3" fmla="*/ 14288 w 75540"/>
                    <a:gd name="connsiteY3" fmla="*/ 20955 h 51434"/>
                    <a:gd name="connsiteX4" fmla="*/ 0 w 75540"/>
                    <a:gd name="connsiteY4" fmla="*/ 36195 h 51434"/>
                    <a:gd name="connsiteX5" fmla="*/ 15240 w 75540"/>
                    <a:gd name="connsiteY5" fmla="*/ 51435 h 51434"/>
                    <a:gd name="connsiteX6" fmla="*/ 27622 w 75540"/>
                    <a:gd name="connsiteY6" fmla="*/ 51435 h 51434"/>
                    <a:gd name="connsiteX7" fmla="*/ 33338 w 75540"/>
                    <a:gd name="connsiteY7" fmla="*/ 51435 h 51434"/>
                    <a:gd name="connsiteX8" fmla="*/ 33338 w 75540"/>
                    <a:gd name="connsiteY8" fmla="*/ 33338 h 51434"/>
                    <a:gd name="connsiteX9" fmla="*/ 24765 w 75540"/>
                    <a:gd name="connsiteY9" fmla="*/ 33338 h 51434"/>
                    <a:gd name="connsiteX10" fmla="*/ 37147 w 75540"/>
                    <a:gd name="connsiteY10" fmla="*/ 18097 h 51434"/>
                    <a:gd name="connsiteX11" fmla="*/ 49530 w 75540"/>
                    <a:gd name="connsiteY11" fmla="*/ 33338 h 51434"/>
                    <a:gd name="connsiteX12" fmla="*/ 40958 w 75540"/>
                    <a:gd name="connsiteY12" fmla="*/ 33338 h 51434"/>
                    <a:gd name="connsiteX13" fmla="*/ 40958 w 75540"/>
                    <a:gd name="connsiteY13" fmla="*/ 51435 h 51434"/>
                    <a:gd name="connsiteX14" fmla="*/ 57150 w 75540"/>
                    <a:gd name="connsiteY14" fmla="*/ 51435 h 51434"/>
                    <a:gd name="connsiteX15" fmla="*/ 75248 w 75540"/>
                    <a:gd name="connsiteY15" fmla="*/ 33338 h 51434"/>
                    <a:gd name="connsiteX16" fmla="*/ 75248 w 75540"/>
                    <a:gd name="connsiteY16" fmla="*/ 32385 h 51434"/>
                    <a:gd name="connsiteX17" fmla="*/ 59055 w 75540"/>
                    <a:gd name="connsiteY17" fmla="*/ 14288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540" h="51434">
                      <a:moveTo>
                        <a:pt x="59055" y="14288"/>
                      </a:moveTo>
                      <a:lnTo>
                        <a:pt x="59055" y="14288"/>
                      </a:lnTo>
                      <a:cubicBezTo>
                        <a:pt x="55245" y="5715"/>
                        <a:pt x="46672" y="0"/>
                        <a:pt x="37147" y="0"/>
                      </a:cubicBezTo>
                      <a:cubicBezTo>
                        <a:pt x="24765" y="0"/>
                        <a:pt x="15240" y="9525"/>
                        <a:pt x="14288" y="20955"/>
                      </a:cubicBezTo>
                      <a:cubicBezTo>
                        <a:pt x="5715" y="21908"/>
                        <a:pt x="0" y="28575"/>
                        <a:pt x="0" y="36195"/>
                      </a:cubicBezTo>
                      <a:cubicBezTo>
                        <a:pt x="0" y="44767"/>
                        <a:pt x="6667" y="51435"/>
                        <a:pt x="15240" y="51435"/>
                      </a:cubicBezTo>
                      <a:lnTo>
                        <a:pt x="27622" y="51435"/>
                      </a:lnTo>
                      <a:cubicBezTo>
                        <a:pt x="28575" y="51435"/>
                        <a:pt x="33338" y="51435"/>
                        <a:pt x="33338" y="51435"/>
                      </a:cubicBezTo>
                      <a:lnTo>
                        <a:pt x="33338" y="33338"/>
                      </a:lnTo>
                      <a:lnTo>
                        <a:pt x="24765" y="33338"/>
                      </a:lnTo>
                      <a:lnTo>
                        <a:pt x="37147" y="18097"/>
                      </a:lnTo>
                      <a:lnTo>
                        <a:pt x="49530" y="33338"/>
                      </a:lnTo>
                      <a:lnTo>
                        <a:pt x="40958" y="33338"/>
                      </a:lnTo>
                      <a:lnTo>
                        <a:pt x="40958" y="51435"/>
                      </a:lnTo>
                      <a:lnTo>
                        <a:pt x="57150" y="51435"/>
                      </a:lnTo>
                      <a:cubicBezTo>
                        <a:pt x="66675" y="51435"/>
                        <a:pt x="75248" y="43815"/>
                        <a:pt x="75248" y="33338"/>
                      </a:cubicBezTo>
                      <a:lnTo>
                        <a:pt x="75248" y="32385"/>
                      </a:lnTo>
                      <a:cubicBezTo>
                        <a:pt x="77152" y="21908"/>
                        <a:pt x="69533" y="14288"/>
                        <a:pt x="59055" y="14288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492942" y="5289232"/>
              <a:ext cx="394335" cy="701039"/>
              <a:chOff x="6540817" y="3965257"/>
              <a:chExt cx="394335" cy="701039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84370B4-B4D0-4E74-B242-DF6B6E9C1A4C}"/>
                  </a:ext>
                </a:extLst>
              </p:cNvPr>
              <p:cNvSpPr/>
              <p:nvPr/>
            </p:nvSpPr>
            <p:spPr>
              <a:xfrm>
                <a:off x="6540817" y="3965257"/>
                <a:ext cx="394335" cy="701039"/>
              </a:xfrm>
              <a:custGeom>
                <a:avLst/>
                <a:gdLst>
                  <a:gd name="connsiteX0" fmla="*/ 394335 w 394335"/>
                  <a:gd name="connsiteY0" fmla="*/ 668655 h 701039"/>
                  <a:gd name="connsiteX1" fmla="*/ 366713 w 394335"/>
                  <a:gd name="connsiteY1" fmla="*/ 701040 h 701039"/>
                  <a:gd name="connsiteX2" fmla="*/ 27623 w 394335"/>
                  <a:gd name="connsiteY2" fmla="*/ 701040 h 701039"/>
                  <a:gd name="connsiteX3" fmla="*/ 0 w 394335"/>
                  <a:gd name="connsiteY3" fmla="*/ 668655 h 701039"/>
                  <a:gd name="connsiteX4" fmla="*/ 0 w 394335"/>
                  <a:gd name="connsiteY4" fmla="*/ 32385 h 701039"/>
                  <a:gd name="connsiteX5" fmla="*/ 27623 w 394335"/>
                  <a:gd name="connsiteY5" fmla="*/ 0 h 701039"/>
                  <a:gd name="connsiteX6" fmla="*/ 366713 w 394335"/>
                  <a:gd name="connsiteY6" fmla="*/ 0 h 701039"/>
                  <a:gd name="connsiteX7" fmla="*/ 394335 w 394335"/>
                  <a:gd name="connsiteY7" fmla="*/ 32385 h 701039"/>
                  <a:gd name="connsiteX8" fmla="*/ 394335 w 394335"/>
                  <a:gd name="connsiteY8" fmla="*/ 668655 h 70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335" h="701039">
                    <a:moveTo>
                      <a:pt x="394335" y="668655"/>
                    </a:moveTo>
                    <a:cubicBezTo>
                      <a:pt x="394335" y="689610"/>
                      <a:pt x="384810" y="701040"/>
                      <a:pt x="366713" y="701040"/>
                    </a:cubicBezTo>
                    <a:lnTo>
                      <a:pt x="27623" y="701040"/>
                    </a:lnTo>
                    <a:cubicBezTo>
                      <a:pt x="9525" y="701040"/>
                      <a:pt x="0" y="689610"/>
                      <a:pt x="0" y="668655"/>
                    </a:cubicBezTo>
                    <a:lnTo>
                      <a:pt x="0" y="32385"/>
                    </a:lnTo>
                    <a:cubicBezTo>
                      <a:pt x="0" y="11430"/>
                      <a:pt x="9525" y="0"/>
                      <a:pt x="27623" y="0"/>
                    </a:cubicBezTo>
                    <a:lnTo>
                      <a:pt x="366713" y="0"/>
                    </a:lnTo>
                    <a:cubicBezTo>
                      <a:pt x="384810" y="0"/>
                      <a:pt x="394335" y="11430"/>
                      <a:pt x="394335" y="32385"/>
                    </a:cubicBezTo>
                    <a:lnTo>
                      <a:pt x="394335" y="668655"/>
                    </a:lnTo>
                    <a:close/>
                  </a:path>
                </a:pathLst>
              </a:custGeom>
              <a:solidFill>
                <a:srgbClr val="424F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572250" y="4018597"/>
                <a:ext cx="332422" cy="561974"/>
                <a:chOff x="6572250" y="4018597"/>
                <a:chExt cx="332422" cy="561974"/>
              </a:xfrm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ED38A843-EDB9-46F3-9E32-0360E234B418}"/>
                    </a:ext>
                  </a:extLst>
                </p:cNvPr>
                <p:cNvSpPr/>
                <p:nvPr/>
              </p:nvSpPr>
              <p:spPr>
                <a:xfrm>
                  <a:off x="6572250" y="4020502"/>
                  <a:ext cx="331470" cy="560069"/>
                </a:xfrm>
                <a:custGeom>
                  <a:avLst/>
                  <a:gdLst>
                    <a:gd name="connsiteX0" fmla="*/ 0 w 331470"/>
                    <a:gd name="connsiteY0" fmla="*/ 0 h 560069"/>
                    <a:gd name="connsiteX1" fmla="*/ 331470 w 331470"/>
                    <a:gd name="connsiteY1" fmla="*/ 0 h 560069"/>
                    <a:gd name="connsiteX2" fmla="*/ 331470 w 331470"/>
                    <a:gd name="connsiteY2" fmla="*/ 560070 h 560069"/>
                    <a:gd name="connsiteX3" fmla="*/ 0 w 331470"/>
                    <a:gd name="connsiteY3" fmla="*/ 560070 h 56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470" h="560069">
                      <a:moveTo>
                        <a:pt x="0" y="0"/>
                      </a:moveTo>
                      <a:lnTo>
                        <a:pt x="331470" y="0"/>
                      </a:lnTo>
                      <a:lnTo>
                        <a:pt x="331470" y="560070"/>
                      </a:lnTo>
                      <a:lnTo>
                        <a:pt x="0" y="5600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B55BBC2E-06C5-437E-A200-B46467E067D2}"/>
                    </a:ext>
                  </a:extLst>
                </p:cNvPr>
                <p:cNvSpPr/>
                <p:nvPr/>
              </p:nvSpPr>
              <p:spPr>
                <a:xfrm>
                  <a:off x="6572250" y="4095750"/>
                  <a:ext cx="332422" cy="273367"/>
                </a:xfrm>
                <a:custGeom>
                  <a:avLst/>
                  <a:gdLst>
                    <a:gd name="connsiteX0" fmla="*/ 0 w 332422"/>
                    <a:gd name="connsiteY0" fmla="*/ 0 h 273367"/>
                    <a:gd name="connsiteX1" fmla="*/ 332422 w 332422"/>
                    <a:gd name="connsiteY1" fmla="*/ 0 h 273367"/>
                    <a:gd name="connsiteX2" fmla="*/ 332422 w 332422"/>
                    <a:gd name="connsiteY2" fmla="*/ 273367 h 273367"/>
                    <a:gd name="connsiteX3" fmla="*/ 0 w 332422"/>
                    <a:gd name="connsiteY3" fmla="*/ 273367 h 27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273367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273367"/>
                      </a:lnTo>
                      <a:lnTo>
                        <a:pt x="0" y="273367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2A3E4AA-24A2-4BF6-AF42-6C250197F803}"/>
                    </a:ext>
                  </a:extLst>
                </p:cNvPr>
                <p:cNvSpPr/>
                <p:nvPr/>
              </p:nvSpPr>
              <p:spPr>
                <a:xfrm>
                  <a:off x="6572250" y="4018597"/>
                  <a:ext cx="332422" cy="77152"/>
                </a:xfrm>
                <a:custGeom>
                  <a:avLst/>
                  <a:gdLst>
                    <a:gd name="connsiteX0" fmla="*/ 0 w 332422"/>
                    <a:gd name="connsiteY0" fmla="*/ 0 h 77152"/>
                    <a:gd name="connsiteX1" fmla="*/ 332422 w 332422"/>
                    <a:gd name="connsiteY1" fmla="*/ 0 h 77152"/>
                    <a:gd name="connsiteX2" fmla="*/ 332422 w 332422"/>
                    <a:gd name="connsiteY2" fmla="*/ 77153 h 77152"/>
                    <a:gd name="connsiteX3" fmla="*/ 0 w 332422"/>
                    <a:gd name="connsiteY3" fmla="*/ 77153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77152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77153"/>
                      </a:lnTo>
                      <a:lnTo>
                        <a:pt x="0" y="77153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98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847522" y="4038600"/>
                  <a:ext cx="32384" cy="33337"/>
                  <a:chOff x="6847522" y="4038600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99" name="Freeform: Shape 298">
                    <a:extLst>
                      <a:ext uri="{FF2B5EF4-FFF2-40B4-BE49-F238E27FC236}">
                        <a16:creationId xmlns:a16="http://schemas.microsoft.com/office/drawing/2014/main" id="{52043CF8-5546-48BC-B2AE-3E05D070174F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67175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0087C10E-C3F5-4A72-92A6-571E1601E044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5288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B3C28207-0F11-40DF-AB83-6699B296A443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3860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CC98E780-18E7-46B7-B7BB-2C8D4568CCDB}"/>
                    </a:ext>
                  </a:extLst>
                </p:cNvPr>
                <p:cNvSpPr/>
                <p:nvPr/>
              </p:nvSpPr>
              <p:spPr>
                <a:xfrm>
                  <a:off x="6593204" y="4119562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3"/>
                        <a:pt x="67628" y="0"/>
                        <a:pt x="43815" y="0"/>
                      </a:cubicBezTo>
                      <a:cubicBezTo>
                        <a:pt x="20003" y="0"/>
                        <a:pt x="0" y="20003"/>
                        <a:pt x="0" y="43815"/>
                      </a:cubicBezTo>
                      <a:cubicBezTo>
                        <a:pt x="0" y="67628"/>
                        <a:pt x="20003" y="87630"/>
                        <a:pt x="43815" y="87630"/>
                      </a:cubicBezTo>
                      <a:cubicBezTo>
                        <a:pt x="67628" y="87630"/>
                        <a:pt x="87630" y="67628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689FADCF-1F7B-4E61-9A00-BB864FB04FA3}"/>
                    </a:ext>
                  </a:extLst>
                </p:cNvPr>
                <p:cNvSpPr/>
                <p:nvPr/>
              </p:nvSpPr>
              <p:spPr>
                <a:xfrm>
                  <a:off x="6692265" y="4168140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3 h 4762"/>
                    <a:gd name="connsiteX3" fmla="*/ 0 w 2952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3FB47B97-5B7D-42EA-B62D-2C7FE4FD480C}"/>
                    </a:ext>
                  </a:extLst>
                </p:cNvPr>
                <p:cNvSpPr/>
                <p:nvPr/>
              </p:nvSpPr>
              <p:spPr>
                <a:xfrm>
                  <a:off x="6654165" y="426053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717ED634-59F6-43B5-912C-EFD226D23DC8}"/>
                    </a:ext>
                  </a:extLst>
                </p:cNvPr>
                <p:cNvSpPr/>
                <p:nvPr/>
              </p:nvSpPr>
              <p:spPr>
                <a:xfrm>
                  <a:off x="6707505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8F2C44EB-1D73-4208-9DC6-8B872D4FF58D}"/>
                    </a:ext>
                  </a:extLst>
                </p:cNvPr>
                <p:cNvSpPr/>
                <p:nvPr/>
              </p:nvSpPr>
              <p:spPr>
                <a:xfrm>
                  <a:off x="6721792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F03F41D-DEB5-43D5-BF13-AFDB268A8894}"/>
                    </a:ext>
                  </a:extLst>
                </p:cNvPr>
                <p:cNvSpPr/>
                <p:nvPr/>
              </p:nvSpPr>
              <p:spPr>
                <a:xfrm>
                  <a:off x="6652260" y="423291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AD7BC03D-BA90-495A-8401-446CC1677600}"/>
                    </a:ext>
                  </a:extLst>
                </p:cNvPr>
                <p:cNvSpPr/>
                <p:nvPr/>
              </p:nvSpPr>
              <p:spPr>
                <a:xfrm>
                  <a:off x="6705600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1BA3E66-7300-46D1-B142-613CB3108F60}"/>
                    </a:ext>
                  </a:extLst>
                </p:cNvPr>
                <p:cNvSpPr/>
                <p:nvPr/>
              </p:nvSpPr>
              <p:spPr>
                <a:xfrm>
                  <a:off x="6719887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42F0ADF3-1117-4EF9-9D74-47510F1EF1CF}"/>
                    </a:ext>
                  </a:extLst>
                </p:cNvPr>
                <p:cNvSpPr/>
                <p:nvPr/>
              </p:nvSpPr>
              <p:spPr>
                <a:xfrm>
                  <a:off x="6692265" y="4148137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BA4A6DFA-C43E-4368-8E67-B08CFB1FFB2D}"/>
                    </a:ext>
                  </a:extLst>
                </p:cNvPr>
                <p:cNvSpPr/>
                <p:nvPr/>
              </p:nvSpPr>
              <p:spPr>
                <a:xfrm>
                  <a:off x="6732270" y="4168140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3 h 4762"/>
                    <a:gd name="connsiteX3" fmla="*/ 0 w 2571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C191C211-4E8A-436A-87FA-6717FB4EB021}"/>
                    </a:ext>
                  </a:extLst>
                </p:cNvPr>
                <p:cNvSpPr/>
                <p:nvPr/>
              </p:nvSpPr>
              <p:spPr>
                <a:xfrm>
                  <a:off x="6654165" y="428625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A34D6CF-1917-479F-9E50-22DB32244BC9}"/>
                    </a:ext>
                  </a:extLst>
                </p:cNvPr>
                <p:cNvSpPr/>
                <p:nvPr/>
              </p:nvSpPr>
              <p:spPr>
                <a:xfrm>
                  <a:off x="6707505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790225B7-8035-4A39-97ED-93BD2177FA42}"/>
                    </a:ext>
                  </a:extLst>
                </p:cNvPr>
                <p:cNvSpPr/>
                <p:nvPr/>
              </p:nvSpPr>
              <p:spPr>
                <a:xfrm>
                  <a:off x="6721792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34FB7C85-2544-4D9E-BEF6-AFC02A2C9FA0}"/>
                    </a:ext>
                  </a:extLst>
                </p:cNvPr>
                <p:cNvSpPr/>
                <p:nvPr/>
              </p:nvSpPr>
              <p:spPr>
                <a:xfrm>
                  <a:off x="6654165" y="4311015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8627583-CD50-481C-9AAA-E2B5A8E7DC7C}"/>
                    </a:ext>
                  </a:extLst>
                </p:cNvPr>
                <p:cNvSpPr/>
                <p:nvPr/>
              </p:nvSpPr>
              <p:spPr>
                <a:xfrm>
                  <a:off x="6707505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5F808F7F-C1BE-4189-BF55-38D739402C76}"/>
                    </a:ext>
                  </a:extLst>
                </p:cNvPr>
                <p:cNvSpPr/>
                <p:nvPr/>
              </p:nvSpPr>
              <p:spPr>
                <a:xfrm>
                  <a:off x="6721792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09BACA6-C300-4966-A2DD-F322FDA2F43E}"/>
                    </a:ext>
                  </a:extLst>
                </p:cNvPr>
                <p:cNvSpPr/>
                <p:nvPr/>
              </p:nvSpPr>
              <p:spPr>
                <a:xfrm>
                  <a:off x="6614159" y="4341495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3 h 12382"/>
                    <a:gd name="connsiteX1" fmla="*/ 134303 w 135255"/>
                    <a:gd name="connsiteY1" fmla="*/ 12383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3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3"/>
                      </a:moveTo>
                      <a:lnTo>
                        <a:pt x="134303" y="12383"/>
                      </a:lnTo>
                      <a:cubicBezTo>
                        <a:pt x="135255" y="12383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3"/>
                        <a:pt x="953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A6241CA1-5070-4C2A-9D0A-46B461CD9D36}"/>
                    </a:ext>
                  </a:extLst>
                </p:cNvPr>
                <p:cNvSpPr/>
                <p:nvPr/>
              </p:nvSpPr>
              <p:spPr>
                <a:xfrm>
                  <a:off x="6613207" y="4340542"/>
                  <a:ext cx="45720" cy="13335"/>
                </a:xfrm>
                <a:custGeom>
                  <a:avLst/>
                  <a:gdLst>
                    <a:gd name="connsiteX0" fmla="*/ 952 w 45720"/>
                    <a:gd name="connsiteY0" fmla="*/ 13335 h 13335"/>
                    <a:gd name="connsiteX1" fmla="*/ 44767 w 45720"/>
                    <a:gd name="connsiteY1" fmla="*/ 13335 h 13335"/>
                    <a:gd name="connsiteX2" fmla="*/ 45720 w 45720"/>
                    <a:gd name="connsiteY2" fmla="*/ 12383 h 13335"/>
                    <a:gd name="connsiteX3" fmla="*/ 45720 w 45720"/>
                    <a:gd name="connsiteY3" fmla="*/ 953 h 13335"/>
                    <a:gd name="connsiteX4" fmla="*/ 44767 w 45720"/>
                    <a:gd name="connsiteY4" fmla="*/ 0 h 13335"/>
                    <a:gd name="connsiteX5" fmla="*/ 952 w 45720"/>
                    <a:gd name="connsiteY5" fmla="*/ 0 h 13335"/>
                    <a:gd name="connsiteX6" fmla="*/ 0 w 45720"/>
                    <a:gd name="connsiteY6" fmla="*/ 953 h 13335"/>
                    <a:gd name="connsiteX7" fmla="*/ 952 w 45720"/>
                    <a:gd name="connsiteY7" fmla="*/ 13335 h 13335"/>
                    <a:gd name="connsiteX8" fmla="*/ 952 w 45720"/>
                    <a:gd name="connsiteY8" fmla="*/ 13335 h 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5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613207" y="4133850"/>
                  <a:ext cx="45720" cy="51434"/>
                  <a:chOff x="6613207" y="4133850"/>
                  <a:chExt cx="45720" cy="51434"/>
                </a:xfrm>
              </p:grpSpPr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8095FD65-BA5A-4CB3-B835-B17E50F6EEB1}"/>
                      </a:ext>
                    </a:extLst>
                  </p:cNvPr>
                  <p:cNvSpPr/>
                  <p:nvPr/>
                </p:nvSpPr>
                <p:spPr>
                  <a:xfrm>
                    <a:off x="6625590" y="4134802"/>
                    <a:ext cx="22859" cy="32384"/>
                  </a:xfrm>
                  <a:custGeom>
                    <a:avLst/>
                    <a:gdLst>
                      <a:gd name="connsiteX0" fmla="*/ 22860 w 22859"/>
                      <a:gd name="connsiteY0" fmla="*/ 13335 h 32384"/>
                      <a:gd name="connsiteX1" fmla="*/ 15240 w 22859"/>
                      <a:gd name="connsiteY1" fmla="*/ 32385 h 32384"/>
                      <a:gd name="connsiteX2" fmla="*/ 3810 w 22859"/>
                      <a:gd name="connsiteY2" fmla="*/ 29527 h 32384"/>
                      <a:gd name="connsiteX3" fmla="*/ 0 w 22859"/>
                      <a:gd name="connsiteY3" fmla="*/ 14288 h 32384"/>
                      <a:gd name="connsiteX4" fmla="*/ 10477 w 22859"/>
                      <a:gd name="connsiteY4" fmla="*/ 0 h 32384"/>
                      <a:gd name="connsiteX5" fmla="*/ 22860 w 22859"/>
                      <a:gd name="connsiteY5" fmla="*/ 13335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4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2"/>
                          <a:pt x="3810" y="29527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2"/>
                          <a:pt x="22860" y="4763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4F99AB93-4F68-4CF5-8711-2FB6F5572E63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47184"/>
                    <a:ext cx="5715" cy="11430"/>
                  </a:xfrm>
                  <a:custGeom>
                    <a:avLst/>
                    <a:gdLst>
                      <a:gd name="connsiteX0" fmla="*/ 5715 w 5715"/>
                      <a:gd name="connsiteY0" fmla="*/ 5715 h 11430"/>
                      <a:gd name="connsiteX1" fmla="*/ 2858 w 5715"/>
                      <a:gd name="connsiteY1" fmla="*/ 11430 h 11430"/>
                      <a:gd name="connsiteX2" fmla="*/ 0 w 5715"/>
                      <a:gd name="connsiteY2" fmla="*/ 5715 h 11430"/>
                      <a:gd name="connsiteX3" fmla="*/ 2858 w 5715"/>
                      <a:gd name="connsiteY3" fmla="*/ 0 h 11430"/>
                      <a:gd name="connsiteX4" fmla="*/ 5715 w 5715"/>
                      <a:gd name="connsiteY4" fmla="*/ 5715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30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C1D14B13-B901-4D8C-B13D-F2D8F2ACA054}"/>
                      </a:ext>
                    </a:extLst>
                  </p:cNvPr>
                  <p:cNvSpPr/>
                  <p:nvPr/>
                </p:nvSpPr>
                <p:spPr>
                  <a:xfrm>
                    <a:off x="6643687" y="4141470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C615A125-C2DA-4E9D-923A-EB3570D29300}"/>
                      </a:ext>
                    </a:extLst>
                  </p:cNvPr>
                  <p:cNvSpPr/>
                  <p:nvPr/>
                </p:nvSpPr>
                <p:spPr>
                  <a:xfrm>
                    <a:off x="6640829" y="4146232"/>
                    <a:ext cx="3810" cy="3809"/>
                  </a:xfrm>
                  <a:custGeom>
                    <a:avLst/>
                    <a:gdLst>
                      <a:gd name="connsiteX0" fmla="*/ 3810 w 3810"/>
                      <a:gd name="connsiteY0" fmla="*/ 1905 h 3809"/>
                      <a:gd name="connsiteX1" fmla="*/ 1905 w 3810"/>
                      <a:gd name="connsiteY1" fmla="*/ 0 h 3809"/>
                      <a:gd name="connsiteX2" fmla="*/ 0 w 3810"/>
                      <a:gd name="connsiteY2" fmla="*/ 1905 h 3809"/>
                      <a:gd name="connsiteX3" fmla="*/ 1905 w 3810"/>
                      <a:gd name="connsiteY3" fmla="*/ 3810 h 3809"/>
                      <a:gd name="connsiteX4" fmla="*/ 3810 w 3810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3" y="0"/>
                          <a:pt x="0" y="952"/>
                          <a:pt x="0" y="1905"/>
                        </a:cubicBezTo>
                        <a:cubicBezTo>
                          <a:pt x="0" y="2858"/>
                          <a:pt x="953" y="3810"/>
                          <a:pt x="1905" y="3810"/>
                        </a:cubicBezTo>
                        <a:cubicBezTo>
                          <a:pt x="2858" y="3810"/>
                          <a:pt x="3810" y="2858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19BBCE9F-A839-4FBE-AA53-E556F21C78DA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33850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2 h 18097"/>
                      <a:gd name="connsiteX1" fmla="*/ 16193 w 26942"/>
                      <a:gd name="connsiteY1" fmla="*/ 8572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7 h 18097"/>
                      <a:gd name="connsiteX5" fmla="*/ 3810 w 26942"/>
                      <a:gd name="connsiteY5" fmla="*/ 18097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2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2"/>
                        </a:moveTo>
                        <a:lnTo>
                          <a:pt x="16193" y="8572"/>
                        </a:lnTo>
                        <a:cubicBezTo>
                          <a:pt x="16193" y="8572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7"/>
                          <a:pt x="6668" y="18097"/>
                        </a:cubicBezTo>
                        <a:lnTo>
                          <a:pt x="3810" y="18097"/>
                        </a:lnTo>
                        <a:cubicBezTo>
                          <a:pt x="3810" y="18097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0"/>
                          <a:pt x="29528" y="6667"/>
                          <a:pt x="22860" y="857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75CE26E8-D221-4EC3-BBCA-C3252440438B}"/>
                      </a:ext>
                    </a:extLst>
                  </p:cNvPr>
                  <p:cNvSpPr/>
                  <p:nvPr/>
                </p:nvSpPr>
                <p:spPr>
                  <a:xfrm>
                    <a:off x="6613207" y="4169092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7 w 45720"/>
                      <a:gd name="connsiteY2" fmla="*/ 0 h 16192"/>
                      <a:gd name="connsiteX3" fmla="*/ 16192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2" y="0"/>
                          <a:pt x="29527" y="0"/>
                        </a:cubicBezTo>
                        <a:lnTo>
                          <a:pt x="16192" y="0"/>
                        </a:lnTo>
                        <a:cubicBezTo>
                          <a:pt x="7620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2A14A8F8-CDDF-4EE2-B0F8-E10BB5AF14DA}"/>
                      </a:ext>
                    </a:extLst>
                  </p:cNvPr>
                  <p:cNvSpPr/>
                  <p:nvPr/>
                </p:nvSpPr>
                <p:spPr>
                  <a:xfrm>
                    <a:off x="6629400" y="4162425"/>
                    <a:ext cx="11429" cy="15240"/>
                  </a:xfrm>
                  <a:custGeom>
                    <a:avLst/>
                    <a:gdLst>
                      <a:gd name="connsiteX0" fmla="*/ 0 w 11429"/>
                      <a:gd name="connsiteY0" fmla="*/ 7620 h 15240"/>
                      <a:gd name="connsiteX1" fmla="*/ 7620 w 11429"/>
                      <a:gd name="connsiteY1" fmla="*/ 15240 h 15240"/>
                      <a:gd name="connsiteX2" fmla="*/ 11430 w 11429"/>
                      <a:gd name="connsiteY2" fmla="*/ 7620 h 15240"/>
                      <a:gd name="connsiteX3" fmla="*/ 11430 w 11429"/>
                      <a:gd name="connsiteY3" fmla="*/ 0 h 15240"/>
                      <a:gd name="connsiteX4" fmla="*/ 0 w 11429"/>
                      <a:gd name="connsiteY4" fmla="*/ 0 h 15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5240">
                        <a:moveTo>
                          <a:pt x="0" y="7620"/>
                        </a:moveTo>
                        <a:lnTo>
                          <a:pt x="7620" y="15240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237BC5D-E260-4AA7-AA0D-6C2886506ACD}"/>
                    </a:ext>
                  </a:extLst>
                </p:cNvPr>
                <p:cNvSpPr/>
                <p:nvPr/>
              </p:nvSpPr>
              <p:spPr>
                <a:xfrm>
                  <a:off x="6765607" y="4417695"/>
                  <a:ext cx="93345" cy="91439"/>
                </a:xfrm>
                <a:custGeom>
                  <a:avLst/>
                  <a:gdLst>
                    <a:gd name="connsiteX0" fmla="*/ 0 w 93345"/>
                    <a:gd name="connsiteY0" fmla="*/ 0 h 91439"/>
                    <a:gd name="connsiteX1" fmla="*/ 93345 w 93345"/>
                    <a:gd name="connsiteY1" fmla="*/ 0 h 91439"/>
                    <a:gd name="connsiteX2" fmla="*/ 93345 w 93345"/>
                    <a:gd name="connsiteY2" fmla="*/ 91440 h 91439"/>
                    <a:gd name="connsiteX3" fmla="*/ 0 w 93345"/>
                    <a:gd name="connsiteY3" fmla="*/ 91440 h 91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345" h="91439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91440"/>
                      </a:lnTo>
                      <a:lnTo>
                        <a:pt x="0" y="9144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A70A50CA-A3C7-44D5-B157-5D81B7B264A8}"/>
                    </a:ext>
                  </a:extLst>
                </p:cNvPr>
                <p:cNvSpPr/>
                <p:nvPr/>
              </p:nvSpPr>
              <p:spPr>
                <a:xfrm>
                  <a:off x="6619875" y="4417695"/>
                  <a:ext cx="91440" cy="89534"/>
                </a:xfrm>
                <a:custGeom>
                  <a:avLst/>
                  <a:gdLst>
                    <a:gd name="connsiteX0" fmla="*/ 91440 w 91440"/>
                    <a:gd name="connsiteY0" fmla="*/ 89535 h 89534"/>
                    <a:gd name="connsiteX1" fmla="*/ 91440 w 91440"/>
                    <a:gd name="connsiteY1" fmla="*/ 89535 h 89534"/>
                    <a:gd name="connsiteX2" fmla="*/ 0 w 91440"/>
                    <a:gd name="connsiteY2" fmla="*/ 89535 h 89534"/>
                    <a:gd name="connsiteX3" fmla="*/ 0 w 91440"/>
                    <a:gd name="connsiteY3" fmla="*/ 0 h 89534"/>
                    <a:gd name="connsiteX4" fmla="*/ 91440 w 91440"/>
                    <a:gd name="connsiteY4" fmla="*/ 0 h 8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0" h="89534">
                      <a:moveTo>
                        <a:pt x="91440" y="89535"/>
                      </a:moveTo>
                      <a:lnTo>
                        <a:pt x="91440" y="89535"/>
                      </a:lnTo>
                      <a:lnTo>
                        <a:pt x="0" y="89535"/>
                      </a:lnTo>
                      <a:lnTo>
                        <a:pt x="0" y="0"/>
                      </a:lnTo>
                      <a:lnTo>
                        <a:pt x="91440" y="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E1AEFE9-FFCA-4383-8FEB-231D4D65D8EA}"/>
                    </a:ext>
                  </a:extLst>
                </p:cNvPr>
                <p:cNvSpPr/>
                <p:nvPr/>
              </p:nvSpPr>
              <p:spPr>
                <a:xfrm>
                  <a:off x="6623685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144A1476-D5CD-4C03-A5CF-DEE1486740F8}"/>
                    </a:ext>
                  </a:extLst>
                </p:cNvPr>
                <p:cNvSpPr/>
                <p:nvPr/>
              </p:nvSpPr>
              <p:spPr>
                <a:xfrm>
                  <a:off x="6657022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2 w 50482"/>
                    <a:gd name="connsiteY1" fmla="*/ 0 h 7620"/>
                    <a:gd name="connsiteX2" fmla="*/ 50482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2" y="0"/>
                      </a:lnTo>
                      <a:lnTo>
                        <a:pt x="50482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43CD6CC6-192E-4185-AC5B-4EDF77C76B76}"/>
                    </a:ext>
                  </a:extLst>
                </p:cNvPr>
                <p:cNvSpPr/>
                <p:nvPr/>
              </p:nvSpPr>
              <p:spPr>
                <a:xfrm>
                  <a:off x="6769417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0A03D1B8-ABCB-46F7-BB6A-E09D14A1364A}"/>
                    </a:ext>
                  </a:extLst>
                </p:cNvPr>
                <p:cNvSpPr/>
                <p:nvPr/>
              </p:nvSpPr>
              <p:spPr>
                <a:xfrm>
                  <a:off x="6802755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3 w 50482"/>
                    <a:gd name="connsiteY1" fmla="*/ 0 h 7620"/>
                    <a:gd name="connsiteX2" fmla="*/ 50483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3" y="0"/>
                      </a:lnTo>
                      <a:lnTo>
                        <a:pt x="50483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7D546413-8A07-4BD2-ABB7-25605ED853C1}"/>
                    </a:ext>
                  </a:extLst>
                </p:cNvPr>
                <p:cNvSpPr/>
                <p:nvPr/>
              </p:nvSpPr>
              <p:spPr>
                <a:xfrm>
                  <a:off x="6684645" y="4054792"/>
                  <a:ext cx="68579" cy="15239"/>
                </a:xfrm>
                <a:custGeom>
                  <a:avLst/>
                  <a:gdLst>
                    <a:gd name="connsiteX0" fmla="*/ 0 w 68579"/>
                    <a:gd name="connsiteY0" fmla="*/ 0 h 15239"/>
                    <a:gd name="connsiteX1" fmla="*/ 68580 w 68579"/>
                    <a:gd name="connsiteY1" fmla="*/ 0 h 15239"/>
                    <a:gd name="connsiteX2" fmla="*/ 68580 w 68579"/>
                    <a:gd name="connsiteY2" fmla="*/ 15240 h 15239"/>
                    <a:gd name="connsiteX3" fmla="*/ 0 w 68579"/>
                    <a:gd name="connsiteY3" fmla="*/ 1524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5239">
                      <a:moveTo>
                        <a:pt x="0" y="0"/>
                      </a:moveTo>
                      <a:lnTo>
                        <a:pt x="68580" y="0"/>
                      </a:lnTo>
                      <a:lnTo>
                        <a:pt x="68580" y="15240"/>
                      </a:lnTo>
                      <a:lnTo>
                        <a:pt x="0" y="15240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D6D1BAD8-0535-4C59-89BE-C94AD5ACC4A1}"/>
                    </a:ext>
                  </a:extLst>
                </p:cNvPr>
                <p:cNvSpPr/>
                <p:nvPr/>
              </p:nvSpPr>
              <p:spPr>
                <a:xfrm>
                  <a:off x="6591300" y="4033837"/>
                  <a:ext cx="69623" cy="47625"/>
                </a:xfrm>
                <a:custGeom>
                  <a:avLst/>
                  <a:gdLst>
                    <a:gd name="connsiteX0" fmla="*/ 54292 w 69623"/>
                    <a:gd name="connsiteY0" fmla="*/ 12383 h 47625"/>
                    <a:gd name="connsiteX1" fmla="*/ 54292 w 69623"/>
                    <a:gd name="connsiteY1" fmla="*/ 12383 h 47625"/>
                    <a:gd name="connsiteX2" fmla="*/ 34290 w 69623"/>
                    <a:gd name="connsiteY2" fmla="*/ 0 h 47625"/>
                    <a:gd name="connsiteX3" fmla="*/ 13335 w 69623"/>
                    <a:gd name="connsiteY3" fmla="*/ 19050 h 47625"/>
                    <a:gd name="connsiteX4" fmla="*/ 0 w 69623"/>
                    <a:gd name="connsiteY4" fmla="*/ 33338 h 47625"/>
                    <a:gd name="connsiteX5" fmla="*/ 14288 w 69623"/>
                    <a:gd name="connsiteY5" fmla="*/ 47625 h 47625"/>
                    <a:gd name="connsiteX6" fmla="*/ 25717 w 69623"/>
                    <a:gd name="connsiteY6" fmla="*/ 47625 h 47625"/>
                    <a:gd name="connsiteX7" fmla="*/ 31433 w 69623"/>
                    <a:gd name="connsiteY7" fmla="*/ 47625 h 47625"/>
                    <a:gd name="connsiteX8" fmla="*/ 31433 w 69623"/>
                    <a:gd name="connsiteY8" fmla="*/ 31433 h 47625"/>
                    <a:gd name="connsiteX9" fmla="*/ 23813 w 69623"/>
                    <a:gd name="connsiteY9" fmla="*/ 31433 h 47625"/>
                    <a:gd name="connsiteX10" fmla="*/ 35242 w 69623"/>
                    <a:gd name="connsiteY10" fmla="*/ 18097 h 47625"/>
                    <a:gd name="connsiteX11" fmla="*/ 46672 w 69623"/>
                    <a:gd name="connsiteY11" fmla="*/ 31433 h 47625"/>
                    <a:gd name="connsiteX12" fmla="*/ 39053 w 69623"/>
                    <a:gd name="connsiteY12" fmla="*/ 31433 h 47625"/>
                    <a:gd name="connsiteX13" fmla="*/ 39053 w 69623"/>
                    <a:gd name="connsiteY13" fmla="*/ 47625 h 47625"/>
                    <a:gd name="connsiteX14" fmla="*/ 53340 w 69623"/>
                    <a:gd name="connsiteY14" fmla="*/ 47625 h 47625"/>
                    <a:gd name="connsiteX15" fmla="*/ 69533 w 69623"/>
                    <a:gd name="connsiteY15" fmla="*/ 31433 h 47625"/>
                    <a:gd name="connsiteX16" fmla="*/ 69533 w 69623"/>
                    <a:gd name="connsiteY16" fmla="*/ 29528 h 47625"/>
                    <a:gd name="connsiteX17" fmla="*/ 54292 w 69623"/>
                    <a:gd name="connsiteY17" fmla="*/ 12383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9623" h="47625">
                      <a:moveTo>
                        <a:pt x="54292" y="12383"/>
                      </a:moveTo>
                      <a:lnTo>
                        <a:pt x="54292" y="12383"/>
                      </a:lnTo>
                      <a:cubicBezTo>
                        <a:pt x="50483" y="4763"/>
                        <a:pt x="43815" y="0"/>
                        <a:pt x="34290" y="0"/>
                      </a:cubicBezTo>
                      <a:cubicBezTo>
                        <a:pt x="23813" y="0"/>
                        <a:pt x="14288" y="8572"/>
                        <a:pt x="13335" y="19050"/>
                      </a:cubicBezTo>
                      <a:cubicBezTo>
                        <a:pt x="5715" y="19050"/>
                        <a:pt x="0" y="25717"/>
                        <a:pt x="0" y="33338"/>
                      </a:cubicBezTo>
                      <a:cubicBezTo>
                        <a:pt x="0" y="40958"/>
                        <a:pt x="6667" y="47625"/>
                        <a:pt x="14288" y="47625"/>
                      </a:cubicBezTo>
                      <a:lnTo>
                        <a:pt x="25717" y="47625"/>
                      </a:lnTo>
                      <a:cubicBezTo>
                        <a:pt x="26670" y="47625"/>
                        <a:pt x="31433" y="47625"/>
                        <a:pt x="31433" y="47625"/>
                      </a:cubicBezTo>
                      <a:lnTo>
                        <a:pt x="31433" y="31433"/>
                      </a:lnTo>
                      <a:lnTo>
                        <a:pt x="23813" y="31433"/>
                      </a:lnTo>
                      <a:lnTo>
                        <a:pt x="35242" y="18097"/>
                      </a:lnTo>
                      <a:lnTo>
                        <a:pt x="46672" y="31433"/>
                      </a:lnTo>
                      <a:lnTo>
                        <a:pt x="39053" y="31433"/>
                      </a:lnTo>
                      <a:lnTo>
                        <a:pt x="39053" y="47625"/>
                      </a:lnTo>
                      <a:lnTo>
                        <a:pt x="53340" y="47625"/>
                      </a:lnTo>
                      <a:cubicBezTo>
                        <a:pt x="61913" y="47625"/>
                        <a:pt x="69533" y="40005"/>
                        <a:pt x="69533" y="31433"/>
                      </a:cubicBezTo>
                      <a:lnTo>
                        <a:pt x="69533" y="29528"/>
                      </a:lnTo>
                      <a:cubicBezTo>
                        <a:pt x="70485" y="20003"/>
                        <a:pt x="63817" y="12383"/>
                        <a:pt x="54292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A3A2F9CE-A4E0-48B9-961C-357F02D842F6}"/>
              </a:ext>
            </a:extLst>
          </p:cNvPr>
          <p:cNvSpPr txBox="1"/>
          <p:nvPr/>
        </p:nvSpPr>
        <p:spPr>
          <a:xfrm>
            <a:off x="1000999" y="2206172"/>
            <a:ext cx="443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PITCH DECK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1000999" y="3035169"/>
            <a:ext cx="443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TEMPLATE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9979BD7-FF70-4C93-9554-85A09FE543FA}"/>
              </a:ext>
            </a:extLst>
          </p:cNvPr>
          <p:cNvSpPr txBox="1"/>
          <p:nvPr/>
        </p:nvSpPr>
        <p:spPr>
          <a:xfrm>
            <a:off x="1001000" y="1035059"/>
            <a:ext cx="443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INFLUENCER MARKETING</a:t>
            </a: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DC483644-61D1-4EFE-853B-F17B5CBE7679}"/>
              </a:ext>
            </a:extLst>
          </p:cNvPr>
          <p:cNvSpPr/>
          <p:nvPr/>
        </p:nvSpPr>
        <p:spPr>
          <a:xfrm>
            <a:off x="4059597" y="6438715"/>
            <a:ext cx="4076818" cy="3012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E6E75AA-A474-4722-9888-D5C21E6C7011}"/>
              </a:ext>
            </a:extLst>
          </p:cNvPr>
          <p:cNvSpPr txBox="1"/>
          <p:nvPr/>
        </p:nvSpPr>
        <p:spPr>
          <a:xfrm>
            <a:off x="4146621" y="6453410"/>
            <a:ext cx="390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 here</a:t>
            </a:r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5F260ECC-2CAB-ABB4-9CDC-D479F098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4608" y="5997383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E9FB1-E7C3-484F-B0FA-0659AB73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3" y="2815407"/>
            <a:ext cx="12192002" cy="4052865"/>
          </a:xfrm>
          <a:prstGeom prst="rect">
            <a:avLst/>
          </a:prstGeom>
        </p:spPr>
      </p:pic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C1B931-C53D-4D4B-AE0A-A88F5AC4B31C}"/>
              </a:ext>
            </a:extLst>
          </p:cNvPr>
          <p:cNvGrpSpPr/>
          <p:nvPr/>
        </p:nvGrpSpPr>
        <p:grpSpPr>
          <a:xfrm>
            <a:off x="5772150" y="1247297"/>
            <a:ext cx="5646756" cy="4058604"/>
            <a:chOff x="2324100" y="3514725"/>
            <a:chExt cx="3444240" cy="2475546"/>
          </a:xfrm>
        </p:grpSpPr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747010" y="4239577"/>
              <a:ext cx="2350770" cy="1479232"/>
              <a:chOff x="4794885" y="2915602"/>
              <a:chExt cx="2350770" cy="1479232"/>
            </a:xfrm>
          </p:grpSpPr>
          <p:grpSp>
            <p:nvGrpSpPr>
              <p:cNvPr id="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94885" y="2915602"/>
                <a:ext cx="2350770" cy="1479232"/>
                <a:chOff x="4794885" y="2915602"/>
                <a:chExt cx="2350770" cy="1479232"/>
              </a:xfrm>
            </p:grpSpPr>
            <p:grpSp>
              <p:nvGrpSpPr>
                <p:cNvPr id="1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94885" y="2915602"/>
                  <a:ext cx="2350770" cy="1479232"/>
                  <a:chOff x="4794885" y="2915602"/>
                  <a:chExt cx="2350770" cy="1479232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1D2F3F4B-CAEF-44DC-B55C-5EE3EEC501C7}"/>
                      </a:ext>
                    </a:extLst>
                  </p:cNvPr>
                  <p:cNvSpPr/>
                  <p:nvPr/>
                </p:nvSpPr>
                <p:spPr>
                  <a:xfrm>
                    <a:off x="4995862" y="2915602"/>
                    <a:ext cx="2006917" cy="1361122"/>
                  </a:xfrm>
                  <a:custGeom>
                    <a:avLst/>
                    <a:gdLst>
                      <a:gd name="connsiteX0" fmla="*/ 2006918 w 2006917"/>
                      <a:gd name="connsiteY0" fmla="*/ 1361123 h 1361122"/>
                      <a:gd name="connsiteX1" fmla="*/ 0 w 2006917"/>
                      <a:gd name="connsiteY1" fmla="*/ 1361123 h 1361122"/>
                      <a:gd name="connsiteX2" fmla="*/ 0 w 2006917"/>
                      <a:gd name="connsiteY2" fmla="*/ 63818 h 1361122"/>
                      <a:gd name="connsiteX3" fmla="*/ 63817 w 2006917"/>
                      <a:gd name="connsiteY3" fmla="*/ 0 h 1361122"/>
                      <a:gd name="connsiteX4" fmla="*/ 1964055 w 2006917"/>
                      <a:gd name="connsiteY4" fmla="*/ 0 h 1361122"/>
                      <a:gd name="connsiteX5" fmla="*/ 2005965 w 2006917"/>
                      <a:gd name="connsiteY5" fmla="*/ 41910 h 1361122"/>
                      <a:gd name="connsiteX6" fmla="*/ 2005965 w 2006917"/>
                      <a:gd name="connsiteY6" fmla="*/ 1361123 h 1361122"/>
                      <a:gd name="connsiteX7" fmla="*/ 2006918 w 2006917"/>
                      <a:gd name="connsiteY7" fmla="*/ 1361123 h 13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6917" h="1361122">
                        <a:moveTo>
                          <a:pt x="2006918" y="1361123"/>
                        </a:moveTo>
                        <a:lnTo>
                          <a:pt x="0" y="1361123"/>
                        </a:lnTo>
                        <a:lnTo>
                          <a:pt x="0" y="63818"/>
                        </a:lnTo>
                        <a:cubicBezTo>
                          <a:pt x="0" y="28575"/>
                          <a:pt x="28575" y="0"/>
                          <a:pt x="63817" y="0"/>
                        </a:cubicBezTo>
                        <a:lnTo>
                          <a:pt x="1964055" y="0"/>
                        </a:lnTo>
                        <a:cubicBezTo>
                          <a:pt x="1987868" y="0"/>
                          <a:pt x="2005965" y="19050"/>
                          <a:pt x="2005965" y="41910"/>
                        </a:cubicBezTo>
                        <a:lnTo>
                          <a:pt x="2005965" y="1361123"/>
                        </a:lnTo>
                        <a:lnTo>
                          <a:pt x="2006918" y="1361123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2B964EA2-75A5-4C27-8A67-AD56B9377267}"/>
                      </a:ext>
                    </a:extLst>
                  </p:cNvPr>
                  <p:cNvSpPr/>
                  <p:nvPr/>
                </p:nvSpPr>
                <p:spPr>
                  <a:xfrm>
                    <a:off x="5073967" y="2993707"/>
                    <a:ext cx="1850707" cy="1184909"/>
                  </a:xfrm>
                  <a:custGeom>
                    <a:avLst/>
                    <a:gdLst>
                      <a:gd name="connsiteX0" fmla="*/ 0 w 1850707"/>
                      <a:gd name="connsiteY0" fmla="*/ 1184910 h 1184909"/>
                      <a:gd name="connsiteX1" fmla="*/ 0 w 1850707"/>
                      <a:gd name="connsiteY1" fmla="*/ 20002 h 1184909"/>
                      <a:gd name="connsiteX2" fmla="*/ 20003 w 1850707"/>
                      <a:gd name="connsiteY2" fmla="*/ 0 h 1184909"/>
                      <a:gd name="connsiteX3" fmla="*/ 1830705 w 1850707"/>
                      <a:gd name="connsiteY3" fmla="*/ 0 h 1184909"/>
                      <a:gd name="connsiteX4" fmla="*/ 1850708 w 1850707"/>
                      <a:gd name="connsiteY4" fmla="*/ 20002 h 1184909"/>
                      <a:gd name="connsiteX5" fmla="*/ 1850708 w 1850707"/>
                      <a:gd name="connsiteY5" fmla="*/ 1184910 h 1184909"/>
                      <a:gd name="connsiteX6" fmla="*/ 0 w 1850707"/>
                      <a:gd name="connsiteY6" fmla="*/ 1184910 h 1184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0707" h="1184909">
                        <a:moveTo>
                          <a:pt x="0" y="1184910"/>
                        </a:moveTo>
                        <a:lnTo>
                          <a:pt x="0" y="20002"/>
                        </a:lnTo>
                        <a:cubicBezTo>
                          <a:pt x="0" y="8572"/>
                          <a:pt x="9525" y="0"/>
                          <a:pt x="20003" y="0"/>
                        </a:cubicBezTo>
                        <a:lnTo>
                          <a:pt x="1830705" y="0"/>
                        </a:lnTo>
                        <a:cubicBezTo>
                          <a:pt x="1842135" y="0"/>
                          <a:pt x="1850708" y="9525"/>
                          <a:pt x="1850708" y="20002"/>
                        </a:cubicBezTo>
                        <a:lnTo>
                          <a:pt x="1850708" y="1184910"/>
                        </a:lnTo>
                        <a:lnTo>
                          <a:pt x="0" y="11849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A6BD11CC-47AB-4308-9CCF-0D11824689E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273867"/>
                    <a:ext cx="2350770" cy="66675"/>
                  </a:xfrm>
                  <a:custGeom>
                    <a:avLst/>
                    <a:gdLst>
                      <a:gd name="connsiteX0" fmla="*/ 2349818 w 2350770"/>
                      <a:gd name="connsiteY0" fmla="*/ 0 h 66675"/>
                      <a:gd name="connsiteX1" fmla="*/ 1338262 w 2350770"/>
                      <a:gd name="connsiteY1" fmla="*/ 0 h 66675"/>
                      <a:gd name="connsiteX2" fmla="*/ 1012507 w 2350770"/>
                      <a:gd name="connsiteY2" fmla="*/ 0 h 66675"/>
                      <a:gd name="connsiteX3" fmla="*/ 0 w 2350770"/>
                      <a:gd name="connsiteY3" fmla="*/ 0 h 66675"/>
                      <a:gd name="connsiteX4" fmla="*/ 0 w 2350770"/>
                      <a:gd name="connsiteY4" fmla="*/ 66675 h 66675"/>
                      <a:gd name="connsiteX5" fmla="*/ 2350770 w 2350770"/>
                      <a:gd name="connsiteY5" fmla="*/ 66675 h 66675"/>
                      <a:gd name="connsiteX6" fmla="*/ 2350770 w 2350770"/>
                      <a:gd name="connsiteY6" fmla="*/ 0 h 66675"/>
                      <a:gd name="connsiteX7" fmla="*/ 2349818 w 2350770"/>
                      <a:gd name="connsiteY7" fmla="*/ 0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50770" h="66675">
                        <a:moveTo>
                          <a:pt x="2349818" y="0"/>
                        </a:moveTo>
                        <a:lnTo>
                          <a:pt x="1338262" y="0"/>
                        </a:lnTo>
                        <a:cubicBezTo>
                          <a:pt x="1225868" y="0"/>
                          <a:pt x="1089660" y="0"/>
                          <a:pt x="1012507" y="0"/>
                        </a:cubicBezTo>
                        <a:lnTo>
                          <a:pt x="0" y="0"/>
                        </a:lnTo>
                        <a:lnTo>
                          <a:pt x="0" y="66675"/>
                        </a:lnTo>
                        <a:lnTo>
                          <a:pt x="2350770" y="66675"/>
                        </a:lnTo>
                        <a:lnTo>
                          <a:pt x="2350770" y="0"/>
                        </a:lnTo>
                        <a:lnTo>
                          <a:pt x="234981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E55C292C-B0A8-4938-8F3A-B9AF12368F1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339590"/>
                    <a:ext cx="2350770" cy="55244"/>
                  </a:xfrm>
                  <a:custGeom>
                    <a:avLst/>
                    <a:gdLst>
                      <a:gd name="connsiteX0" fmla="*/ 0 w 2350770"/>
                      <a:gd name="connsiteY0" fmla="*/ 0 h 55244"/>
                      <a:gd name="connsiteX1" fmla="*/ 0 w 2350770"/>
                      <a:gd name="connsiteY1" fmla="*/ 952 h 55244"/>
                      <a:gd name="connsiteX2" fmla="*/ 60960 w 2350770"/>
                      <a:gd name="connsiteY2" fmla="*/ 55245 h 55244"/>
                      <a:gd name="connsiteX3" fmla="*/ 2103120 w 2350770"/>
                      <a:gd name="connsiteY3" fmla="*/ 55245 h 55244"/>
                      <a:gd name="connsiteX4" fmla="*/ 2350770 w 2350770"/>
                      <a:gd name="connsiteY4" fmla="*/ 952 h 55244"/>
                      <a:gd name="connsiteX5" fmla="*/ 2350770 w 2350770"/>
                      <a:gd name="connsiteY5" fmla="*/ 0 h 55244"/>
                      <a:gd name="connsiteX6" fmla="*/ 0 w 2350770"/>
                      <a:gd name="connsiteY6" fmla="*/ 0 h 55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0770" h="55244">
                        <a:moveTo>
                          <a:pt x="0" y="0"/>
                        </a:moveTo>
                        <a:lnTo>
                          <a:pt x="0" y="952"/>
                        </a:lnTo>
                        <a:cubicBezTo>
                          <a:pt x="0" y="952"/>
                          <a:pt x="20955" y="55245"/>
                          <a:pt x="60960" y="55245"/>
                        </a:cubicBezTo>
                        <a:lnTo>
                          <a:pt x="2103120" y="55245"/>
                        </a:lnTo>
                        <a:cubicBezTo>
                          <a:pt x="2325053" y="55245"/>
                          <a:pt x="2339340" y="30480"/>
                          <a:pt x="2350770" y="952"/>
                        </a:cubicBezTo>
                        <a:lnTo>
                          <a:pt x="23507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A2C4FEF-03BA-4571-AE3B-C4BA142237EB}"/>
                      </a:ext>
                    </a:extLst>
                  </p:cNvPr>
                  <p:cNvSpPr/>
                  <p:nvPr/>
                </p:nvSpPr>
                <p:spPr>
                  <a:xfrm>
                    <a:off x="5832157" y="4305300"/>
                    <a:ext cx="275272" cy="22859"/>
                  </a:xfrm>
                  <a:custGeom>
                    <a:avLst/>
                    <a:gdLst>
                      <a:gd name="connsiteX0" fmla="*/ 0 w 275272"/>
                      <a:gd name="connsiteY0" fmla="*/ 15240 h 22859"/>
                      <a:gd name="connsiteX1" fmla="*/ 7620 w 275272"/>
                      <a:gd name="connsiteY1" fmla="*/ 22860 h 22859"/>
                      <a:gd name="connsiteX2" fmla="*/ 267652 w 275272"/>
                      <a:gd name="connsiteY2" fmla="*/ 22860 h 22859"/>
                      <a:gd name="connsiteX3" fmla="*/ 275272 w 275272"/>
                      <a:gd name="connsiteY3" fmla="*/ 15240 h 22859"/>
                      <a:gd name="connsiteX4" fmla="*/ 275272 w 275272"/>
                      <a:gd name="connsiteY4" fmla="*/ 7620 h 22859"/>
                      <a:gd name="connsiteX5" fmla="*/ 267652 w 275272"/>
                      <a:gd name="connsiteY5" fmla="*/ 0 h 22859"/>
                      <a:gd name="connsiteX6" fmla="*/ 7620 w 275272"/>
                      <a:gd name="connsiteY6" fmla="*/ 0 h 22859"/>
                      <a:gd name="connsiteX7" fmla="*/ 0 w 275272"/>
                      <a:gd name="connsiteY7" fmla="*/ 7620 h 22859"/>
                      <a:gd name="connsiteX8" fmla="*/ 0 w 275272"/>
                      <a:gd name="connsiteY8" fmla="*/ 15240 h 22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272" h="22859">
                        <a:moveTo>
                          <a:pt x="0" y="15240"/>
                        </a:moveTo>
                        <a:cubicBezTo>
                          <a:pt x="0" y="19050"/>
                          <a:pt x="2858" y="22860"/>
                          <a:pt x="7620" y="22860"/>
                        </a:cubicBezTo>
                        <a:lnTo>
                          <a:pt x="267652" y="22860"/>
                        </a:lnTo>
                        <a:cubicBezTo>
                          <a:pt x="271463" y="22860"/>
                          <a:pt x="275272" y="20003"/>
                          <a:pt x="275272" y="15240"/>
                        </a:cubicBezTo>
                        <a:lnTo>
                          <a:pt x="275272" y="7620"/>
                        </a:lnTo>
                        <a:cubicBezTo>
                          <a:pt x="275272" y="3810"/>
                          <a:pt x="272415" y="0"/>
                          <a:pt x="267652" y="0"/>
                        </a:cubicBezTo>
                        <a:lnTo>
                          <a:pt x="7620" y="0"/>
                        </a:lnTo>
                        <a:cubicBezTo>
                          <a:pt x="3810" y="0"/>
                          <a:pt x="0" y="2858"/>
                          <a:pt x="0" y="7620"/>
                        </a:cubicBez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C29A1E09-EF16-4278-AF9F-77CAF4A6BC53}"/>
                      </a:ext>
                    </a:extLst>
                  </p:cNvPr>
                  <p:cNvSpPr/>
                  <p:nvPr/>
                </p:nvSpPr>
                <p:spPr>
                  <a:xfrm>
                    <a:off x="5485447" y="3149917"/>
                    <a:ext cx="1440180" cy="1029652"/>
                  </a:xfrm>
                  <a:custGeom>
                    <a:avLst/>
                    <a:gdLst>
                      <a:gd name="connsiteX0" fmla="*/ 0 w 1440180"/>
                      <a:gd name="connsiteY0" fmla="*/ 0 h 1029652"/>
                      <a:gd name="connsiteX1" fmla="*/ 1440180 w 1440180"/>
                      <a:gd name="connsiteY1" fmla="*/ 0 h 1029652"/>
                      <a:gd name="connsiteX2" fmla="*/ 1440180 w 1440180"/>
                      <a:gd name="connsiteY2" fmla="*/ 1029653 h 1029652"/>
                      <a:gd name="connsiteX3" fmla="*/ 0 w 1440180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0180" h="1029652">
                        <a:moveTo>
                          <a:pt x="0" y="0"/>
                        </a:moveTo>
                        <a:lnTo>
                          <a:pt x="1440180" y="0"/>
                        </a:lnTo>
                        <a:lnTo>
                          <a:pt x="1440180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E2A9E11-1BE8-41C8-AEC7-4D9B69C80327}"/>
                      </a:ext>
                    </a:extLst>
                  </p:cNvPr>
                  <p:cNvSpPr/>
                  <p:nvPr/>
                </p:nvSpPr>
                <p:spPr>
                  <a:xfrm>
                    <a:off x="5074920" y="3149917"/>
                    <a:ext cx="410527" cy="1029652"/>
                  </a:xfrm>
                  <a:custGeom>
                    <a:avLst/>
                    <a:gdLst>
                      <a:gd name="connsiteX0" fmla="*/ 0 w 410527"/>
                      <a:gd name="connsiteY0" fmla="*/ 0 h 1029652"/>
                      <a:gd name="connsiteX1" fmla="*/ 410528 w 410527"/>
                      <a:gd name="connsiteY1" fmla="*/ 0 h 1029652"/>
                      <a:gd name="connsiteX2" fmla="*/ 410528 w 410527"/>
                      <a:gd name="connsiteY2" fmla="*/ 1029653 h 1029652"/>
                      <a:gd name="connsiteX3" fmla="*/ 0 w 410527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1029652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298A6DA2-3B4A-4566-A1EC-BBFF4722194C}"/>
                      </a:ext>
                    </a:extLst>
                  </p:cNvPr>
                  <p:cNvSpPr/>
                  <p:nvPr/>
                </p:nvSpPr>
                <p:spPr>
                  <a:xfrm>
                    <a:off x="5074920" y="3449002"/>
                    <a:ext cx="410527" cy="337185"/>
                  </a:xfrm>
                  <a:custGeom>
                    <a:avLst/>
                    <a:gdLst>
                      <a:gd name="connsiteX0" fmla="*/ 0 w 410527"/>
                      <a:gd name="connsiteY0" fmla="*/ 0 h 337185"/>
                      <a:gd name="connsiteX1" fmla="*/ 410528 w 410527"/>
                      <a:gd name="connsiteY1" fmla="*/ 0 h 337185"/>
                      <a:gd name="connsiteX2" fmla="*/ 410528 w 410527"/>
                      <a:gd name="connsiteY2" fmla="*/ 337185 h 337185"/>
                      <a:gd name="connsiteX3" fmla="*/ 0 w 410527"/>
                      <a:gd name="connsiteY3" fmla="*/ 337185 h 337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337185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337185"/>
                        </a:lnTo>
                        <a:lnTo>
                          <a:pt x="0" y="337185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010BED8A-9D8D-4C3E-9208-C08B84EE35A8}"/>
                      </a:ext>
                    </a:extLst>
                  </p:cNvPr>
                  <p:cNvSpPr/>
                  <p:nvPr/>
                </p:nvSpPr>
                <p:spPr>
                  <a:xfrm>
                    <a:off x="5074920" y="3058477"/>
                    <a:ext cx="1850707" cy="91439"/>
                  </a:xfrm>
                  <a:custGeom>
                    <a:avLst/>
                    <a:gdLst>
                      <a:gd name="connsiteX0" fmla="*/ 0 w 1850707"/>
                      <a:gd name="connsiteY0" fmla="*/ 0 h 91439"/>
                      <a:gd name="connsiteX1" fmla="*/ 1850708 w 1850707"/>
                      <a:gd name="connsiteY1" fmla="*/ 0 h 91439"/>
                      <a:gd name="connsiteX2" fmla="*/ 1850708 w 1850707"/>
                      <a:gd name="connsiteY2" fmla="*/ 91440 h 91439"/>
                      <a:gd name="connsiteX3" fmla="*/ 0 w 1850707"/>
                      <a:gd name="connsiteY3" fmla="*/ 91440 h 91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0707" h="91439">
                        <a:moveTo>
                          <a:pt x="0" y="0"/>
                        </a:moveTo>
                        <a:lnTo>
                          <a:pt x="1850708" y="0"/>
                        </a:lnTo>
                        <a:lnTo>
                          <a:pt x="1850708" y="91440"/>
                        </a:lnTo>
                        <a:lnTo>
                          <a:pt x="0" y="914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D77EF1C-0E1A-444B-A8CA-004449DBC6E0}"/>
                      </a:ext>
                    </a:extLst>
                  </p:cNvPr>
                  <p:cNvSpPr/>
                  <p:nvPr/>
                </p:nvSpPr>
                <p:spPr>
                  <a:xfrm>
                    <a:off x="5106352" y="3187064"/>
                    <a:ext cx="163830" cy="163830"/>
                  </a:xfrm>
                  <a:custGeom>
                    <a:avLst/>
                    <a:gdLst>
                      <a:gd name="connsiteX0" fmla="*/ 163830 w 163830"/>
                      <a:gd name="connsiteY0" fmla="*/ 81915 h 163830"/>
                      <a:gd name="connsiteX1" fmla="*/ 81915 w 163830"/>
                      <a:gd name="connsiteY1" fmla="*/ 0 h 163830"/>
                      <a:gd name="connsiteX2" fmla="*/ 0 w 163830"/>
                      <a:gd name="connsiteY2" fmla="*/ 81915 h 163830"/>
                      <a:gd name="connsiteX3" fmla="*/ 81915 w 163830"/>
                      <a:gd name="connsiteY3" fmla="*/ 163830 h 163830"/>
                      <a:gd name="connsiteX4" fmla="*/ 163830 w 163830"/>
                      <a:gd name="connsiteY4" fmla="*/ 81915 h 163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30" h="163830">
                        <a:moveTo>
                          <a:pt x="163830" y="81915"/>
                        </a:moveTo>
                        <a:cubicBezTo>
                          <a:pt x="163830" y="37148"/>
                          <a:pt x="127635" y="0"/>
                          <a:pt x="81915" y="0"/>
                        </a:cubicBezTo>
                        <a:cubicBezTo>
                          <a:pt x="37148" y="0"/>
                          <a:pt x="0" y="36195"/>
                          <a:pt x="0" y="81915"/>
                        </a:cubicBezTo>
                        <a:cubicBezTo>
                          <a:pt x="0" y="126683"/>
                          <a:pt x="36195" y="163830"/>
                          <a:pt x="81915" y="163830"/>
                        </a:cubicBezTo>
                        <a:cubicBezTo>
                          <a:pt x="127635" y="163830"/>
                          <a:pt x="163830" y="126683"/>
                          <a:pt x="163830" y="8191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AC7CCA1F-2F23-47F6-9708-13C05ADD625D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96602"/>
                    <a:ext cx="77152" cy="10477"/>
                  </a:xfrm>
                  <a:custGeom>
                    <a:avLst/>
                    <a:gdLst>
                      <a:gd name="connsiteX0" fmla="*/ 0 w 77152"/>
                      <a:gd name="connsiteY0" fmla="*/ 0 h 10477"/>
                      <a:gd name="connsiteX1" fmla="*/ 77153 w 77152"/>
                      <a:gd name="connsiteY1" fmla="*/ 0 h 10477"/>
                      <a:gd name="connsiteX2" fmla="*/ 77153 w 77152"/>
                      <a:gd name="connsiteY2" fmla="*/ 10477 h 10477"/>
                      <a:gd name="connsiteX3" fmla="*/ 0 w 77152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152" h="10477">
                        <a:moveTo>
                          <a:pt x="0" y="0"/>
                        </a:moveTo>
                        <a:lnTo>
                          <a:pt x="77153" y="0"/>
                        </a:lnTo>
                        <a:lnTo>
                          <a:pt x="77153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C580B39-6EC4-46CE-98DC-18BF1CA60653}"/>
                      </a:ext>
                    </a:extLst>
                  </p:cNvPr>
                  <p:cNvSpPr/>
                  <p:nvPr/>
                </p:nvSpPr>
                <p:spPr>
                  <a:xfrm>
                    <a:off x="5243512" y="348519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BC8C4A86-C99B-4016-9AAF-D6B7126218DB}"/>
                      </a:ext>
                    </a:extLst>
                  </p:cNvPr>
                  <p:cNvSpPr/>
                  <p:nvPr/>
                </p:nvSpPr>
                <p:spPr>
                  <a:xfrm>
                    <a:off x="5351145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B2560B76-506D-4795-8FB8-2BD96B6DD119}"/>
                      </a:ext>
                    </a:extLst>
                  </p:cNvPr>
                  <p:cNvSpPr/>
                  <p:nvPr/>
                </p:nvSpPr>
                <p:spPr>
                  <a:xfrm>
                    <a:off x="5379720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5DC77517-A3E6-48A8-9DA1-2214DB05D4C4}"/>
                      </a:ext>
                    </a:extLst>
                  </p:cNvPr>
                  <p:cNvSpPr/>
                  <p:nvPr/>
                </p:nvSpPr>
                <p:spPr>
                  <a:xfrm>
                    <a:off x="5190172" y="3396615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7 h 10477"/>
                      <a:gd name="connsiteX3" fmla="*/ 0 w 7620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313D78CF-C9FF-43B6-A285-6C0CDE2879FC}"/>
                      </a:ext>
                    </a:extLst>
                  </p:cNvPr>
                  <p:cNvSpPr/>
                  <p:nvPr/>
                </p:nvSpPr>
                <p:spPr>
                  <a:xfrm>
                    <a:off x="5297805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046ECB1D-0A84-4155-BB9B-897076BC084F}"/>
                      </a:ext>
                    </a:extLst>
                  </p:cNvPr>
                  <p:cNvSpPr/>
                  <p:nvPr/>
                </p:nvSpPr>
                <p:spPr>
                  <a:xfrm>
                    <a:off x="5326380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4B9EAE39-1907-431F-8B0F-9411D204E054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55645"/>
                    <a:ext cx="102869" cy="15239"/>
                  </a:xfrm>
                  <a:custGeom>
                    <a:avLst/>
                    <a:gdLst>
                      <a:gd name="connsiteX0" fmla="*/ 0 w 102869"/>
                      <a:gd name="connsiteY0" fmla="*/ 0 h 15239"/>
                      <a:gd name="connsiteX1" fmla="*/ 102870 w 102869"/>
                      <a:gd name="connsiteY1" fmla="*/ 0 h 15239"/>
                      <a:gd name="connsiteX2" fmla="*/ 102870 w 102869"/>
                      <a:gd name="connsiteY2" fmla="*/ 15240 h 15239"/>
                      <a:gd name="connsiteX3" fmla="*/ 0 w 102869"/>
                      <a:gd name="connsiteY3" fmla="*/ 15240 h 1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2869" h="15239">
                        <a:moveTo>
                          <a:pt x="0" y="0"/>
                        </a:moveTo>
                        <a:lnTo>
                          <a:pt x="102870" y="0"/>
                        </a:lnTo>
                        <a:lnTo>
                          <a:pt x="102870" y="15240"/>
                        </a:ln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8DD4B3F4-6F68-4F6F-9561-B2B2CA50BA0C}"/>
                      </a:ext>
                    </a:extLst>
                  </p:cNvPr>
                  <p:cNvSpPr/>
                  <p:nvPr/>
                </p:nvSpPr>
                <p:spPr>
                  <a:xfrm>
                    <a:off x="5387340" y="3296602"/>
                    <a:ext cx="67627" cy="10477"/>
                  </a:xfrm>
                  <a:custGeom>
                    <a:avLst/>
                    <a:gdLst>
                      <a:gd name="connsiteX0" fmla="*/ 0 w 67627"/>
                      <a:gd name="connsiteY0" fmla="*/ 0 h 10477"/>
                      <a:gd name="connsiteX1" fmla="*/ 67627 w 67627"/>
                      <a:gd name="connsiteY1" fmla="*/ 0 h 10477"/>
                      <a:gd name="connsiteX2" fmla="*/ 67627 w 67627"/>
                      <a:gd name="connsiteY2" fmla="*/ 10477 h 10477"/>
                      <a:gd name="connsiteX3" fmla="*/ 0 w 67627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627" h="10477">
                        <a:moveTo>
                          <a:pt x="0" y="0"/>
                        </a:moveTo>
                        <a:lnTo>
                          <a:pt x="67627" y="0"/>
                        </a:lnTo>
                        <a:lnTo>
                          <a:pt x="67627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09051069-FF3B-4EE6-A846-B6EE478CF56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47662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1AEAC00-8F1C-47F1-8CF2-CD9778559444}"/>
                      </a:ext>
                    </a:extLst>
                  </p:cNvPr>
                  <p:cNvSpPr/>
                  <p:nvPr/>
                </p:nvSpPr>
                <p:spPr>
                  <a:xfrm>
                    <a:off x="5579745" y="3257550"/>
                    <a:ext cx="30479" cy="20002"/>
                  </a:xfrm>
                  <a:custGeom>
                    <a:avLst/>
                    <a:gdLst>
                      <a:gd name="connsiteX0" fmla="*/ 26670 w 30479"/>
                      <a:gd name="connsiteY0" fmla="*/ 3810 h 20002"/>
                      <a:gd name="connsiteX1" fmla="*/ 15240 w 30479"/>
                      <a:gd name="connsiteY1" fmla="*/ 3810 h 20002"/>
                      <a:gd name="connsiteX2" fmla="*/ 15240 w 30479"/>
                      <a:gd name="connsiteY2" fmla="*/ 1905 h 20002"/>
                      <a:gd name="connsiteX3" fmla="*/ 13335 w 30479"/>
                      <a:gd name="connsiteY3" fmla="*/ 0 h 20002"/>
                      <a:gd name="connsiteX4" fmla="*/ 1905 w 30479"/>
                      <a:gd name="connsiteY4" fmla="*/ 0 h 20002"/>
                      <a:gd name="connsiteX5" fmla="*/ 0 w 30479"/>
                      <a:gd name="connsiteY5" fmla="*/ 1905 h 20002"/>
                      <a:gd name="connsiteX6" fmla="*/ 0 w 30479"/>
                      <a:gd name="connsiteY6" fmla="*/ 5715 h 20002"/>
                      <a:gd name="connsiteX7" fmla="*/ 0 w 30479"/>
                      <a:gd name="connsiteY7" fmla="*/ 10477 h 20002"/>
                      <a:gd name="connsiteX8" fmla="*/ 0 w 30479"/>
                      <a:gd name="connsiteY8" fmla="*/ 17145 h 20002"/>
                      <a:gd name="connsiteX9" fmla="*/ 2857 w 30479"/>
                      <a:gd name="connsiteY9" fmla="*/ 20002 h 20002"/>
                      <a:gd name="connsiteX10" fmla="*/ 27622 w 30479"/>
                      <a:gd name="connsiteY10" fmla="*/ 20002 h 20002"/>
                      <a:gd name="connsiteX11" fmla="*/ 30480 w 30479"/>
                      <a:gd name="connsiteY11" fmla="*/ 17145 h 20002"/>
                      <a:gd name="connsiteX12" fmla="*/ 30480 w 30479"/>
                      <a:gd name="connsiteY12" fmla="*/ 5715 h 20002"/>
                      <a:gd name="connsiteX13" fmla="*/ 26670 w 30479"/>
                      <a:gd name="connsiteY13" fmla="*/ 3810 h 20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79" h="20002">
                        <a:moveTo>
                          <a:pt x="26670" y="3810"/>
                        </a:moveTo>
                        <a:lnTo>
                          <a:pt x="15240" y="3810"/>
                        </a:lnTo>
                        <a:lnTo>
                          <a:pt x="15240" y="1905"/>
                        </a:lnTo>
                        <a:cubicBezTo>
                          <a:pt x="15240" y="952"/>
                          <a:pt x="14288" y="0"/>
                          <a:pt x="13335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5715"/>
                        </a:lnTo>
                        <a:lnTo>
                          <a:pt x="0" y="10477"/>
                        </a:lnTo>
                        <a:lnTo>
                          <a:pt x="0" y="17145"/>
                        </a:lnTo>
                        <a:cubicBezTo>
                          <a:pt x="0" y="19050"/>
                          <a:pt x="952" y="20002"/>
                          <a:pt x="2857" y="20002"/>
                        </a:cubicBezTo>
                        <a:lnTo>
                          <a:pt x="27622" y="20002"/>
                        </a:lnTo>
                        <a:cubicBezTo>
                          <a:pt x="29527" y="20002"/>
                          <a:pt x="30480" y="19050"/>
                          <a:pt x="30480" y="17145"/>
                        </a:cubicBezTo>
                        <a:lnTo>
                          <a:pt x="30480" y="5715"/>
                        </a:lnTo>
                        <a:cubicBezTo>
                          <a:pt x="29527" y="5715"/>
                          <a:pt x="28575" y="3810"/>
                          <a:pt x="26670" y="3810"/>
                        </a:cubicBez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E7C17EB2-5ACE-40ED-8039-A6FF4A221F5D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36632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69AD34A5-C319-433E-BBE3-631ED39348C7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0FDE0B4-9DE8-47A7-9B08-F5079FB0AB44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B71A125F-FE4A-4742-8587-B76043E3799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28059"/>
                    <a:ext cx="31692" cy="20955"/>
                  </a:xfrm>
                  <a:custGeom>
                    <a:avLst/>
                    <a:gdLst>
                      <a:gd name="connsiteX0" fmla="*/ 29527 w 31692"/>
                      <a:gd name="connsiteY0" fmla="*/ 3810 h 20955"/>
                      <a:gd name="connsiteX1" fmla="*/ 17145 w 31692"/>
                      <a:gd name="connsiteY1" fmla="*/ 3810 h 20955"/>
                      <a:gd name="connsiteX2" fmla="*/ 17145 w 31692"/>
                      <a:gd name="connsiteY2" fmla="*/ 1905 h 20955"/>
                      <a:gd name="connsiteX3" fmla="*/ 15240 w 31692"/>
                      <a:gd name="connsiteY3" fmla="*/ 0 h 20955"/>
                      <a:gd name="connsiteX4" fmla="*/ 1905 w 31692"/>
                      <a:gd name="connsiteY4" fmla="*/ 0 h 20955"/>
                      <a:gd name="connsiteX5" fmla="*/ 0 w 31692"/>
                      <a:gd name="connsiteY5" fmla="*/ 1905 h 20955"/>
                      <a:gd name="connsiteX6" fmla="*/ 0 w 31692"/>
                      <a:gd name="connsiteY6" fmla="*/ 6668 h 20955"/>
                      <a:gd name="connsiteX7" fmla="*/ 0 w 31692"/>
                      <a:gd name="connsiteY7" fmla="*/ 11430 h 20955"/>
                      <a:gd name="connsiteX8" fmla="*/ 0 w 31692"/>
                      <a:gd name="connsiteY8" fmla="*/ 18098 h 20955"/>
                      <a:gd name="connsiteX9" fmla="*/ 2858 w 31692"/>
                      <a:gd name="connsiteY9" fmla="*/ 20955 h 20955"/>
                      <a:gd name="connsiteX10" fmla="*/ 28575 w 31692"/>
                      <a:gd name="connsiteY10" fmla="*/ 20955 h 20955"/>
                      <a:gd name="connsiteX11" fmla="*/ 31433 w 31692"/>
                      <a:gd name="connsiteY11" fmla="*/ 18098 h 20955"/>
                      <a:gd name="connsiteX12" fmla="*/ 31433 w 31692"/>
                      <a:gd name="connsiteY12" fmla="*/ 6668 h 20955"/>
                      <a:gd name="connsiteX13" fmla="*/ 29527 w 31692"/>
                      <a:gd name="connsiteY13" fmla="*/ 3810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5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8"/>
                        </a:lnTo>
                        <a:lnTo>
                          <a:pt x="0" y="11430"/>
                        </a:lnTo>
                        <a:lnTo>
                          <a:pt x="0" y="18098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8"/>
                        </a:cubicBezTo>
                        <a:lnTo>
                          <a:pt x="31433" y="6668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5506C3D6-57EB-4ED9-8961-59E62AF32FC5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8806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474C6B8E-0559-4D92-BF45-709DD561D98E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EF5BC5E-6850-4664-ADC6-813FD4C7184E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DDBDBE3E-BF9C-4D65-9B79-5C60F963DAD6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7949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2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2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2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5715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559DFD8-4B07-41DA-BC39-CF3A6476611E}"/>
                      </a:ext>
                    </a:extLst>
                  </p:cNvPr>
                  <p:cNvSpPr/>
                  <p:nvPr/>
                </p:nvSpPr>
                <p:spPr>
                  <a:xfrm>
                    <a:off x="5117782" y="3379470"/>
                    <a:ext cx="46672" cy="31432"/>
                  </a:xfrm>
                  <a:custGeom>
                    <a:avLst/>
                    <a:gdLst>
                      <a:gd name="connsiteX0" fmla="*/ 34290 w 46672"/>
                      <a:gd name="connsiteY0" fmla="*/ 8572 h 31432"/>
                      <a:gd name="connsiteX1" fmla="*/ 34290 w 46672"/>
                      <a:gd name="connsiteY1" fmla="*/ 8572 h 31432"/>
                      <a:gd name="connsiteX2" fmla="*/ 21907 w 46672"/>
                      <a:gd name="connsiteY2" fmla="*/ 0 h 31432"/>
                      <a:gd name="connsiteX3" fmla="*/ 8572 w 46672"/>
                      <a:gd name="connsiteY3" fmla="*/ 12382 h 31432"/>
                      <a:gd name="connsiteX4" fmla="*/ 0 w 46672"/>
                      <a:gd name="connsiteY4" fmla="*/ 21907 h 31432"/>
                      <a:gd name="connsiteX5" fmla="*/ 9525 w 46672"/>
                      <a:gd name="connsiteY5" fmla="*/ 31433 h 31432"/>
                      <a:gd name="connsiteX6" fmla="*/ 17145 w 46672"/>
                      <a:gd name="connsiteY6" fmla="*/ 31433 h 31432"/>
                      <a:gd name="connsiteX7" fmla="*/ 20955 w 46672"/>
                      <a:gd name="connsiteY7" fmla="*/ 31433 h 31432"/>
                      <a:gd name="connsiteX8" fmla="*/ 20955 w 46672"/>
                      <a:gd name="connsiteY8" fmla="*/ 20955 h 31432"/>
                      <a:gd name="connsiteX9" fmla="*/ 16192 w 46672"/>
                      <a:gd name="connsiteY9" fmla="*/ 20955 h 31432"/>
                      <a:gd name="connsiteX10" fmla="*/ 23813 w 46672"/>
                      <a:gd name="connsiteY10" fmla="*/ 12382 h 31432"/>
                      <a:gd name="connsiteX11" fmla="*/ 31432 w 46672"/>
                      <a:gd name="connsiteY11" fmla="*/ 20955 h 31432"/>
                      <a:gd name="connsiteX12" fmla="*/ 26670 w 46672"/>
                      <a:gd name="connsiteY12" fmla="*/ 20955 h 31432"/>
                      <a:gd name="connsiteX13" fmla="*/ 26670 w 46672"/>
                      <a:gd name="connsiteY13" fmla="*/ 31433 h 31432"/>
                      <a:gd name="connsiteX14" fmla="*/ 36195 w 46672"/>
                      <a:gd name="connsiteY14" fmla="*/ 31433 h 31432"/>
                      <a:gd name="connsiteX15" fmla="*/ 46672 w 46672"/>
                      <a:gd name="connsiteY15" fmla="*/ 20955 h 31432"/>
                      <a:gd name="connsiteX16" fmla="*/ 46672 w 46672"/>
                      <a:gd name="connsiteY16" fmla="*/ 20002 h 31432"/>
                      <a:gd name="connsiteX17" fmla="*/ 34290 w 46672"/>
                      <a:gd name="connsiteY17" fmla="*/ 8572 h 3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672" h="31432">
                        <a:moveTo>
                          <a:pt x="34290" y="8572"/>
                        </a:moveTo>
                        <a:lnTo>
                          <a:pt x="34290" y="8572"/>
                        </a:lnTo>
                        <a:cubicBezTo>
                          <a:pt x="32385" y="3810"/>
                          <a:pt x="27622" y="0"/>
                          <a:pt x="21907" y="0"/>
                        </a:cubicBezTo>
                        <a:cubicBezTo>
                          <a:pt x="15240" y="0"/>
                          <a:pt x="9525" y="5715"/>
                          <a:pt x="8572" y="12382"/>
                        </a:cubicBezTo>
                        <a:cubicBezTo>
                          <a:pt x="3810" y="12382"/>
                          <a:pt x="0" y="16192"/>
                          <a:pt x="0" y="21907"/>
                        </a:cubicBezTo>
                        <a:cubicBezTo>
                          <a:pt x="0" y="26670"/>
                          <a:pt x="3810" y="31433"/>
                          <a:pt x="9525" y="31433"/>
                        </a:cubicBezTo>
                        <a:lnTo>
                          <a:pt x="17145" y="31433"/>
                        </a:lnTo>
                        <a:lnTo>
                          <a:pt x="20955" y="31433"/>
                        </a:lnTo>
                        <a:lnTo>
                          <a:pt x="20955" y="20955"/>
                        </a:lnTo>
                        <a:lnTo>
                          <a:pt x="16192" y="20955"/>
                        </a:lnTo>
                        <a:lnTo>
                          <a:pt x="23813" y="12382"/>
                        </a:lnTo>
                        <a:lnTo>
                          <a:pt x="31432" y="20955"/>
                        </a:lnTo>
                        <a:lnTo>
                          <a:pt x="26670" y="20955"/>
                        </a:lnTo>
                        <a:lnTo>
                          <a:pt x="26670" y="31433"/>
                        </a:lnTo>
                        <a:lnTo>
                          <a:pt x="36195" y="31433"/>
                        </a:lnTo>
                        <a:cubicBezTo>
                          <a:pt x="41910" y="31433"/>
                          <a:pt x="46672" y="26670"/>
                          <a:pt x="46672" y="20955"/>
                        </a:cubicBezTo>
                        <a:lnTo>
                          <a:pt x="46672" y="20002"/>
                        </a:lnTo>
                        <a:cubicBezTo>
                          <a:pt x="44767" y="13335"/>
                          <a:pt x="40005" y="8572"/>
                          <a:pt x="34290" y="8572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8BE30D60-48BC-4E3D-9CC9-690DBE18B37D}"/>
                      </a:ext>
                    </a:extLst>
                  </p:cNvPr>
                  <p:cNvSpPr/>
                  <p:nvPr/>
                </p:nvSpPr>
                <p:spPr>
                  <a:xfrm>
                    <a:off x="55673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D18C7E-448A-44C2-A615-086366D540D7}"/>
                      </a:ext>
                    </a:extLst>
                  </p:cNvPr>
                  <p:cNvSpPr/>
                  <p:nvPr/>
                </p:nvSpPr>
                <p:spPr>
                  <a:xfrm>
                    <a:off x="59102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0C6C80E6-C67B-4788-BD6F-F20D05D4E1DE}"/>
                      </a:ext>
                    </a:extLst>
                  </p:cNvPr>
                  <p:cNvSpPr/>
                  <p:nvPr/>
                </p:nvSpPr>
                <p:spPr>
                  <a:xfrm>
                    <a:off x="6254115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9FCD63FC-32F0-466F-80C5-672A0EDB4C78}"/>
                      </a:ext>
                    </a:extLst>
                  </p:cNvPr>
                  <p:cNvSpPr/>
                  <p:nvPr/>
                </p:nvSpPr>
                <p:spPr>
                  <a:xfrm>
                    <a:off x="557307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DCBC1EAB-11EB-4BE1-A539-D73744FADF93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276225" cy="11429"/>
                  </a:xfrm>
                  <a:custGeom>
                    <a:avLst/>
                    <a:gdLst>
                      <a:gd name="connsiteX0" fmla="*/ 5715 w 276225"/>
                      <a:gd name="connsiteY0" fmla="*/ 11430 h 11429"/>
                      <a:gd name="connsiteX1" fmla="*/ 270510 w 276225"/>
                      <a:gd name="connsiteY1" fmla="*/ 11430 h 11429"/>
                      <a:gd name="connsiteX2" fmla="*/ 276225 w 276225"/>
                      <a:gd name="connsiteY2" fmla="*/ 5715 h 11429"/>
                      <a:gd name="connsiteX3" fmla="*/ 276225 w 276225"/>
                      <a:gd name="connsiteY3" fmla="*/ 5715 h 11429"/>
                      <a:gd name="connsiteX4" fmla="*/ 270510 w 276225"/>
                      <a:gd name="connsiteY4" fmla="*/ 0 h 11429"/>
                      <a:gd name="connsiteX5" fmla="*/ 5715 w 276225"/>
                      <a:gd name="connsiteY5" fmla="*/ 0 h 11429"/>
                      <a:gd name="connsiteX6" fmla="*/ 0 w 276225"/>
                      <a:gd name="connsiteY6" fmla="*/ 5715 h 11429"/>
                      <a:gd name="connsiteX7" fmla="*/ 0 w 276225"/>
                      <a:gd name="connsiteY7" fmla="*/ 5715 h 11429"/>
                      <a:gd name="connsiteX8" fmla="*/ 5715 w 276225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25" h="11429">
                        <a:moveTo>
                          <a:pt x="5715" y="11430"/>
                        </a:moveTo>
                        <a:lnTo>
                          <a:pt x="270510" y="11430"/>
                        </a:lnTo>
                        <a:cubicBezTo>
                          <a:pt x="273368" y="11430"/>
                          <a:pt x="276225" y="8572"/>
                          <a:pt x="276225" y="5715"/>
                        </a:cubicBezTo>
                        <a:lnTo>
                          <a:pt x="276225" y="5715"/>
                        </a:lnTo>
                        <a:cubicBezTo>
                          <a:pt x="276225" y="2858"/>
                          <a:pt x="273368" y="0"/>
                          <a:pt x="270510" y="0"/>
                        </a:cubicBezTo>
                        <a:lnTo>
                          <a:pt x="5715" y="0"/>
                        </a:lnTo>
                        <a:cubicBezTo>
                          <a:pt x="2858" y="0"/>
                          <a:pt x="0" y="2858"/>
                          <a:pt x="0" y="5715"/>
                        </a:cubicBezTo>
                        <a:lnTo>
                          <a:pt x="0" y="5715"/>
                        </a:lnTo>
                        <a:cubicBezTo>
                          <a:pt x="0" y="8572"/>
                          <a:pt x="2858" y="11430"/>
                          <a:pt x="5715" y="1143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C9541F39-4FB1-4C74-A7DB-4C368CFE4F6F}"/>
                      </a:ext>
                    </a:extLst>
                  </p:cNvPr>
                  <p:cNvSpPr/>
                  <p:nvPr/>
                </p:nvSpPr>
                <p:spPr>
                  <a:xfrm>
                    <a:off x="5600700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FD9A9FE-5816-4DFA-BAFD-B2DA1A781173}"/>
                      </a:ext>
                    </a:extLst>
                  </p:cNvPr>
                  <p:cNvSpPr/>
                  <p:nvPr/>
                </p:nvSpPr>
                <p:spPr>
                  <a:xfrm>
                    <a:off x="5709285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25DB868-DF62-4A65-8BF8-9653491A42FF}"/>
                      </a:ext>
                    </a:extLst>
                  </p:cNvPr>
                  <p:cNvSpPr/>
                  <p:nvPr/>
                </p:nvSpPr>
                <p:spPr>
                  <a:xfrm>
                    <a:off x="5773102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6F7C6015-8E1C-4BA9-BB4D-333960A200D3}"/>
                      </a:ext>
                    </a:extLst>
                  </p:cNvPr>
                  <p:cNvSpPr/>
                  <p:nvPr/>
                </p:nvSpPr>
                <p:spPr>
                  <a:xfrm>
                    <a:off x="5800725" y="3206115"/>
                    <a:ext cx="69532" cy="6667"/>
                  </a:xfrm>
                  <a:custGeom>
                    <a:avLst/>
                    <a:gdLst>
                      <a:gd name="connsiteX0" fmla="*/ 0 w 69532"/>
                      <a:gd name="connsiteY0" fmla="*/ 0 h 6667"/>
                      <a:gd name="connsiteX1" fmla="*/ 69533 w 69532"/>
                      <a:gd name="connsiteY1" fmla="*/ 0 h 6667"/>
                      <a:gd name="connsiteX2" fmla="*/ 69533 w 69532"/>
                      <a:gd name="connsiteY2" fmla="*/ 6667 h 6667"/>
                      <a:gd name="connsiteX3" fmla="*/ 0 w 69532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532" h="6667">
                        <a:moveTo>
                          <a:pt x="0" y="0"/>
                        </a:moveTo>
                        <a:lnTo>
                          <a:pt x="69533" y="0"/>
                        </a:lnTo>
                        <a:lnTo>
                          <a:pt x="69533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B591F9AA-DAE9-48D0-8A76-EA9A940DC3B4}"/>
                      </a:ext>
                    </a:extLst>
                  </p:cNvPr>
                  <p:cNvSpPr/>
                  <p:nvPr/>
                </p:nvSpPr>
                <p:spPr>
                  <a:xfrm>
                    <a:off x="5877877" y="3206115"/>
                    <a:ext cx="14287" cy="6667"/>
                  </a:xfrm>
                  <a:custGeom>
                    <a:avLst/>
                    <a:gdLst>
                      <a:gd name="connsiteX0" fmla="*/ 0 w 14287"/>
                      <a:gd name="connsiteY0" fmla="*/ 0 h 6667"/>
                      <a:gd name="connsiteX1" fmla="*/ 14288 w 14287"/>
                      <a:gd name="connsiteY1" fmla="*/ 0 h 6667"/>
                      <a:gd name="connsiteX2" fmla="*/ 14288 w 14287"/>
                      <a:gd name="connsiteY2" fmla="*/ 6667 h 6667"/>
                      <a:gd name="connsiteX3" fmla="*/ 0 w 14287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" h="6667">
                        <a:moveTo>
                          <a:pt x="0" y="0"/>
                        </a:moveTo>
                        <a:lnTo>
                          <a:pt x="14288" y="0"/>
                        </a:lnTo>
                        <a:lnTo>
                          <a:pt x="14288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374B3353-4DDC-45F6-B1A8-CEBBFC7D4549}"/>
                      </a:ext>
                    </a:extLst>
                  </p:cNvPr>
                  <p:cNvSpPr/>
                  <p:nvPr/>
                </p:nvSpPr>
                <p:spPr>
                  <a:xfrm>
                    <a:off x="5895975" y="3206115"/>
                    <a:ext cx="20954" cy="6667"/>
                  </a:xfrm>
                  <a:custGeom>
                    <a:avLst/>
                    <a:gdLst>
                      <a:gd name="connsiteX0" fmla="*/ 0 w 20954"/>
                      <a:gd name="connsiteY0" fmla="*/ 0 h 6667"/>
                      <a:gd name="connsiteX1" fmla="*/ 20955 w 20954"/>
                      <a:gd name="connsiteY1" fmla="*/ 0 h 6667"/>
                      <a:gd name="connsiteX2" fmla="*/ 20955 w 20954"/>
                      <a:gd name="connsiteY2" fmla="*/ 6667 h 6667"/>
                      <a:gd name="connsiteX3" fmla="*/ 0 w 2095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54" h="6667">
                        <a:moveTo>
                          <a:pt x="0" y="0"/>
                        </a:moveTo>
                        <a:lnTo>
                          <a:pt x="20955" y="0"/>
                        </a:lnTo>
                        <a:lnTo>
                          <a:pt x="2095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8A4AD6B-886F-43E3-B47B-D1ECE33D2312}"/>
                      </a:ext>
                    </a:extLst>
                  </p:cNvPr>
                  <p:cNvSpPr/>
                  <p:nvPr/>
                </p:nvSpPr>
                <p:spPr>
                  <a:xfrm>
                    <a:off x="5972175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67E1913-DC46-461B-8748-BB8A1AB2C170}"/>
                      </a:ext>
                    </a:extLst>
                  </p:cNvPr>
                  <p:cNvSpPr/>
                  <p:nvPr/>
                </p:nvSpPr>
                <p:spPr>
                  <a:xfrm>
                    <a:off x="5999797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F02A058-EA41-433C-8E1D-966CA99A469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47F8C53-C170-43BB-8208-3819C4B92645}"/>
                      </a:ext>
                    </a:extLst>
                  </p:cNvPr>
                  <p:cNvSpPr/>
                  <p:nvPr/>
                </p:nvSpPr>
                <p:spPr>
                  <a:xfrm>
                    <a:off x="5624512" y="3266122"/>
                    <a:ext cx="202882" cy="4762"/>
                  </a:xfrm>
                  <a:custGeom>
                    <a:avLst/>
                    <a:gdLst>
                      <a:gd name="connsiteX0" fmla="*/ 0 w 202882"/>
                      <a:gd name="connsiteY0" fmla="*/ 0 h 4762"/>
                      <a:gd name="connsiteX1" fmla="*/ 202883 w 202882"/>
                      <a:gd name="connsiteY1" fmla="*/ 0 h 4762"/>
                      <a:gd name="connsiteX2" fmla="*/ 202883 w 202882"/>
                      <a:gd name="connsiteY2" fmla="*/ 4763 h 4762"/>
                      <a:gd name="connsiteX3" fmla="*/ 0 w 202882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882" h="4762">
                        <a:moveTo>
                          <a:pt x="0" y="0"/>
                        </a:moveTo>
                        <a:lnTo>
                          <a:pt x="202883" y="0"/>
                        </a:lnTo>
                        <a:lnTo>
                          <a:pt x="202883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13671CA1-1E96-47C8-81D0-BBC16956F13E}"/>
                      </a:ext>
                    </a:extLst>
                  </p:cNvPr>
                  <p:cNvSpPr/>
                  <p:nvPr/>
                </p:nvSpPr>
                <p:spPr>
                  <a:xfrm>
                    <a:off x="5846445" y="3266122"/>
                    <a:ext cx="59054" cy="4762"/>
                  </a:xfrm>
                  <a:custGeom>
                    <a:avLst/>
                    <a:gdLst>
                      <a:gd name="connsiteX0" fmla="*/ 0 w 59054"/>
                      <a:gd name="connsiteY0" fmla="*/ 0 h 4762"/>
                      <a:gd name="connsiteX1" fmla="*/ 59055 w 59054"/>
                      <a:gd name="connsiteY1" fmla="*/ 0 h 4762"/>
                      <a:gd name="connsiteX2" fmla="*/ 59055 w 59054"/>
                      <a:gd name="connsiteY2" fmla="*/ 4763 h 4762"/>
                      <a:gd name="connsiteX3" fmla="*/ 0 w 5905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054" h="4762">
                        <a:moveTo>
                          <a:pt x="0" y="0"/>
                        </a:moveTo>
                        <a:lnTo>
                          <a:pt x="59055" y="0"/>
                        </a:lnTo>
                        <a:lnTo>
                          <a:pt x="5905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EB07AB7-F560-4EC8-80BE-1DC39944E8EA}"/>
                      </a:ext>
                    </a:extLst>
                  </p:cNvPr>
                  <p:cNvSpPr/>
                  <p:nvPr/>
                </p:nvSpPr>
                <p:spPr>
                  <a:xfrm>
                    <a:off x="617124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50CD7AF-EE31-4666-8AFB-7E8EBB3E78E9}"/>
                      </a:ext>
                    </a:extLst>
                  </p:cNvPr>
                  <p:cNvSpPr/>
                  <p:nvPr/>
                </p:nvSpPr>
                <p:spPr>
                  <a:xfrm>
                    <a:off x="6199822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2D1E3B5-2C7E-40C3-A5D4-0D2D8B977900}"/>
                      </a:ext>
                    </a:extLst>
                  </p:cNvPr>
                  <p:cNvSpPr/>
                  <p:nvPr/>
                </p:nvSpPr>
                <p:spPr>
                  <a:xfrm>
                    <a:off x="6308407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F1E3DFEF-841E-4FA6-BF7F-D10E7D542EC8}"/>
                      </a:ext>
                    </a:extLst>
                  </p:cNvPr>
                  <p:cNvSpPr/>
                  <p:nvPr/>
                </p:nvSpPr>
                <p:spPr>
                  <a:xfrm>
                    <a:off x="6719887" y="3094672"/>
                    <a:ext cx="96202" cy="5714"/>
                  </a:xfrm>
                  <a:custGeom>
                    <a:avLst/>
                    <a:gdLst>
                      <a:gd name="connsiteX0" fmla="*/ 0 w 96202"/>
                      <a:gd name="connsiteY0" fmla="*/ 0 h 5714"/>
                      <a:gd name="connsiteX1" fmla="*/ 96203 w 96202"/>
                      <a:gd name="connsiteY1" fmla="*/ 0 h 5714"/>
                      <a:gd name="connsiteX2" fmla="*/ 96203 w 96202"/>
                      <a:gd name="connsiteY2" fmla="*/ 5715 h 5714"/>
                      <a:gd name="connsiteX3" fmla="*/ 0 w 96202"/>
                      <a:gd name="connsiteY3" fmla="*/ 5715 h 5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202" h="5714">
                        <a:moveTo>
                          <a:pt x="0" y="0"/>
                        </a:moveTo>
                        <a:lnTo>
                          <a:pt x="96203" y="0"/>
                        </a:lnTo>
                        <a:lnTo>
                          <a:pt x="96203" y="5715"/>
                        </a:lnTo>
                        <a:lnTo>
                          <a:pt x="0" y="57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E479856-7A1C-45B5-B378-C7335449FA21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92392" cy="11429"/>
                  </a:xfrm>
                  <a:custGeom>
                    <a:avLst/>
                    <a:gdLst>
                      <a:gd name="connsiteX0" fmla="*/ 953 w 92392"/>
                      <a:gd name="connsiteY0" fmla="*/ 11430 h 11429"/>
                      <a:gd name="connsiteX1" fmla="*/ 91440 w 92392"/>
                      <a:gd name="connsiteY1" fmla="*/ 11430 h 11429"/>
                      <a:gd name="connsiteX2" fmla="*/ 92393 w 92392"/>
                      <a:gd name="connsiteY2" fmla="*/ 10478 h 11429"/>
                      <a:gd name="connsiteX3" fmla="*/ 92393 w 92392"/>
                      <a:gd name="connsiteY3" fmla="*/ 953 h 11429"/>
                      <a:gd name="connsiteX4" fmla="*/ 91440 w 92392"/>
                      <a:gd name="connsiteY4" fmla="*/ 0 h 11429"/>
                      <a:gd name="connsiteX5" fmla="*/ 953 w 92392"/>
                      <a:gd name="connsiteY5" fmla="*/ 0 h 11429"/>
                      <a:gd name="connsiteX6" fmla="*/ 0 w 92392"/>
                      <a:gd name="connsiteY6" fmla="*/ 953 h 11429"/>
                      <a:gd name="connsiteX7" fmla="*/ 953 w 92392"/>
                      <a:gd name="connsiteY7" fmla="*/ 11430 h 11429"/>
                      <a:gd name="connsiteX8" fmla="*/ 953 w 92392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392" h="11429">
                        <a:moveTo>
                          <a:pt x="953" y="11430"/>
                        </a:moveTo>
                        <a:lnTo>
                          <a:pt x="91440" y="11430"/>
                        </a:lnTo>
                        <a:cubicBezTo>
                          <a:pt x="92393" y="11430"/>
                          <a:pt x="92393" y="11430"/>
                          <a:pt x="92393" y="10478"/>
                        </a:cubicBezTo>
                        <a:lnTo>
                          <a:pt x="92393" y="953"/>
                        </a:lnTo>
                        <a:cubicBezTo>
                          <a:pt x="92393" y="0"/>
                          <a:pt x="92393" y="0"/>
                          <a:pt x="91440" y="0"/>
                        </a:cubicBezTo>
                        <a:lnTo>
                          <a:pt x="953" y="0"/>
                        </a:lnTo>
                        <a:cubicBezTo>
                          <a:pt x="0" y="0"/>
                          <a:pt x="0" y="0"/>
                          <a:pt x="0" y="953"/>
                        </a:cubicBezTo>
                        <a:lnTo>
                          <a:pt x="953" y="11430"/>
                        </a:lnTo>
                        <a:cubicBezTo>
                          <a:pt x="0" y="10478"/>
                          <a:pt x="953" y="11430"/>
                          <a:pt x="953" y="11430"/>
                        </a:cubicBez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145404" y="3212515"/>
                    <a:ext cx="85725" cy="97421"/>
                    <a:chOff x="5145404" y="3212515"/>
                    <a:chExt cx="85725" cy="97421"/>
                  </a:xfrm>
                </p:grpSpPr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6C9DFF08-DFA8-4356-A66B-AB8539806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7312" y="3217456"/>
                      <a:ext cx="42862" cy="59143"/>
                    </a:xfrm>
                    <a:custGeom>
                      <a:avLst/>
                      <a:gdLst>
                        <a:gd name="connsiteX0" fmla="*/ 42863 w 42862"/>
                        <a:gd name="connsiteY0" fmla="*/ 23901 h 59143"/>
                        <a:gd name="connsiteX1" fmla="*/ 29527 w 42862"/>
                        <a:gd name="connsiteY1" fmla="*/ 59143 h 59143"/>
                        <a:gd name="connsiteX2" fmla="*/ 7620 w 42862"/>
                        <a:gd name="connsiteY2" fmla="*/ 54381 h 59143"/>
                        <a:gd name="connsiteX3" fmla="*/ 0 w 42862"/>
                        <a:gd name="connsiteY3" fmla="*/ 26758 h 59143"/>
                        <a:gd name="connsiteX4" fmla="*/ 20002 w 42862"/>
                        <a:gd name="connsiteY4" fmla="*/ 88 h 59143"/>
                        <a:gd name="connsiteX5" fmla="*/ 42863 w 42862"/>
                        <a:gd name="connsiteY5" fmla="*/ 23901 h 59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862" h="59143">
                          <a:moveTo>
                            <a:pt x="42863" y="23901"/>
                          </a:moveTo>
                          <a:cubicBezTo>
                            <a:pt x="42863" y="41046"/>
                            <a:pt x="41910" y="59143"/>
                            <a:pt x="29527" y="59143"/>
                          </a:cubicBezTo>
                          <a:cubicBezTo>
                            <a:pt x="24765" y="59143"/>
                            <a:pt x="12383" y="57238"/>
                            <a:pt x="7620" y="54381"/>
                          </a:cubicBezTo>
                          <a:cubicBezTo>
                            <a:pt x="952" y="48666"/>
                            <a:pt x="0" y="38188"/>
                            <a:pt x="0" y="26758"/>
                          </a:cubicBezTo>
                          <a:cubicBezTo>
                            <a:pt x="0" y="9613"/>
                            <a:pt x="6667" y="88"/>
                            <a:pt x="20002" y="88"/>
                          </a:cubicBezTo>
                          <a:cubicBezTo>
                            <a:pt x="34290" y="-864"/>
                            <a:pt x="42863" y="5803"/>
                            <a:pt x="42863" y="23901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2D67B75C-EE75-4468-BB70-6702B98B0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3502" y="3238500"/>
                      <a:ext cx="11430" cy="20954"/>
                    </a:xfrm>
                    <a:custGeom>
                      <a:avLst/>
                      <a:gdLst>
                        <a:gd name="connsiteX0" fmla="*/ 11430 w 11430"/>
                        <a:gd name="connsiteY0" fmla="*/ 10477 h 20954"/>
                        <a:gd name="connsiteX1" fmla="*/ 5715 w 11430"/>
                        <a:gd name="connsiteY1" fmla="*/ 20955 h 20954"/>
                        <a:gd name="connsiteX2" fmla="*/ 0 w 11430"/>
                        <a:gd name="connsiteY2" fmla="*/ 10477 h 20954"/>
                        <a:gd name="connsiteX3" fmla="*/ 5715 w 11430"/>
                        <a:gd name="connsiteY3" fmla="*/ 0 h 20954"/>
                        <a:gd name="connsiteX4" fmla="*/ 11430 w 11430"/>
                        <a:gd name="connsiteY4" fmla="*/ 10477 h 20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30" h="20954">
                          <a:moveTo>
                            <a:pt x="11430" y="10477"/>
                          </a:moveTo>
                          <a:cubicBezTo>
                            <a:pt x="11430" y="16192"/>
                            <a:pt x="8573" y="20955"/>
                            <a:pt x="5715" y="20955"/>
                          </a:cubicBezTo>
                          <a:cubicBezTo>
                            <a:pt x="1905" y="20955"/>
                            <a:pt x="0" y="16192"/>
                            <a:pt x="0" y="10477"/>
                          </a:cubicBezTo>
                          <a:cubicBezTo>
                            <a:pt x="0" y="4763"/>
                            <a:pt x="2858" y="0"/>
                            <a:pt x="5715" y="0"/>
                          </a:cubicBezTo>
                          <a:cubicBezTo>
                            <a:pt x="8573" y="0"/>
                            <a:pt x="11430" y="4763"/>
                            <a:pt x="11430" y="10477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49917566-A2D5-4D9C-AA01-B10E49939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602" y="3228975"/>
                      <a:ext cx="11430" cy="23812"/>
                    </a:xfrm>
                    <a:custGeom>
                      <a:avLst/>
                      <a:gdLst>
                        <a:gd name="connsiteX0" fmla="*/ 8573 w 11430"/>
                        <a:gd name="connsiteY0" fmla="*/ 0 h 23812"/>
                        <a:gd name="connsiteX1" fmla="*/ 11430 w 11430"/>
                        <a:gd name="connsiteY1" fmla="*/ 23813 h 23812"/>
                        <a:gd name="connsiteX2" fmla="*/ 1905 w 11430"/>
                        <a:gd name="connsiteY2" fmla="*/ 23813 h 23812"/>
                        <a:gd name="connsiteX3" fmla="*/ 0 w 11430"/>
                        <a:gd name="connsiteY3" fmla="*/ 0 h 23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430" h="23812">
                          <a:moveTo>
                            <a:pt x="8573" y="0"/>
                          </a:moveTo>
                          <a:lnTo>
                            <a:pt x="11430" y="23813"/>
                          </a:lnTo>
                          <a:lnTo>
                            <a:pt x="1905" y="238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E5E4BBB1-EA6A-4FAD-B167-9F82D9010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6839" y="3236595"/>
                      <a:ext cx="7620" cy="7619"/>
                    </a:xfrm>
                    <a:custGeom>
                      <a:avLst/>
                      <a:gdLst>
                        <a:gd name="connsiteX0" fmla="*/ 7620 w 7620"/>
                        <a:gd name="connsiteY0" fmla="*/ 3810 h 7619"/>
                        <a:gd name="connsiteX1" fmla="*/ 3810 w 7620"/>
                        <a:gd name="connsiteY1" fmla="*/ 0 h 7619"/>
                        <a:gd name="connsiteX2" fmla="*/ 0 w 7620"/>
                        <a:gd name="connsiteY2" fmla="*/ 3810 h 7619"/>
                        <a:gd name="connsiteX3" fmla="*/ 3810 w 7620"/>
                        <a:gd name="connsiteY3" fmla="*/ 7620 h 7619"/>
                        <a:gd name="connsiteX4" fmla="*/ 7620 w 7620"/>
                        <a:gd name="connsiteY4" fmla="*/ 3810 h 76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20" h="7619">
                          <a:moveTo>
                            <a:pt x="7620" y="3810"/>
                          </a:moveTo>
                          <a:cubicBezTo>
                            <a:pt x="7620" y="1905"/>
                            <a:pt x="5715" y="0"/>
                            <a:pt x="3810" y="0"/>
                          </a:cubicBezTo>
                          <a:cubicBezTo>
                            <a:pt x="1905" y="0"/>
                            <a:pt x="0" y="1905"/>
                            <a:pt x="0" y="3810"/>
                          </a:cubicBezTo>
                          <a:cubicBezTo>
                            <a:pt x="0" y="5715"/>
                            <a:pt x="1905" y="7620"/>
                            <a:pt x="3810" y="7620"/>
                          </a:cubicBezTo>
                          <a:cubicBezTo>
                            <a:pt x="5715" y="7620"/>
                            <a:pt x="7620" y="5715"/>
                            <a:pt x="7620" y="3810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C47AF06F-EF44-480A-9B0A-6EFED21CB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5407" y="3212515"/>
                      <a:ext cx="49075" cy="34556"/>
                    </a:xfrm>
                    <a:custGeom>
                      <a:avLst/>
                      <a:gdLst>
                        <a:gd name="connsiteX0" fmla="*/ 41910 w 49075"/>
                        <a:gd name="connsiteY0" fmla="*/ 16459 h 34556"/>
                        <a:gd name="connsiteX1" fmla="*/ 29527 w 49075"/>
                        <a:gd name="connsiteY1" fmla="*/ 16459 h 34556"/>
                        <a:gd name="connsiteX2" fmla="*/ 13335 w 49075"/>
                        <a:gd name="connsiteY2" fmla="*/ 19317 h 34556"/>
                        <a:gd name="connsiteX3" fmla="*/ 11430 w 49075"/>
                        <a:gd name="connsiteY3" fmla="*/ 26937 h 34556"/>
                        <a:gd name="connsiteX4" fmla="*/ 12382 w 49075"/>
                        <a:gd name="connsiteY4" fmla="*/ 34557 h 34556"/>
                        <a:gd name="connsiteX5" fmla="*/ 7620 w 49075"/>
                        <a:gd name="connsiteY5" fmla="*/ 33604 h 34556"/>
                        <a:gd name="connsiteX6" fmla="*/ 5715 w 49075"/>
                        <a:gd name="connsiteY6" fmla="*/ 25984 h 34556"/>
                        <a:gd name="connsiteX7" fmla="*/ 0 w 49075"/>
                        <a:gd name="connsiteY7" fmla="*/ 27889 h 34556"/>
                        <a:gd name="connsiteX8" fmla="*/ 14288 w 49075"/>
                        <a:gd name="connsiteY8" fmla="*/ 1219 h 34556"/>
                        <a:gd name="connsiteX9" fmla="*/ 44767 w 49075"/>
                        <a:gd name="connsiteY9" fmla="*/ 267 h 34556"/>
                        <a:gd name="connsiteX10" fmla="*/ 41910 w 49075"/>
                        <a:gd name="connsiteY10" fmla="*/ 16459 h 34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9075" h="34556">
                          <a:moveTo>
                            <a:pt x="41910" y="16459"/>
                          </a:moveTo>
                          <a:lnTo>
                            <a:pt x="29527" y="16459"/>
                          </a:lnTo>
                          <a:cubicBezTo>
                            <a:pt x="29527" y="16459"/>
                            <a:pt x="14288" y="14554"/>
                            <a:pt x="13335" y="19317"/>
                          </a:cubicBezTo>
                          <a:cubicBezTo>
                            <a:pt x="12382" y="24079"/>
                            <a:pt x="11430" y="24079"/>
                            <a:pt x="11430" y="26937"/>
                          </a:cubicBezTo>
                          <a:cubicBezTo>
                            <a:pt x="12382" y="32652"/>
                            <a:pt x="12382" y="34557"/>
                            <a:pt x="12382" y="34557"/>
                          </a:cubicBezTo>
                          <a:lnTo>
                            <a:pt x="7620" y="33604"/>
                          </a:lnTo>
                          <a:cubicBezTo>
                            <a:pt x="7620" y="33604"/>
                            <a:pt x="9525" y="26937"/>
                            <a:pt x="5715" y="25984"/>
                          </a:cubicBezTo>
                          <a:cubicBezTo>
                            <a:pt x="2857" y="25032"/>
                            <a:pt x="952" y="25984"/>
                            <a:pt x="0" y="27889"/>
                          </a:cubicBezTo>
                          <a:cubicBezTo>
                            <a:pt x="952" y="19317"/>
                            <a:pt x="-1905" y="1219"/>
                            <a:pt x="14288" y="1219"/>
                          </a:cubicBezTo>
                          <a:cubicBezTo>
                            <a:pt x="30480" y="1219"/>
                            <a:pt x="39052" y="-686"/>
                            <a:pt x="44767" y="267"/>
                          </a:cubicBezTo>
                          <a:cubicBezTo>
                            <a:pt x="48577" y="1219"/>
                            <a:pt x="53340" y="13602"/>
                            <a:pt x="41910" y="16459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71A54ABE-CE72-4F2D-8FDF-AC7B8B892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404" y="3280361"/>
                      <a:ext cx="85725" cy="29575"/>
                    </a:xfrm>
                    <a:custGeom>
                      <a:avLst/>
                      <a:gdLst>
                        <a:gd name="connsiteX0" fmla="*/ 0 w 85725"/>
                        <a:gd name="connsiteY0" fmla="*/ 29576 h 29575"/>
                        <a:gd name="connsiteX1" fmla="*/ 85725 w 85725"/>
                        <a:gd name="connsiteY1" fmla="*/ 29576 h 29575"/>
                        <a:gd name="connsiteX2" fmla="*/ 56198 w 85725"/>
                        <a:gd name="connsiteY2" fmla="*/ 48 h 29575"/>
                        <a:gd name="connsiteX3" fmla="*/ 30480 w 85725"/>
                        <a:gd name="connsiteY3" fmla="*/ 48 h 29575"/>
                        <a:gd name="connsiteX4" fmla="*/ 0 w 85725"/>
                        <a:gd name="connsiteY4" fmla="*/ 29576 h 29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" h="29575">
                          <a:moveTo>
                            <a:pt x="0" y="29576"/>
                          </a:moveTo>
                          <a:lnTo>
                            <a:pt x="85725" y="29576"/>
                          </a:lnTo>
                          <a:cubicBezTo>
                            <a:pt x="85725" y="13383"/>
                            <a:pt x="72390" y="48"/>
                            <a:pt x="56198" y="48"/>
                          </a:cubicBezTo>
                          <a:lnTo>
                            <a:pt x="30480" y="48"/>
                          </a:lnTo>
                          <a:cubicBezTo>
                            <a:pt x="13335" y="-904"/>
                            <a:pt x="0" y="12430"/>
                            <a:pt x="0" y="29576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50D1A63F-235A-4BAE-BFC1-D8F05AF79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32" y="3267075"/>
                      <a:ext cx="20954" cy="27622"/>
                    </a:xfrm>
                    <a:custGeom>
                      <a:avLst/>
                      <a:gdLst>
                        <a:gd name="connsiteX0" fmla="*/ 0 w 20954"/>
                        <a:gd name="connsiteY0" fmla="*/ 14288 h 27622"/>
                        <a:gd name="connsiteX1" fmla="*/ 13335 w 20954"/>
                        <a:gd name="connsiteY1" fmla="*/ 27623 h 27622"/>
                        <a:gd name="connsiteX2" fmla="*/ 20955 w 20954"/>
                        <a:gd name="connsiteY2" fmla="*/ 14288 h 27622"/>
                        <a:gd name="connsiteX3" fmla="*/ 20955 w 20954"/>
                        <a:gd name="connsiteY3" fmla="*/ 0 h 27622"/>
                        <a:gd name="connsiteX4" fmla="*/ 0 w 20954"/>
                        <a:gd name="connsiteY4" fmla="*/ 0 h 276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954" h="27622">
                          <a:moveTo>
                            <a:pt x="0" y="14288"/>
                          </a:moveTo>
                          <a:lnTo>
                            <a:pt x="13335" y="27623"/>
                          </a:lnTo>
                          <a:lnTo>
                            <a:pt x="20955" y="14288"/>
                          </a:lnTo>
                          <a:lnTo>
                            <a:pt x="2095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F956612B-CD4D-4C73-989C-260E8026CCE6}"/>
                      </a:ext>
                    </a:extLst>
                  </p:cNvPr>
                  <p:cNvSpPr/>
                  <p:nvPr/>
                </p:nvSpPr>
                <p:spPr>
                  <a:xfrm>
                    <a:off x="55673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51A824D3-0625-4DB0-A788-6D0CBD0C696B}"/>
                      </a:ext>
                    </a:extLst>
                  </p:cNvPr>
                  <p:cNvSpPr/>
                  <p:nvPr/>
                </p:nvSpPr>
                <p:spPr>
                  <a:xfrm>
                    <a:off x="59102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3BD2A0B1-1522-45F3-87A6-79F449D8EE44}"/>
                      </a:ext>
                    </a:extLst>
                  </p:cNvPr>
                  <p:cNvSpPr/>
                  <p:nvPr/>
                </p:nvSpPr>
                <p:spPr>
                  <a:xfrm>
                    <a:off x="62541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8F0C6A6A-B11F-4CD4-98CA-CF96CB4B16F7}"/>
                      </a:ext>
                    </a:extLst>
                  </p:cNvPr>
                  <p:cNvSpPr/>
                  <p:nvPr/>
                </p:nvSpPr>
                <p:spPr>
                  <a:xfrm>
                    <a:off x="65970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D46715B-A827-4CA4-B4F1-94F0F7760BF4}"/>
                      </a:ext>
                    </a:extLst>
                  </p:cNvPr>
                  <p:cNvSpPr/>
                  <p:nvPr/>
                </p:nvSpPr>
                <p:spPr>
                  <a:xfrm>
                    <a:off x="55673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F095078-D053-4B51-9256-848D30D663CD}"/>
                      </a:ext>
                    </a:extLst>
                  </p:cNvPr>
                  <p:cNvSpPr/>
                  <p:nvPr/>
                </p:nvSpPr>
                <p:spPr>
                  <a:xfrm>
                    <a:off x="59102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2A87098-8BDC-4087-B807-C65130170A33}"/>
                      </a:ext>
                    </a:extLst>
                  </p:cNvPr>
                  <p:cNvSpPr/>
                  <p:nvPr/>
                </p:nvSpPr>
                <p:spPr>
                  <a:xfrm>
                    <a:off x="62541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AE5169A2-0B7F-4C7E-B5F1-EACE8700FDAF}"/>
                      </a:ext>
                    </a:extLst>
                  </p:cNvPr>
                  <p:cNvSpPr/>
                  <p:nvPr/>
                </p:nvSpPr>
                <p:spPr>
                  <a:xfrm>
                    <a:off x="65970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6A3155FF-BDEF-4DB6-A737-4A1E7E01D619}"/>
                      </a:ext>
                    </a:extLst>
                  </p:cNvPr>
                  <p:cNvSpPr/>
                  <p:nvPr/>
                </p:nvSpPr>
                <p:spPr>
                  <a:xfrm>
                    <a:off x="6663690" y="3083242"/>
                    <a:ext cx="32384" cy="32385"/>
                  </a:xfrm>
                  <a:custGeom>
                    <a:avLst/>
                    <a:gdLst>
                      <a:gd name="connsiteX0" fmla="*/ 32385 w 32384"/>
                      <a:gd name="connsiteY0" fmla="*/ 16193 h 32385"/>
                      <a:gd name="connsiteX1" fmla="*/ 16193 w 32384"/>
                      <a:gd name="connsiteY1" fmla="*/ 32385 h 32385"/>
                      <a:gd name="connsiteX2" fmla="*/ 0 w 32384"/>
                      <a:gd name="connsiteY2" fmla="*/ 16193 h 32385"/>
                      <a:gd name="connsiteX3" fmla="*/ 16193 w 32384"/>
                      <a:gd name="connsiteY3" fmla="*/ 0 h 32385"/>
                      <a:gd name="connsiteX4" fmla="*/ 32385 w 32384"/>
                      <a:gd name="connsiteY4" fmla="*/ 16193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4" h="32385">
                        <a:moveTo>
                          <a:pt x="32385" y="16193"/>
                        </a:moveTo>
                        <a:cubicBezTo>
                          <a:pt x="32385" y="25135"/>
                          <a:pt x="25135" y="32385"/>
                          <a:pt x="16193" y="32385"/>
                        </a:cubicBezTo>
                        <a:cubicBezTo>
                          <a:pt x="7250" y="32385"/>
                          <a:pt x="0" y="25135"/>
                          <a:pt x="0" y="16193"/>
                        </a:cubicBezTo>
                        <a:cubicBezTo>
                          <a:pt x="0" y="7250"/>
                          <a:pt x="7250" y="0"/>
                          <a:pt x="16193" y="0"/>
                        </a:cubicBezTo>
                        <a:cubicBezTo>
                          <a:pt x="25135" y="0"/>
                          <a:pt x="32385" y="7250"/>
                          <a:pt x="32385" y="16193"/>
                        </a:cubicBezTo>
                        <a:close/>
                      </a:path>
                    </a:pathLst>
                  </a:custGeom>
                  <a:solidFill>
                    <a:srgbClr val="ECB8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567362" y="3569970"/>
                    <a:ext cx="128587" cy="12382"/>
                    <a:chOff x="556736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DF06131B-9FDB-4649-9DA9-348DD9CF2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36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F26B5E40-65E8-40C7-882C-1A8F4F5C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784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908357" y="3869055"/>
                    <a:ext cx="129539" cy="12382"/>
                    <a:chOff x="5908357" y="3869055"/>
                    <a:chExt cx="129539" cy="12382"/>
                  </a:xfrm>
                  <a:solidFill>
                    <a:srgbClr val="D7D9BB"/>
                  </a:solidFill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F9C258E7-E0E1-456D-9E8D-BAFF7608A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357" y="3869055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941FFFEE-B44C-44C0-9B4A-BE7960AD5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9792" y="3869055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603682" y="3569970"/>
                    <a:ext cx="128587" cy="12382"/>
                    <a:chOff x="660368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D860CF52-18FD-469C-BB6B-205FDADC8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68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B0BFF20-F70F-4320-8E93-A686C21F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16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1CEC82EE-75EE-426B-918A-C0E4E56FF97C}"/>
                      </a:ext>
                    </a:extLst>
                  </p:cNvPr>
                  <p:cNvSpPr/>
                  <p:nvPr/>
                </p:nvSpPr>
                <p:spPr>
                  <a:xfrm>
                    <a:off x="5918835" y="356997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9FFE62BB-BBDD-4A41-B35E-F4A32333F8DA}"/>
                      </a:ext>
                    </a:extLst>
                  </p:cNvPr>
                  <p:cNvSpPr/>
                  <p:nvPr/>
                </p:nvSpPr>
                <p:spPr>
                  <a:xfrm>
                    <a:off x="5995987" y="356997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B032250C-B573-44E0-98DF-B0CD3D8256AC}"/>
                      </a:ext>
                    </a:extLst>
                  </p:cNvPr>
                  <p:cNvSpPr/>
                  <p:nvPr/>
                </p:nvSpPr>
                <p:spPr>
                  <a:xfrm>
                    <a:off x="6269355" y="3865245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730E85A4-AFDB-4D22-97E5-2374DBC94076}"/>
                      </a:ext>
                    </a:extLst>
                  </p:cNvPr>
                  <p:cNvSpPr/>
                  <p:nvPr/>
                </p:nvSpPr>
                <p:spPr>
                  <a:xfrm>
                    <a:off x="6346507" y="3865245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A19D81A8-13A5-4116-97D5-1ADE42DBAF07}"/>
                      </a:ext>
                    </a:extLst>
                  </p:cNvPr>
                  <p:cNvSpPr/>
                  <p:nvPr/>
                </p:nvSpPr>
                <p:spPr>
                  <a:xfrm>
                    <a:off x="5568315" y="3870007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2F464668-2BDE-4C96-9E74-2601E1F0B7CA}"/>
                      </a:ext>
                    </a:extLst>
                  </p:cNvPr>
                  <p:cNvSpPr/>
                  <p:nvPr/>
                </p:nvSpPr>
                <p:spPr>
                  <a:xfrm>
                    <a:off x="5645467" y="3870007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41CF8240-7585-4810-85C6-7C841622FE76}"/>
                      </a:ext>
                    </a:extLst>
                  </p:cNvPr>
                  <p:cNvSpPr/>
                  <p:nvPr/>
                </p:nvSpPr>
                <p:spPr>
                  <a:xfrm>
                    <a:off x="6275070" y="356997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8 w 33337"/>
                      <a:gd name="connsiteY1" fmla="*/ 0 h 12382"/>
                      <a:gd name="connsiteX2" fmla="*/ 33338 w 33337"/>
                      <a:gd name="connsiteY2" fmla="*/ 12383 h 12382"/>
                      <a:gd name="connsiteX3" fmla="*/ 0 w 3333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8" y="0"/>
                        </a:lnTo>
                        <a:lnTo>
                          <a:pt x="3333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25B17E68-F3B3-4FDE-898C-7E87E8E27B5E}"/>
                      </a:ext>
                    </a:extLst>
                  </p:cNvPr>
                  <p:cNvSpPr/>
                  <p:nvPr/>
                </p:nvSpPr>
                <p:spPr>
                  <a:xfrm>
                    <a:off x="6325552" y="356997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3 h 12382"/>
                      <a:gd name="connsiteX3" fmla="*/ 0 w 144779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255067" y="4137660"/>
                    <a:ext cx="128587" cy="12382"/>
                    <a:chOff x="6255067" y="413766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F6E23318-1631-4896-B976-77008BFB8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067" y="413766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2 h 12382"/>
                        <a:gd name="connsiteX3" fmla="*/ 0 w 41910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6F779380-7708-420F-8B1D-2181A7D9E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550" y="413766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2 h 12382"/>
                        <a:gd name="connsiteX3" fmla="*/ 0 w 78104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2629DDE8-0277-407D-AFAF-E641ADCBC9B2}"/>
                      </a:ext>
                    </a:extLst>
                  </p:cNvPr>
                  <p:cNvSpPr/>
                  <p:nvPr/>
                </p:nvSpPr>
                <p:spPr>
                  <a:xfrm>
                    <a:off x="5570220" y="413766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2 h 12382"/>
                      <a:gd name="connsiteX3" fmla="*/ 0 w 6000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24554FDA-DE68-44F2-9B52-5FD0DE1389A5}"/>
                      </a:ext>
                    </a:extLst>
                  </p:cNvPr>
                  <p:cNvSpPr/>
                  <p:nvPr/>
                </p:nvSpPr>
                <p:spPr>
                  <a:xfrm>
                    <a:off x="5647372" y="413766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2 h 12382"/>
                      <a:gd name="connsiteX3" fmla="*/ 0 w 118110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C1FCFFD6-B300-4375-AAC9-7AFCB05B88F9}"/>
                      </a:ext>
                    </a:extLst>
                  </p:cNvPr>
                  <p:cNvSpPr/>
                  <p:nvPr/>
                </p:nvSpPr>
                <p:spPr>
                  <a:xfrm>
                    <a:off x="5926455" y="413766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7 w 33337"/>
                      <a:gd name="connsiteY1" fmla="*/ 0 h 12382"/>
                      <a:gd name="connsiteX2" fmla="*/ 33337 w 33337"/>
                      <a:gd name="connsiteY2" fmla="*/ 12382 h 12382"/>
                      <a:gd name="connsiteX3" fmla="*/ 0 w 3333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7" y="0"/>
                        </a:lnTo>
                        <a:lnTo>
                          <a:pt x="33337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C6E89E79-56ED-4F83-A1FF-35C1B48B5DFE}"/>
                      </a:ext>
                    </a:extLst>
                  </p:cNvPr>
                  <p:cNvSpPr/>
                  <p:nvPr/>
                </p:nvSpPr>
                <p:spPr>
                  <a:xfrm>
                    <a:off x="5975985" y="413766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2 h 12382"/>
                      <a:gd name="connsiteX3" fmla="*/ 0 w 144779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E102B25D-7D0F-4738-9006-88D45F5D1C54}"/>
                      </a:ext>
                    </a:extLst>
                  </p:cNvPr>
                  <p:cNvSpPr/>
                  <p:nvPr/>
                </p:nvSpPr>
                <p:spPr>
                  <a:xfrm>
                    <a:off x="4995862" y="3775710"/>
                    <a:ext cx="199072" cy="401002"/>
                  </a:xfrm>
                  <a:custGeom>
                    <a:avLst/>
                    <a:gdLst>
                      <a:gd name="connsiteX0" fmla="*/ 0 w 199072"/>
                      <a:gd name="connsiteY0" fmla="*/ 0 h 401002"/>
                      <a:gd name="connsiteX1" fmla="*/ 199073 w 199072"/>
                      <a:gd name="connsiteY1" fmla="*/ 0 h 401002"/>
                      <a:gd name="connsiteX2" fmla="*/ 199073 w 199072"/>
                      <a:gd name="connsiteY2" fmla="*/ 401003 h 401002"/>
                      <a:gd name="connsiteX3" fmla="*/ 0 w 199072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9072" h="401002">
                        <a:moveTo>
                          <a:pt x="0" y="0"/>
                        </a:moveTo>
                        <a:lnTo>
                          <a:pt x="199073" y="0"/>
                        </a:lnTo>
                        <a:lnTo>
                          <a:pt x="199073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633084" y="3333750"/>
                    <a:ext cx="1229677" cy="741045"/>
                    <a:chOff x="5633084" y="3333750"/>
                    <a:chExt cx="1229677" cy="741045"/>
                  </a:xfrm>
                </p:grpSpPr>
                <p:grpSp>
                  <p:nvGrpSpPr>
                    <p:cNvPr id="105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3084" y="3333750"/>
                      <a:ext cx="1229677" cy="741045"/>
                      <a:chOff x="5633084" y="3333750"/>
                      <a:chExt cx="1229677" cy="741045"/>
                    </a:xfrm>
                  </p:grpSpPr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51E19590-D2C4-4505-9386-59816EDE1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97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0081B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61227284-76EA-4861-9231-9A032AC338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26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9900B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8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382327"/>
                        <a:ext cx="127634" cy="125730"/>
                        <a:chOff x="5979795" y="3382327"/>
                        <a:chExt cx="127634" cy="125730"/>
                      </a:xfrm>
                    </p:grpSpPr>
                    <p:sp>
                      <p:nvSpPr>
                        <p:cNvPr id="109" name="Freeform: Shape 108">
                          <a:extLst>
                            <a:ext uri="{FF2B5EF4-FFF2-40B4-BE49-F238E27FC236}">
                              <a16:creationId xmlns:a16="http://schemas.microsoft.com/office/drawing/2014/main" id="{D2F2FAD8-9E12-42B4-B0DA-CDFFADCA18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382327"/>
                          <a:ext cx="127634" cy="125730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30"/>
                            <a:gd name="connsiteX1" fmla="*/ 111442 w 127634"/>
                            <a:gd name="connsiteY1" fmla="*/ 125730 h 125730"/>
                            <a:gd name="connsiteX2" fmla="*/ 16192 w 127634"/>
                            <a:gd name="connsiteY2" fmla="*/ 125730 h 125730"/>
                            <a:gd name="connsiteX3" fmla="*/ 0 w 127634"/>
                            <a:gd name="connsiteY3" fmla="*/ 109538 h 125730"/>
                            <a:gd name="connsiteX4" fmla="*/ 0 w 127634"/>
                            <a:gd name="connsiteY4" fmla="*/ 16193 h 125730"/>
                            <a:gd name="connsiteX5" fmla="*/ 16192 w 127634"/>
                            <a:gd name="connsiteY5" fmla="*/ 0 h 125730"/>
                            <a:gd name="connsiteX6" fmla="*/ 111442 w 127634"/>
                            <a:gd name="connsiteY6" fmla="*/ 0 h 125730"/>
                            <a:gd name="connsiteX7" fmla="*/ 127635 w 127634"/>
                            <a:gd name="connsiteY7" fmla="*/ 16193 h 125730"/>
                            <a:gd name="connsiteX8" fmla="*/ 127635 w 127634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700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Freeform: Shape 109">
                          <a:extLst>
                            <a:ext uri="{FF2B5EF4-FFF2-40B4-BE49-F238E27FC236}">
                              <a16:creationId xmlns:a16="http://schemas.microsoft.com/office/drawing/2014/main" id="{F3F2CC04-D21F-44EC-B9AB-50B4CE4A8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0277" y="3422332"/>
                          <a:ext cx="34289" cy="46672"/>
                        </a:xfrm>
                        <a:custGeom>
                          <a:avLst/>
                          <a:gdLst>
                            <a:gd name="connsiteX0" fmla="*/ 0 w 34289"/>
                            <a:gd name="connsiteY0" fmla="*/ 0 h 46672"/>
                            <a:gd name="connsiteX1" fmla="*/ 34290 w 34289"/>
                            <a:gd name="connsiteY1" fmla="*/ 22860 h 46672"/>
                            <a:gd name="connsiteX2" fmla="*/ 0 w 34289"/>
                            <a:gd name="connsiteY2" fmla="*/ 46672 h 46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4289" h="46672">
                              <a:moveTo>
                                <a:pt x="0" y="0"/>
                              </a:moveTo>
                              <a:lnTo>
                                <a:pt x="34290" y="22860"/>
                              </a:lnTo>
                              <a:lnTo>
                                <a:pt x="0" y="466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3123BB0-0581-4B9E-A596-9EF8EE997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942" y="3949065"/>
                        <a:ext cx="127635" cy="125729"/>
                      </a:xfrm>
                      <a:custGeom>
                        <a:avLst/>
                        <a:gdLst>
                          <a:gd name="connsiteX0" fmla="*/ 127635 w 127635"/>
                          <a:gd name="connsiteY0" fmla="*/ 109538 h 125729"/>
                          <a:gd name="connsiteX1" fmla="*/ 111442 w 127635"/>
                          <a:gd name="connsiteY1" fmla="*/ 125730 h 125729"/>
                          <a:gd name="connsiteX2" fmla="*/ 16192 w 127635"/>
                          <a:gd name="connsiteY2" fmla="*/ 125730 h 125729"/>
                          <a:gd name="connsiteX3" fmla="*/ 0 w 127635"/>
                          <a:gd name="connsiteY3" fmla="*/ 109538 h 125729"/>
                          <a:gd name="connsiteX4" fmla="*/ 0 w 127635"/>
                          <a:gd name="connsiteY4" fmla="*/ 16192 h 125729"/>
                          <a:gd name="connsiteX5" fmla="*/ 16192 w 127635"/>
                          <a:gd name="connsiteY5" fmla="*/ 0 h 125729"/>
                          <a:gd name="connsiteX6" fmla="*/ 111442 w 127635"/>
                          <a:gd name="connsiteY6" fmla="*/ 0 h 125729"/>
                          <a:gd name="connsiteX7" fmla="*/ 127635 w 127635"/>
                          <a:gd name="connsiteY7" fmla="*/ 16192 h 125729"/>
                          <a:gd name="connsiteX8" fmla="*/ 127635 w 127635"/>
                          <a:gd name="connsiteY8" fmla="*/ 109538 h 1257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5" h="125729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2"/>
                            </a:lnTo>
                            <a:cubicBezTo>
                              <a:pt x="0" y="6667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2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EA5F5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2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0790" y="3383279"/>
                        <a:ext cx="131444" cy="129540"/>
                        <a:chOff x="6320790" y="3383279"/>
                        <a:chExt cx="131444" cy="129540"/>
                      </a:xfrm>
                    </p:grpSpPr>
                    <p:sp>
                      <p:nvSpPr>
                        <p:cNvPr id="113" name="Freeform: Shape 112">
                          <a:extLst>
                            <a:ext uri="{FF2B5EF4-FFF2-40B4-BE49-F238E27FC236}">
                              <a16:creationId xmlns:a16="http://schemas.microsoft.com/office/drawing/2014/main" id="{60A9C8CC-14E0-4FDF-9FEE-1A01578965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0790" y="3383279"/>
                          <a:ext cx="131444" cy="129540"/>
                        </a:xfrm>
                        <a:custGeom>
                          <a:avLst/>
                          <a:gdLst>
                            <a:gd name="connsiteX0" fmla="*/ 131445 w 131444"/>
                            <a:gd name="connsiteY0" fmla="*/ 112395 h 129540"/>
                            <a:gd name="connsiteX1" fmla="*/ 114300 w 131444"/>
                            <a:gd name="connsiteY1" fmla="*/ 129540 h 129540"/>
                            <a:gd name="connsiteX2" fmla="*/ 17145 w 131444"/>
                            <a:gd name="connsiteY2" fmla="*/ 129540 h 129540"/>
                            <a:gd name="connsiteX3" fmla="*/ 0 w 131444"/>
                            <a:gd name="connsiteY3" fmla="*/ 112395 h 129540"/>
                            <a:gd name="connsiteX4" fmla="*/ 0 w 131444"/>
                            <a:gd name="connsiteY4" fmla="*/ 17145 h 129540"/>
                            <a:gd name="connsiteX5" fmla="*/ 17145 w 131444"/>
                            <a:gd name="connsiteY5" fmla="*/ 0 h 129540"/>
                            <a:gd name="connsiteX6" fmla="*/ 114300 w 131444"/>
                            <a:gd name="connsiteY6" fmla="*/ 0 h 129540"/>
                            <a:gd name="connsiteX7" fmla="*/ 131445 w 131444"/>
                            <a:gd name="connsiteY7" fmla="*/ 17145 h 129540"/>
                            <a:gd name="connsiteX8" fmla="*/ 131445 w 131444"/>
                            <a:gd name="connsiteY8" fmla="*/ 112395 h 1295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31444" h="129540">
                              <a:moveTo>
                                <a:pt x="131445" y="112395"/>
                              </a:moveTo>
                              <a:cubicBezTo>
                                <a:pt x="131445" y="121920"/>
                                <a:pt x="123825" y="129540"/>
                                <a:pt x="114300" y="129540"/>
                              </a:cubicBezTo>
                              <a:lnTo>
                                <a:pt x="17145" y="129540"/>
                              </a:lnTo>
                              <a:cubicBezTo>
                                <a:pt x="7620" y="129540"/>
                                <a:pt x="0" y="121920"/>
                                <a:pt x="0" y="112395"/>
                              </a:cubicBezTo>
                              <a:lnTo>
                                <a:pt x="0" y="17145"/>
                              </a:lnTo>
                              <a:cubicBezTo>
                                <a:pt x="0" y="7620"/>
                                <a:pt x="7620" y="0"/>
                                <a:pt x="17145" y="0"/>
                              </a:cubicBezTo>
                              <a:lnTo>
                                <a:pt x="114300" y="0"/>
                              </a:lnTo>
                              <a:cubicBezTo>
                                <a:pt x="123825" y="0"/>
                                <a:pt x="131445" y="7620"/>
                                <a:pt x="131445" y="17145"/>
                              </a:cubicBezTo>
                              <a:lnTo>
                                <a:pt x="131445" y="1123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BE4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Freeform: Shape 113">
                          <a:extLst>
                            <a:ext uri="{FF2B5EF4-FFF2-40B4-BE49-F238E27FC236}">
                              <a16:creationId xmlns:a16="http://schemas.microsoft.com/office/drawing/2014/main" id="{90962A1A-B851-40D7-B617-08B3CFDAF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5718" y="3407229"/>
                          <a:ext cx="77383" cy="75348"/>
                        </a:xfrm>
                        <a:custGeom>
                          <a:avLst/>
                          <a:gdLst>
                            <a:gd name="connsiteX0" fmla="*/ 76989 w 77383"/>
                            <a:gd name="connsiteY0" fmla="*/ 66538 h 75348"/>
                            <a:gd name="connsiteX1" fmla="*/ 65559 w 77383"/>
                            <a:gd name="connsiteY1" fmla="*/ 30343 h 75348"/>
                            <a:gd name="connsiteX2" fmla="*/ 65559 w 77383"/>
                            <a:gd name="connsiteY2" fmla="*/ 29390 h 75348"/>
                            <a:gd name="connsiteX3" fmla="*/ 36032 w 77383"/>
                            <a:gd name="connsiteY3" fmla="*/ 1768 h 75348"/>
                            <a:gd name="connsiteX4" fmla="*/ 26507 w 77383"/>
                            <a:gd name="connsiteY4" fmla="*/ 815 h 75348"/>
                            <a:gd name="connsiteX5" fmla="*/ 19839 w 77383"/>
                            <a:gd name="connsiteY5" fmla="*/ 6530 h 75348"/>
                            <a:gd name="connsiteX6" fmla="*/ 16982 w 77383"/>
                            <a:gd name="connsiteY6" fmla="*/ 9388 h 75348"/>
                            <a:gd name="connsiteX7" fmla="*/ 10314 w 77383"/>
                            <a:gd name="connsiteY7" fmla="*/ 16055 h 75348"/>
                            <a:gd name="connsiteX8" fmla="*/ 7457 w 77383"/>
                            <a:gd name="connsiteY8" fmla="*/ 18913 h 75348"/>
                            <a:gd name="connsiteX9" fmla="*/ 789 w 77383"/>
                            <a:gd name="connsiteY9" fmla="*/ 27485 h 75348"/>
                            <a:gd name="connsiteX10" fmla="*/ 2694 w 77383"/>
                            <a:gd name="connsiteY10" fmla="*/ 37010 h 75348"/>
                            <a:gd name="connsiteX11" fmla="*/ 32222 w 77383"/>
                            <a:gd name="connsiteY11" fmla="*/ 65585 h 75348"/>
                            <a:gd name="connsiteX12" fmla="*/ 70322 w 77383"/>
                            <a:gd name="connsiteY12" fmla="*/ 75110 h 75348"/>
                            <a:gd name="connsiteX13" fmla="*/ 76037 w 77383"/>
                            <a:gd name="connsiteY13" fmla="*/ 74158 h 75348"/>
                            <a:gd name="connsiteX14" fmla="*/ 76989 w 77383"/>
                            <a:gd name="connsiteY14" fmla="*/ 66538 h 75348"/>
                            <a:gd name="connsiteX15" fmla="*/ 67464 w 77383"/>
                            <a:gd name="connsiteY15" fmla="*/ 54155 h 75348"/>
                            <a:gd name="connsiteX16" fmla="*/ 56987 w 77383"/>
                            <a:gd name="connsiteY16" fmla="*/ 65585 h 75348"/>
                            <a:gd name="connsiteX17" fmla="*/ 36032 w 77383"/>
                            <a:gd name="connsiteY17" fmla="*/ 60823 h 75348"/>
                            <a:gd name="connsiteX18" fmla="*/ 40794 w 77383"/>
                            <a:gd name="connsiteY18" fmla="*/ 57965 h 75348"/>
                            <a:gd name="connsiteX19" fmla="*/ 40794 w 77383"/>
                            <a:gd name="connsiteY19" fmla="*/ 57965 h 75348"/>
                            <a:gd name="connsiteX20" fmla="*/ 45557 w 77383"/>
                            <a:gd name="connsiteY20" fmla="*/ 46535 h 75348"/>
                            <a:gd name="connsiteX21" fmla="*/ 57939 w 77383"/>
                            <a:gd name="connsiteY21" fmla="*/ 39868 h 75348"/>
                            <a:gd name="connsiteX22" fmla="*/ 59844 w 77383"/>
                            <a:gd name="connsiteY22" fmla="*/ 34153 h 75348"/>
                            <a:gd name="connsiteX23" fmla="*/ 67464 w 77383"/>
                            <a:gd name="connsiteY23" fmla="*/ 54155 h 75348"/>
                            <a:gd name="connsiteX24" fmla="*/ 20791 w 77383"/>
                            <a:gd name="connsiteY24" fmla="*/ 12245 h 75348"/>
                            <a:gd name="connsiteX25" fmla="*/ 23649 w 77383"/>
                            <a:gd name="connsiteY25" fmla="*/ 9388 h 75348"/>
                            <a:gd name="connsiteX26" fmla="*/ 28412 w 77383"/>
                            <a:gd name="connsiteY26" fmla="*/ 5578 h 75348"/>
                            <a:gd name="connsiteX27" fmla="*/ 33174 w 77383"/>
                            <a:gd name="connsiteY27" fmla="*/ 5578 h 75348"/>
                            <a:gd name="connsiteX28" fmla="*/ 57939 w 77383"/>
                            <a:gd name="connsiteY28" fmla="*/ 29390 h 75348"/>
                            <a:gd name="connsiteX29" fmla="*/ 55082 w 77383"/>
                            <a:gd name="connsiteY29" fmla="*/ 37010 h 75348"/>
                            <a:gd name="connsiteX30" fmla="*/ 45557 w 77383"/>
                            <a:gd name="connsiteY30" fmla="*/ 40820 h 75348"/>
                            <a:gd name="connsiteX31" fmla="*/ 18887 w 77383"/>
                            <a:gd name="connsiteY31" fmla="*/ 15103 h 75348"/>
                            <a:gd name="connsiteX32" fmla="*/ 20791 w 77383"/>
                            <a:gd name="connsiteY32" fmla="*/ 12245 h 75348"/>
                            <a:gd name="connsiteX33" fmla="*/ 5552 w 77383"/>
                            <a:gd name="connsiteY33" fmla="*/ 32248 h 75348"/>
                            <a:gd name="connsiteX34" fmla="*/ 5552 w 77383"/>
                            <a:gd name="connsiteY34" fmla="*/ 28438 h 75348"/>
                            <a:gd name="connsiteX35" fmla="*/ 11266 w 77383"/>
                            <a:gd name="connsiteY35" fmla="*/ 21770 h 75348"/>
                            <a:gd name="connsiteX36" fmla="*/ 14124 w 77383"/>
                            <a:gd name="connsiteY36" fmla="*/ 18913 h 75348"/>
                            <a:gd name="connsiteX37" fmla="*/ 41747 w 77383"/>
                            <a:gd name="connsiteY37" fmla="*/ 44630 h 75348"/>
                            <a:gd name="connsiteX38" fmla="*/ 38889 w 77383"/>
                            <a:gd name="connsiteY38" fmla="*/ 52250 h 75348"/>
                            <a:gd name="connsiteX39" fmla="*/ 31269 w 77383"/>
                            <a:gd name="connsiteY39" fmla="*/ 56060 h 75348"/>
                            <a:gd name="connsiteX40" fmla="*/ 5552 w 77383"/>
                            <a:gd name="connsiteY40" fmla="*/ 32248 h 75348"/>
                            <a:gd name="connsiteX41" fmla="*/ 5552 w 77383"/>
                            <a:gd name="connsiteY41" fmla="*/ 32248 h 75348"/>
                            <a:gd name="connsiteX42" fmla="*/ 72227 w 77383"/>
                            <a:gd name="connsiteY42" fmla="*/ 68443 h 75348"/>
                            <a:gd name="connsiteX43" fmla="*/ 62702 w 77383"/>
                            <a:gd name="connsiteY43" fmla="*/ 66538 h 75348"/>
                            <a:gd name="connsiteX44" fmla="*/ 69369 w 77383"/>
                            <a:gd name="connsiteY44" fmla="*/ 59870 h 75348"/>
                            <a:gd name="connsiteX45" fmla="*/ 72227 w 77383"/>
                            <a:gd name="connsiteY45" fmla="*/ 68443 h 75348"/>
                            <a:gd name="connsiteX46" fmla="*/ 72227 w 77383"/>
                            <a:gd name="connsiteY46" fmla="*/ 68443 h 753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</a:cxnLst>
                          <a:rect l="l" t="t" r="r" b="b"/>
                          <a:pathLst>
                            <a:path w="77383" h="75348">
                              <a:moveTo>
                                <a:pt x="76989" y="66538"/>
                              </a:moveTo>
                              <a:cubicBezTo>
                                <a:pt x="75084" y="61775"/>
                                <a:pt x="65559" y="30343"/>
                                <a:pt x="65559" y="30343"/>
                              </a:cubicBezTo>
                              <a:lnTo>
                                <a:pt x="65559" y="29390"/>
                              </a:lnTo>
                              <a:lnTo>
                                <a:pt x="36032" y="1768"/>
                              </a:lnTo>
                              <a:cubicBezTo>
                                <a:pt x="35079" y="815"/>
                                <a:pt x="32222" y="-1090"/>
                                <a:pt x="26507" y="815"/>
                              </a:cubicBezTo>
                              <a:cubicBezTo>
                                <a:pt x="24602" y="1768"/>
                                <a:pt x="22697" y="3673"/>
                                <a:pt x="19839" y="6530"/>
                              </a:cubicBezTo>
                              <a:cubicBezTo>
                                <a:pt x="18887" y="7483"/>
                                <a:pt x="17934" y="8435"/>
                                <a:pt x="16982" y="9388"/>
                              </a:cubicBezTo>
                              <a:cubicBezTo>
                                <a:pt x="15077" y="11293"/>
                                <a:pt x="13172" y="14150"/>
                                <a:pt x="10314" y="16055"/>
                              </a:cubicBezTo>
                              <a:cubicBezTo>
                                <a:pt x="9362" y="17008"/>
                                <a:pt x="8409" y="17960"/>
                                <a:pt x="7457" y="18913"/>
                              </a:cubicBezTo>
                              <a:cubicBezTo>
                                <a:pt x="4599" y="22723"/>
                                <a:pt x="1741" y="24628"/>
                                <a:pt x="789" y="27485"/>
                              </a:cubicBezTo>
                              <a:cubicBezTo>
                                <a:pt x="-1116" y="32248"/>
                                <a:pt x="789" y="36058"/>
                                <a:pt x="2694" y="37010"/>
                              </a:cubicBezTo>
                              <a:lnTo>
                                <a:pt x="32222" y="65585"/>
                              </a:lnTo>
                              <a:lnTo>
                                <a:pt x="70322" y="75110"/>
                              </a:lnTo>
                              <a:cubicBezTo>
                                <a:pt x="71274" y="75110"/>
                                <a:pt x="74132" y="76063"/>
                                <a:pt x="76037" y="74158"/>
                              </a:cubicBezTo>
                              <a:cubicBezTo>
                                <a:pt x="76989" y="71300"/>
                                <a:pt x="77941" y="69395"/>
                                <a:pt x="76989" y="66538"/>
                              </a:cubicBezTo>
                              <a:close/>
                              <a:moveTo>
                                <a:pt x="67464" y="54155"/>
                              </a:moveTo>
                              <a:lnTo>
                                <a:pt x="56987" y="65585"/>
                              </a:lnTo>
                              <a:lnTo>
                                <a:pt x="36032" y="60823"/>
                              </a:lnTo>
                              <a:lnTo>
                                <a:pt x="40794" y="57965"/>
                              </a:lnTo>
                              <a:lnTo>
                                <a:pt x="40794" y="57965"/>
                              </a:lnTo>
                              <a:cubicBezTo>
                                <a:pt x="41747" y="57965"/>
                                <a:pt x="42699" y="57013"/>
                                <a:pt x="45557" y="46535"/>
                              </a:cubicBezTo>
                              <a:cubicBezTo>
                                <a:pt x="56034" y="42725"/>
                                <a:pt x="56987" y="40820"/>
                                <a:pt x="57939" y="39868"/>
                              </a:cubicBezTo>
                              <a:lnTo>
                                <a:pt x="59844" y="34153"/>
                              </a:lnTo>
                              <a:cubicBezTo>
                                <a:pt x="61749" y="37010"/>
                                <a:pt x="64607" y="45583"/>
                                <a:pt x="67464" y="54155"/>
                              </a:cubicBezTo>
                              <a:close/>
                              <a:moveTo>
                                <a:pt x="20791" y="12245"/>
                              </a:moveTo>
                              <a:cubicBezTo>
                                <a:pt x="21744" y="11293"/>
                                <a:pt x="22697" y="10340"/>
                                <a:pt x="23649" y="9388"/>
                              </a:cubicBezTo>
                              <a:cubicBezTo>
                                <a:pt x="25554" y="7483"/>
                                <a:pt x="27459" y="5578"/>
                                <a:pt x="28412" y="5578"/>
                              </a:cubicBezTo>
                              <a:cubicBezTo>
                                <a:pt x="31269" y="4625"/>
                                <a:pt x="33174" y="5578"/>
                                <a:pt x="33174" y="5578"/>
                              </a:cubicBezTo>
                              <a:lnTo>
                                <a:pt x="57939" y="29390"/>
                              </a:lnTo>
                              <a:lnTo>
                                <a:pt x="55082" y="37010"/>
                              </a:lnTo>
                              <a:cubicBezTo>
                                <a:pt x="54129" y="37010"/>
                                <a:pt x="52224" y="38915"/>
                                <a:pt x="45557" y="40820"/>
                              </a:cubicBezTo>
                              <a:lnTo>
                                <a:pt x="18887" y="15103"/>
                              </a:lnTo>
                              <a:cubicBezTo>
                                <a:pt x="17934" y="14150"/>
                                <a:pt x="19839" y="13198"/>
                                <a:pt x="20791" y="12245"/>
                              </a:cubicBezTo>
                              <a:close/>
                              <a:moveTo>
                                <a:pt x="5552" y="32248"/>
                              </a:moveTo>
                              <a:cubicBezTo>
                                <a:pt x="5552" y="32248"/>
                                <a:pt x="4599" y="31295"/>
                                <a:pt x="5552" y="28438"/>
                              </a:cubicBezTo>
                              <a:cubicBezTo>
                                <a:pt x="6504" y="26533"/>
                                <a:pt x="9362" y="22723"/>
                                <a:pt x="11266" y="21770"/>
                              </a:cubicBezTo>
                              <a:cubicBezTo>
                                <a:pt x="12219" y="20818"/>
                                <a:pt x="13172" y="19865"/>
                                <a:pt x="14124" y="18913"/>
                              </a:cubicBezTo>
                              <a:lnTo>
                                <a:pt x="41747" y="44630"/>
                              </a:lnTo>
                              <a:cubicBezTo>
                                <a:pt x="40794" y="49393"/>
                                <a:pt x="39841" y="51298"/>
                                <a:pt x="38889" y="52250"/>
                              </a:cubicBezTo>
                              <a:lnTo>
                                <a:pt x="31269" y="56060"/>
                              </a:lnTo>
                              <a:lnTo>
                                <a:pt x="5552" y="32248"/>
                              </a:lnTo>
                              <a:lnTo>
                                <a:pt x="5552" y="32248"/>
                              </a:lnTo>
                              <a:close/>
                              <a:moveTo>
                                <a:pt x="72227" y="68443"/>
                              </a:moveTo>
                              <a:lnTo>
                                <a:pt x="62702" y="66538"/>
                              </a:lnTo>
                              <a:lnTo>
                                <a:pt x="69369" y="59870"/>
                              </a:lnTo>
                              <a:cubicBezTo>
                                <a:pt x="70322" y="63680"/>
                                <a:pt x="71274" y="66538"/>
                                <a:pt x="72227" y="68443"/>
                              </a:cubicBezTo>
                              <a:lnTo>
                                <a:pt x="72227" y="684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CE1878AF-8B97-4C7E-BFEF-2605B99CF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3333750"/>
                        <a:ext cx="265747" cy="223837"/>
                      </a:xfrm>
                      <a:custGeom>
                        <a:avLst/>
                        <a:gdLst>
                          <a:gd name="connsiteX0" fmla="*/ 0 w 265747"/>
                          <a:gd name="connsiteY0" fmla="*/ 0 h 223837"/>
                          <a:gd name="connsiteX1" fmla="*/ 265748 w 265747"/>
                          <a:gd name="connsiteY1" fmla="*/ 0 h 223837"/>
                          <a:gd name="connsiteX2" fmla="*/ 265748 w 265747"/>
                          <a:gd name="connsiteY2" fmla="*/ 223838 h 223837"/>
                          <a:gd name="connsiteX3" fmla="*/ 0 w 265747"/>
                          <a:gd name="connsiteY3" fmla="*/ 223838 h 2238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65747" h="223837">
                            <a:moveTo>
                              <a:pt x="0" y="0"/>
                            </a:moveTo>
                            <a:lnTo>
                              <a:pt x="265748" y="0"/>
                            </a:lnTo>
                            <a:lnTo>
                              <a:pt x="265748" y="223838"/>
                            </a:lnTo>
                            <a:lnTo>
                              <a:pt x="0" y="223838"/>
                            </a:lnTo>
                            <a:close/>
                          </a:path>
                        </a:pathLst>
                      </a:custGeom>
                      <a:solidFill>
                        <a:srgbClr val="ECEDD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949065"/>
                        <a:ext cx="126682" cy="124777"/>
                        <a:chOff x="5979795" y="3949065"/>
                        <a:chExt cx="126682" cy="124777"/>
                      </a:xfrm>
                    </p:grpSpPr>
                    <p:sp>
                      <p:nvSpPr>
                        <p:cNvPr id="117" name="Freeform: Shape 116">
                          <a:extLst>
                            <a:ext uri="{FF2B5EF4-FFF2-40B4-BE49-F238E27FC236}">
                              <a16:creationId xmlns:a16="http://schemas.microsoft.com/office/drawing/2014/main" id="{9E9EC06A-5260-458F-B9C5-6AD2E120B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949065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7 h 124777"/>
                            <a:gd name="connsiteX2" fmla="*/ 16192 w 126682"/>
                            <a:gd name="connsiteY2" fmla="*/ 124777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2 h 124777"/>
                            <a:gd name="connsiteX5" fmla="*/ 16192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2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7"/>
                                <a:pt x="119063" y="124777"/>
                                <a:pt x="110490" y="124777"/>
                              </a:cubicBezTo>
                              <a:lnTo>
                                <a:pt x="16192" y="124777"/>
                              </a:lnTo>
                              <a:cubicBezTo>
                                <a:pt x="7620" y="124777"/>
                                <a:pt x="0" y="117157"/>
                                <a:pt x="0" y="108585"/>
                              </a:cubicBezTo>
                              <a:lnTo>
                                <a:pt x="0" y="16192"/>
                              </a:lnTo>
                              <a:cubicBezTo>
                                <a:pt x="0" y="7620"/>
                                <a:pt x="7620" y="0"/>
                                <a:pt x="16192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2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8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00750" y="3977640"/>
                          <a:ext cx="81915" cy="61912"/>
                          <a:chOff x="6000750" y="3977640"/>
                          <a:chExt cx="81915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19" name="Freeform: Shape 118">
                            <a:extLst>
                              <a:ext uri="{FF2B5EF4-FFF2-40B4-BE49-F238E27FC236}">
                                <a16:creationId xmlns:a16="http://schemas.microsoft.com/office/drawing/2014/main" id="{52BBB830-18E7-458E-BFD5-11B256E1BA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4087" y="3995737"/>
                            <a:ext cx="26670" cy="26670"/>
                          </a:xfrm>
                          <a:custGeom>
                            <a:avLst/>
                            <a:gdLst>
                              <a:gd name="connsiteX0" fmla="*/ 13335 w 26670"/>
                              <a:gd name="connsiteY0" fmla="*/ 0 h 26670"/>
                              <a:gd name="connsiteX1" fmla="*/ 0 w 26670"/>
                              <a:gd name="connsiteY1" fmla="*/ 13335 h 26670"/>
                              <a:gd name="connsiteX2" fmla="*/ 13335 w 26670"/>
                              <a:gd name="connsiteY2" fmla="*/ 26670 h 26670"/>
                              <a:gd name="connsiteX3" fmla="*/ 26670 w 26670"/>
                              <a:gd name="connsiteY3" fmla="*/ 13335 h 26670"/>
                              <a:gd name="connsiteX4" fmla="*/ 13335 w 26670"/>
                              <a:gd name="connsiteY4" fmla="*/ 0 h 2667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70" h="26670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3335"/>
                                </a:cubicBezTo>
                                <a:cubicBezTo>
                                  <a:pt x="0" y="20955"/>
                                  <a:pt x="6667" y="26670"/>
                                  <a:pt x="13335" y="26670"/>
                                </a:cubicBezTo>
                                <a:cubicBezTo>
                                  <a:pt x="20955" y="26670"/>
                                  <a:pt x="26670" y="20955"/>
                                  <a:pt x="26670" y="13335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0" name="Freeform: Shape 119">
                            <a:extLst>
                              <a:ext uri="{FF2B5EF4-FFF2-40B4-BE49-F238E27FC236}">
                                <a16:creationId xmlns:a16="http://schemas.microsoft.com/office/drawing/2014/main" id="{7B74F32C-1CE9-42A4-9BE9-2002368DDB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00750" y="3977640"/>
                            <a:ext cx="81915" cy="61912"/>
                          </a:xfrm>
                          <a:custGeom>
                            <a:avLst/>
                            <a:gdLst>
                              <a:gd name="connsiteX0" fmla="*/ 81915 w 81915"/>
                              <a:gd name="connsiteY0" fmla="*/ 51435 h 61912"/>
                              <a:gd name="connsiteX1" fmla="*/ 81915 w 81915"/>
                              <a:gd name="connsiteY1" fmla="*/ 15240 h 61912"/>
                              <a:gd name="connsiteX2" fmla="*/ 72390 w 81915"/>
                              <a:gd name="connsiteY2" fmla="*/ 5715 h 61912"/>
                              <a:gd name="connsiteX3" fmla="*/ 64770 w 81915"/>
                              <a:gd name="connsiteY3" fmla="*/ 5715 h 61912"/>
                              <a:gd name="connsiteX4" fmla="*/ 60960 w 81915"/>
                              <a:gd name="connsiteY4" fmla="*/ 0 h 61912"/>
                              <a:gd name="connsiteX5" fmla="*/ 33338 w 81915"/>
                              <a:gd name="connsiteY5" fmla="*/ 0 h 61912"/>
                              <a:gd name="connsiteX6" fmla="*/ 30480 w 81915"/>
                              <a:gd name="connsiteY6" fmla="*/ 5715 h 61912"/>
                              <a:gd name="connsiteX7" fmla="*/ 21908 w 81915"/>
                              <a:gd name="connsiteY7" fmla="*/ 5715 h 61912"/>
                              <a:gd name="connsiteX8" fmla="*/ 21908 w 81915"/>
                              <a:gd name="connsiteY8" fmla="*/ 4763 h 61912"/>
                              <a:gd name="connsiteX9" fmla="*/ 16192 w 81915"/>
                              <a:gd name="connsiteY9" fmla="*/ 4763 h 61912"/>
                              <a:gd name="connsiteX10" fmla="*/ 10478 w 81915"/>
                              <a:gd name="connsiteY10" fmla="*/ 4763 h 61912"/>
                              <a:gd name="connsiteX11" fmla="*/ 10478 w 81915"/>
                              <a:gd name="connsiteY11" fmla="*/ 6667 h 61912"/>
                              <a:gd name="connsiteX12" fmla="*/ 0 w 81915"/>
                              <a:gd name="connsiteY12" fmla="*/ 16192 h 61912"/>
                              <a:gd name="connsiteX13" fmla="*/ 0 w 81915"/>
                              <a:gd name="connsiteY13" fmla="*/ 52388 h 61912"/>
                              <a:gd name="connsiteX14" fmla="*/ 9525 w 81915"/>
                              <a:gd name="connsiteY14" fmla="*/ 61913 h 61912"/>
                              <a:gd name="connsiteX15" fmla="*/ 71438 w 81915"/>
                              <a:gd name="connsiteY15" fmla="*/ 61913 h 61912"/>
                              <a:gd name="connsiteX16" fmla="*/ 81915 w 81915"/>
                              <a:gd name="connsiteY16" fmla="*/ 51435 h 61912"/>
                              <a:gd name="connsiteX17" fmla="*/ 10478 w 81915"/>
                              <a:gd name="connsiteY17" fmla="*/ 19050 h 61912"/>
                              <a:gd name="connsiteX18" fmla="*/ 7620 w 81915"/>
                              <a:gd name="connsiteY18" fmla="*/ 16192 h 61912"/>
                              <a:gd name="connsiteX19" fmla="*/ 10478 w 81915"/>
                              <a:gd name="connsiteY19" fmla="*/ 13335 h 61912"/>
                              <a:gd name="connsiteX20" fmla="*/ 13335 w 81915"/>
                              <a:gd name="connsiteY20" fmla="*/ 16192 h 61912"/>
                              <a:gd name="connsiteX21" fmla="*/ 10478 w 81915"/>
                              <a:gd name="connsiteY21" fmla="*/ 19050 h 61912"/>
                              <a:gd name="connsiteX22" fmla="*/ 46672 w 81915"/>
                              <a:gd name="connsiteY22" fmla="*/ 54292 h 61912"/>
                              <a:gd name="connsiteX23" fmla="*/ 23813 w 81915"/>
                              <a:gd name="connsiteY23" fmla="*/ 31432 h 61912"/>
                              <a:gd name="connsiteX24" fmla="*/ 46672 w 81915"/>
                              <a:gd name="connsiteY24" fmla="*/ 8572 h 61912"/>
                              <a:gd name="connsiteX25" fmla="*/ 69533 w 81915"/>
                              <a:gd name="connsiteY25" fmla="*/ 31432 h 61912"/>
                              <a:gd name="connsiteX26" fmla="*/ 46672 w 81915"/>
                              <a:gd name="connsiteY26" fmla="*/ 54292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1915" h="61912">
                                <a:moveTo>
                                  <a:pt x="81915" y="51435"/>
                                </a:moveTo>
                                <a:lnTo>
                                  <a:pt x="81915" y="15240"/>
                                </a:lnTo>
                                <a:cubicBezTo>
                                  <a:pt x="81915" y="9525"/>
                                  <a:pt x="78105" y="5715"/>
                                  <a:pt x="72390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8" y="5715"/>
                                </a:lnTo>
                                <a:lnTo>
                                  <a:pt x="21908" y="4763"/>
                                </a:lnTo>
                                <a:cubicBezTo>
                                  <a:pt x="21908" y="4763"/>
                                  <a:pt x="20003" y="4763"/>
                                  <a:pt x="16192" y="4763"/>
                                </a:cubicBezTo>
                                <a:cubicBezTo>
                                  <a:pt x="12383" y="4763"/>
                                  <a:pt x="10478" y="4763"/>
                                  <a:pt x="10478" y="4763"/>
                                </a:cubicBezTo>
                                <a:lnTo>
                                  <a:pt x="10478" y="6667"/>
                                </a:lnTo>
                                <a:cubicBezTo>
                                  <a:pt x="4763" y="7620"/>
                                  <a:pt x="0" y="11430"/>
                                  <a:pt x="0" y="16192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2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3" y="60960"/>
                                  <a:pt x="81915" y="57150"/>
                                  <a:pt x="81915" y="51435"/>
                                </a:cubicBezTo>
                                <a:close/>
                                <a:moveTo>
                                  <a:pt x="10478" y="19050"/>
                                </a:moveTo>
                                <a:cubicBezTo>
                                  <a:pt x="9525" y="19050"/>
                                  <a:pt x="7620" y="18097"/>
                                  <a:pt x="7620" y="16192"/>
                                </a:cubicBezTo>
                                <a:cubicBezTo>
                                  <a:pt x="7620" y="15240"/>
                                  <a:pt x="8572" y="13335"/>
                                  <a:pt x="10478" y="13335"/>
                                </a:cubicBezTo>
                                <a:cubicBezTo>
                                  <a:pt x="11430" y="13335"/>
                                  <a:pt x="13335" y="14288"/>
                                  <a:pt x="13335" y="16192"/>
                                </a:cubicBezTo>
                                <a:cubicBezTo>
                                  <a:pt x="13335" y="18097"/>
                                  <a:pt x="12383" y="19050"/>
                                  <a:pt x="10478" y="19050"/>
                                </a:cubicBezTo>
                                <a:close/>
                                <a:moveTo>
                                  <a:pt x="46672" y="54292"/>
                                </a:moveTo>
                                <a:cubicBezTo>
                                  <a:pt x="34290" y="54292"/>
                                  <a:pt x="23813" y="43815"/>
                                  <a:pt x="23813" y="31432"/>
                                </a:cubicBezTo>
                                <a:cubicBezTo>
                                  <a:pt x="23813" y="19050"/>
                                  <a:pt x="34290" y="8572"/>
                                  <a:pt x="46672" y="8572"/>
                                </a:cubicBezTo>
                                <a:cubicBezTo>
                                  <a:pt x="59055" y="8572"/>
                                  <a:pt x="69533" y="19050"/>
                                  <a:pt x="69533" y="31432"/>
                                </a:cubicBezTo>
                                <a:cubicBezTo>
                                  <a:pt x="69533" y="44767"/>
                                  <a:pt x="59055" y="54292"/>
                                  <a:pt x="46672" y="5429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1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3084" y="3680459"/>
                        <a:ext cx="126682" cy="124777"/>
                        <a:chOff x="5633084" y="3680459"/>
                        <a:chExt cx="126682" cy="124777"/>
                      </a:xfrm>
                    </p:grpSpPr>
                    <p:sp>
                      <p:nvSpPr>
                        <p:cNvPr id="122" name="Freeform: Shape 121">
                          <a:extLst>
                            <a:ext uri="{FF2B5EF4-FFF2-40B4-BE49-F238E27FC236}">
                              <a16:creationId xmlns:a16="http://schemas.microsoft.com/office/drawing/2014/main" id="{C055A8D8-E95E-4A51-95B1-262CCBAE5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3084" y="3680459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8 h 124777"/>
                            <a:gd name="connsiteX2" fmla="*/ 16193 w 126682"/>
                            <a:gd name="connsiteY2" fmla="*/ 124778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3 h 124777"/>
                            <a:gd name="connsiteX5" fmla="*/ 16193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3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8"/>
                                <a:pt x="119063" y="124778"/>
                                <a:pt x="110490" y="124778"/>
                              </a:cubicBezTo>
                              <a:lnTo>
                                <a:pt x="16193" y="124778"/>
                              </a:lnTo>
                              <a:cubicBezTo>
                                <a:pt x="7620" y="124778"/>
                                <a:pt x="0" y="117158"/>
                                <a:pt x="0" y="108585"/>
                              </a:cubicBezTo>
                              <a:lnTo>
                                <a:pt x="0" y="16193"/>
                              </a:lnTo>
                              <a:cubicBezTo>
                                <a:pt x="0" y="7620"/>
                                <a:pt x="7620" y="0"/>
                                <a:pt x="16193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3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23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54040" y="3709034"/>
                          <a:ext cx="80962" cy="61912"/>
                          <a:chOff x="5654040" y="3709034"/>
                          <a:chExt cx="80962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24" name="Freeform: Shape 123">
                            <a:extLst>
                              <a:ext uri="{FF2B5EF4-FFF2-40B4-BE49-F238E27FC236}">
                                <a16:creationId xmlns:a16="http://schemas.microsoft.com/office/drawing/2014/main" id="{CF6E206B-7051-4356-BBEC-BA99707C5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7377" y="3727132"/>
                            <a:ext cx="26669" cy="27622"/>
                          </a:xfrm>
                          <a:custGeom>
                            <a:avLst/>
                            <a:gdLst>
                              <a:gd name="connsiteX0" fmla="*/ 13335 w 26669"/>
                              <a:gd name="connsiteY0" fmla="*/ 0 h 27622"/>
                              <a:gd name="connsiteX1" fmla="*/ 0 w 26669"/>
                              <a:gd name="connsiteY1" fmla="*/ 14288 h 27622"/>
                              <a:gd name="connsiteX2" fmla="*/ 13335 w 26669"/>
                              <a:gd name="connsiteY2" fmla="*/ 27622 h 27622"/>
                              <a:gd name="connsiteX3" fmla="*/ 26670 w 26669"/>
                              <a:gd name="connsiteY3" fmla="*/ 14288 h 27622"/>
                              <a:gd name="connsiteX4" fmla="*/ 13335 w 26669"/>
                              <a:gd name="connsiteY4" fmla="*/ 0 h 276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69" h="27622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4288"/>
                                </a:cubicBezTo>
                                <a:cubicBezTo>
                                  <a:pt x="0" y="21908"/>
                                  <a:pt x="6667" y="27622"/>
                                  <a:pt x="13335" y="27622"/>
                                </a:cubicBezTo>
                                <a:cubicBezTo>
                                  <a:pt x="20955" y="27622"/>
                                  <a:pt x="26670" y="21908"/>
                                  <a:pt x="26670" y="14288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5" name="Freeform: Shape 124">
                            <a:extLst>
                              <a:ext uri="{FF2B5EF4-FFF2-40B4-BE49-F238E27FC236}">
                                <a16:creationId xmlns:a16="http://schemas.microsoft.com/office/drawing/2014/main" id="{4D59CA82-6C96-42E4-9917-3CCB79C95E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4040" y="3709034"/>
                            <a:ext cx="80962" cy="61912"/>
                          </a:xfrm>
                          <a:custGeom>
                            <a:avLst/>
                            <a:gdLst>
                              <a:gd name="connsiteX0" fmla="*/ 80963 w 80962"/>
                              <a:gd name="connsiteY0" fmla="*/ 51435 h 61912"/>
                              <a:gd name="connsiteX1" fmla="*/ 80963 w 80962"/>
                              <a:gd name="connsiteY1" fmla="*/ 15240 h 61912"/>
                              <a:gd name="connsiteX2" fmla="*/ 71438 w 80962"/>
                              <a:gd name="connsiteY2" fmla="*/ 5715 h 61912"/>
                              <a:gd name="connsiteX3" fmla="*/ 64770 w 80962"/>
                              <a:gd name="connsiteY3" fmla="*/ 5715 h 61912"/>
                              <a:gd name="connsiteX4" fmla="*/ 60960 w 80962"/>
                              <a:gd name="connsiteY4" fmla="*/ 0 h 61912"/>
                              <a:gd name="connsiteX5" fmla="*/ 33338 w 80962"/>
                              <a:gd name="connsiteY5" fmla="*/ 0 h 61912"/>
                              <a:gd name="connsiteX6" fmla="*/ 30480 w 80962"/>
                              <a:gd name="connsiteY6" fmla="*/ 5715 h 61912"/>
                              <a:gd name="connsiteX7" fmla="*/ 21907 w 80962"/>
                              <a:gd name="connsiteY7" fmla="*/ 5715 h 61912"/>
                              <a:gd name="connsiteX8" fmla="*/ 21907 w 80962"/>
                              <a:gd name="connsiteY8" fmla="*/ 4763 h 61912"/>
                              <a:gd name="connsiteX9" fmla="*/ 16192 w 80962"/>
                              <a:gd name="connsiteY9" fmla="*/ 4763 h 61912"/>
                              <a:gd name="connsiteX10" fmla="*/ 10477 w 80962"/>
                              <a:gd name="connsiteY10" fmla="*/ 4763 h 61912"/>
                              <a:gd name="connsiteX11" fmla="*/ 10477 w 80962"/>
                              <a:gd name="connsiteY11" fmla="*/ 6668 h 61912"/>
                              <a:gd name="connsiteX12" fmla="*/ 0 w 80962"/>
                              <a:gd name="connsiteY12" fmla="*/ 16193 h 61912"/>
                              <a:gd name="connsiteX13" fmla="*/ 0 w 80962"/>
                              <a:gd name="connsiteY13" fmla="*/ 52388 h 61912"/>
                              <a:gd name="connsiteX14" fmla="*/ 9525 w 80962"/>
                              <a:gd name="connsiteY14" fmla="*/ 61913 h 61912"/>
                              <a:gd name="connsiteX15" fmla="*/ 71438 w 80962"/>
                              <a:gd name="connsiteY15" fmla="*/ 61913 h 61912"/>
                              <a:gd name="connsiteX16" fmla="*/ 80963 w 80962"/>
                              <a:gd name="connsiteY16" fmla="*/ 51435 h 61912"/>
                              <a:gd name="connsiteX17" fmla="*/ 10477 w 80962"/>
                              <a:gd name="connsiteY17" fmla="*/ 19050 h 61912"/>
                              <a:gd name="connsiteX18" fmla="*/ 7620 w 80962"/>
                              <a:gd name="connsiteY18" fmla="*/ 16193 h 61912"/>
                              <a:gd name="connsiteX19" fmla="*/ 10477 w 80962"/>
                              <a:gd name="connsiteY19" fmla="*/ 13335 h 61912"/>
                              <a:gd name="connsiteX20" fmla="*/ 13335 w 80962"/>
                              <a:gd name="connsiteY20" fmla="*/ 16193 h 61912"/>
                              <a:gd name="connsiteX21" fmla="*/ 10477 w 80962"/>
                              <a:gd name="connsiteY21" fmla="*/ 19050 h 61912"/>
                              <a:gd name="connsiteX22" fmla="*/ 46672 w 80962"/>
                              <a:gd name="connsiteY22" fmla="*/ 54293 h 61912"/>
                              <a:gd name="connsiteX23" fmla="*/ 23813 w 80962"/>
                              <a:gd name="connsiteY23" fmla="*/ 31433 h 61912"/>
                              <a:gd name="connsiteX24" fmla="*/ 46672 w 80962"/>
                              <a:gd name="connsiteY24" fmla="*/ 8573 h 61912"/>
                              <a:gd name="connsiteX25" fmla="*/ 69532 w 80962"/>
                              <a:gd name="connsiteY25" fmla="*/ 31433 h 61912"/>
                              <a:gd name="connsiteX26" fmla="*/ 46672 w 80962"/>
                              <a:gd name="connsiteY26" fmla="*/ 54293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0962" h="61912">
                                <a:moveTo>
                                  <a:pt x="80963" y="51435"/>
                                </a:moveTo>
                                <a:lnTo>
                                  <a:pt x="80963" y="15240"/>
                                </a:lnTo>
                                <a:cubicBezTo>
                                  <a:pt x="80963" y="9525"/>
                                  <a:pt x="77152" y="5715"/>
                                  <a:pt x="71438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7" y="5715"/>
                                </a:lnTo>
                                <a:lnTo>
                                  <a:pt x="21907" y="4763"/>
                                </a:lnTo>
                                <a:cubicBezTo>
                                  <a:pt x="21907" y="4763"/>
                                  <a:pt x="20002" y="4763"/>
                                  <a:pt x="16192" y="4763"/>
                                </a:cubicBezTo>
                                <a:cubicBezTo>
                                  <a:pt x="12382" y="4763"/>
                                  <a:pt x="10477" y="4763"/>
                                  <a:pt x="10477" y="4763"/>
                                </a:cubicBezTo>
                                <a:lnTo>
                                  <a:pt x="10477" y="6668"/>
                                </a:lnTo>
                                <a:cubicBezTo>
                                  <a:pt x="4763" y="7620"/>
                                  <a:pt x="0" y="11430"/>
                                  <a:pt x="0" y="16193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3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2" y="60960"/>
                                  <a:pt x="80963" y="56198"/>
                                  <a:pt x="80963" y="51435"/>
                                </a:cubicBezTo>
                                <a:close/>
                                <a:moveTo>
                                  <a:pt x="10477" y="19050"/>
                                </a:moveTo>
                                <a:cubicBezTo>
                                  <a:pt x="9525" y="19050"/>
                                  <a:pt x="7620" y="18098"/>
                                  <a:pt x="7620" y="16193"/>
                                </a:cubicBezTo>
                                <a:cubicBezTo>
                                  <a:pt x="7620" y="15240"/>
                                  <a:pt x="8572" y="13335"/>
                                  <a:pt x="10477" y="13335"/>
                                </a:cubicBezTo>
                                <a:cubicBezTo>
                                  <a:pt x="12382" y="13335"/>
                                  <a:pt x="13335" y="14288"/>
                                  <a:pt x="13335" y="16193"/>
                                </a:cubicBezTo>
                                <a:cubicBezTo>
                                  <a:pt x="13335" y="18098"/>
                                  <a:pt x="12382" y="19050"/>
                                  <a:pt x="10477" y="19050"/>
                                </a:cubicBezTo>
                                <a:close/>
                                <a:moveTo>
                                  <a:pt x="46672" y="54293"/>
                                </a:moveTo>
                                <a:cubicBezTo>
                                  <a:pt x="34290" y="54293"/>
                                  <a:pt x="23813" y="43815"/>
                                  <a:pt x="23813" y="31433"/>
                                </a:cubicBezTo>
                                <a:cubicBezTo>
                                  <a:pt x="23813" y="19050"/>
                                  <a:pt x="34290" y="8573"/>
                                  <a:pt x="46672" y="8573"/>
                                </a:cubicBezTo>
                                <a:cubicBezTo>
                                  <a:pt x="59055" y="8573"/>
                                  <a:pt x="69532" y="19050"/>
                                  <a:pt x="69532" y="31433"/>
                                </a:cubicBezTo>
                                <a:cubicBezTo>
                                  <a:pt x="68580" y="44768"/>
                                  <a:pt x="59055" y="54293"/>
                                  <a:pt x="46672" y="5429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7375" y="3994784"/>
                        <a:ext cx="76200" cy="32385"/>
                        <a:chOff x="5667375" y="3994784"/>
                        <a:chExt cx="76200" cy="323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7" name="Freeform: Shape 126">
                          <a:extLst>
                            <a:ext uri="{FF2B5EF4-FFF2-40B4-BE49-F238E27FC236}">
                              <a16:creationId xmlns:a16="http://schemas.microsoft.com/office/drawing/2014/main" id="{42DCE7F2-848B-4AEA-9F7E-8BF858D8D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7375" y="3995737"/>
                          <a:ext cx="20954" cy="31432"/>
                        </a:xfrm>
                        <a:custGeom>
                          <a:avLst/>
                          <a:gdLst>
                            <a:gd name="connsiteX0" fmla="*/ 2858 w 20954"/>
                            <a:gd name="connsiteY0" fmla="*/ 18097 h 31432"/>
                            <a:gd name="connsiteX1" fmla="*/ 2858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8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8 w 20954"/>
                            <a:gd name="connsiteY8" fmla="*/ 19050 h 31432"/>
                            <a:gd name="connsiteX9" fmla="*/ 2858 w 20954"/>
                            <a:gd name="connsiteY9" fmla="*/ 19050 h 31432"/>
                            <a:gd name="connsiteX10" fmla="*/ 2858 w 20954"/>
                            <a:gd name="connsiteY10" fmla="*/ 18097 h 31432"/>
                            <a:gd name="connsiteX11" fmla="*/ 2858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8 w 20954"/>
                            <a:gd name="connsiteY17" fmla="*/ 2858 h 31432"/>
                            <a:gd name="connsiteX18" fmla="*/ 2858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8" y="18097"/>
                              </a:move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8" y="0"/>
                              </a:lnTo>
                              <a:cubicBezTo>
                                <a:pt x="13335" y="0"/>
                                <a:pt x="16192" y="953"/>
                                <a:pt x="18097" y="2858"/>
                              </a:cubicBezTo>
                              <a:cubicBezTo>
                                <a:pt x="20003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3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8" y="19050"/>
                              </a:cubicBezTo>
                              <a:lnTo>
                                <a:pt x="2858" y="19050"/>
                              </a:lnTo>
                              <a:lnTo>
                                <a:pt x="2858" y="18097"/>
                              </a:lnTo>
                              <a:close/>
                              <a:moveTo>
                                <a:pt x="2858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8" y="2858"/>
                              </a:lnTo>
                              <a:lnTo>
                                <a:pt x="2858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8" name="Freeform: Shape 127">
                          <a:extLst>
                            <a:ext uri="{FF2B5EF4-FFF2-40B4-BE49-F238E27FC236}">
                              <a16:creationId xmlns:a16="http://schemas.microsoft.com/office/drawing/2014/main" id="{CF10BD1D-BC96-4B24-B6AB-B98892A9A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4997" y="3995737"/>
                          <a:ext cx="22860" cy="31432"/>
                        </a:xfrm>
                        <a:custGeom>
                          <a:avLst/>
                          <a:gdLst>
                            <a:gd name="connsiteX0" fmla="*/ 0 w 22860"/>
                            <a:gd name="connsiteY0" fmla="*/ 31433 h 31432"/>
                            <a:gd name="connsiteX1" fmla="*/ 0 w 22860"/>
                            <a:gd name="connsiteY1" fmla="*/ 0 h 31432"/>
                            <a:gd name="connsiteX2" fmla="*/ 9525 w 22860"/>
                            <a:gd name="connsiteY2" fmla="*/ 0 h 31432"/>
                            <a:gd name="connsiteX3" fmla="*/ 19050 w 22860"/>
                            <a:gd name="connsiteY3" fmla="*/ 3810 h 31432"/>
                            <a:gd name="connsiteX4" fmla="*/ 22860 w 22860"/>
                            <a:gd name="connsiteY4" fmla="*/ 13335 h 31432"/>
                            <a:gd name="connsiteX5" fmla="*/ 22860 w 22860"/>
                            <a:gd name="connsiteY5" fmla="*/ 17145 h 31432"/>
                            <a:gd name="connsiteX6" fmla="*/ 19050 w 22860"/>
                            <a:gd name="connsiteY6" fmla="*/ 26670 h 31432"/>
                            <a:gd name="connsiteX7" fmla="*/ 9525 w 22860"/>
                            <a:gd name="connsiteY7" fmla="*/ 30480 h 31432"/>
                            <a:gd name="connsiteX8" fmla="*/ 0 w 22860"/>
                            <a:gd name="connsiteY8" fmla="*/ 30480 h 31432"/>
                            <a:gd name="connsiteX9" fmla="*/ 0 w 22860"/>
                            <a:gd name="connsiteY9" fmla="*/ 31433 h 31432"/>
                            <a:gd name="connsiteX10" fmla="*/ 1905 w 22860"/>
                            <a:gd name="connsiteY10" fmla="*/ 1905 h 31432"/>
                            <a:gd name="connsiteX11" fmla="*/ 1905 w 22860"/>
                            <a:gd name="connsiteY11" fmla="*/ 28575 h 31432"/>
                            <a:gd name="connsiteX12" fmla="*/ 8573 w 22860"/>
                            <a:gd name="connsiteY12" fmla="*/ 28575 h 31432"/>
                            <a:gd name="connsiteX13" fmla="*/ 16193 w 22860"/>
                            <a:gd name="connsiteY13" fmla="*/ 25717 h 31432"/>
                            <a:gd name="connsiteX14" fmla="*/ 19050 w 22860"/>
                            <a:gd name="connsiteY14" fmla="*/ 17145 h 31432"/>
                            <a:gd name="connsiteX15" fmla="*/ 19050 w 22860"/>
                            <a:gd name="connsiteY15" fmla="*/ 13335 h 31432"/>
                            <a:gd name="connsiteX16" fmla="*/ 16193 w 22860"/>
                            <a:gd name="connsiteY16" fmla="*/ 4763 h 31432"/>
                            <a:gd name="connsiteX17" fmla="*/ 8573 w 22860"/>
                            <a:gd name="connsiteY17" fmla="*/ 1905 h 31432"/>
                            <a:gd name="connsiteX18" fmla="*/ 1905 w 22860"/>
                            <a:gd name="connsiteY18" fmla="*/ 1905 h 31432"/>
                            <a:gd name="connsiteX19" fmla="*/ 1905 w 22860"/>
                            <a:gd name="connsiteY19" fmla="*/ 190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22860" h="31432">
                              <a:moveTo>
                                <a:pt x="0" y="31433"/>
                              </a:moveTo>
                              <a:lnTo>
                                <a:pt x="0" y="0"/>
                              </a:lnTo>
                              <a:lnTo>
                                <a:pt x="9525" y="0"/>
                              </a:lnTo>
                              <a:cubicBezTo>
                                <a:pt x="13335" y="0"/>
                                <a:pt x="16193" y="953"/>
                                <a:pt x="19050" y="3810"/>
                              </a:cubicBezTo>
                              <a:cubicBezTo>
                                <a:pt x="21908" y="6667"/>
                                <a:pt x="22860" y="9525"/>
                                <a:pt x="22860" y="13335"/>
                              </a:cubicBezTo>
                              <a:lnTo>
                                <a:pt x="22860" y="17145"/>
                              </a:lnTo>
                              <a:cubicBezTo>
                                <a:pt x="22860" y="20955"/>
                                <a:pt x="21908" y="24765"/>
                                <a:pt x="19050" y="26670"/>
                              </a:cubicBezTo>
                              <a:cubicBezTo>
                                <a:pt x="16193" y="29528"/>
                                <a:pt x="13335" y="30480"/>
                                <a:pt x="9525" y="30480"/>
                              </a:cubicBezTo>
                              <a:lnTo>
                                <a:pt x="0" y="30480"/>
                              </a:lnTo>
                              <a:lnTo>
                                <a:pt x="0" y="31433"/>
                              </a:lnTo>
                              <a:close/>
                              <a:moveTo>
                                <a:pt x="1905" y="1905"/>
                              </a:moveTo>
                              <a:lnTo>
                                <a:pt x="1905" y="28575"/>
                              </a:lnTo>
                              <a:lnTo>
                                <a:pt x="8573" y="28575"/>
                              </a:lnTo>
                              <a:cubicBezTo>
                                <a:pt x="11430" y="28575"/>
                                <a:pt x="14288" y="27622"/>
                                <a:pt x="16193" y="25717"/>
                              </a:cubicBezTo>
                              <a:cubicBezTo>
                                <a:pt x="18098" y="23813"/>
                                <a:pt x="19050" y="20955"/>
                                <a:pt x="19050" y="17145"/>
                              </a:cubicBezTo>
                              <a:lnTo>
                                <a:pt x="19050" y="13335"/>
                              </a:lnTo>
                              <a:cubicBezTo>
                                <a:pt x="19050" y="10478"/>
                                <a:pt x="18098" y="7620"/>
                                <a:pt x="16193" y="4763"/>
                              </a:cubicBezTo>
                              <a:cubicBezTo>
                                <a:pt x="14288" y="2858"/>
                                <a:pt x="11430" y="1905"/>
                                <a:pt x="8573" y="1905"/>
                              </a:cubicBezTo>
                              <a:lnTo>
                                <a:pt x="1905" y="1905"/>
                              </a:lnTo>
                              <a:lnTo>
                                <a:pt x="1905" y="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9" name="Freeform: Shape 128">
                          <a:extLst>
                            <a:ext uri="{FF2B5EF4-FFF2-40B4-BE49-F238E27FC236}">
                              <a16:creationId xmlns:a16="http://schemas.microsoft.com/office/drawing/2014/main" id="{2DA69966-CA29-46D1-9520-E0F363F44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3572" y="3994784"/>
                          <a:ext cx="20002" cy="31432"/>
                        </a:xfrm>
                        <a:custGeom>
                          <a:avLst/>
                          <a:gdLst>
                            <a:gd name="connsiteX0" fmla="*/ 18098 w 20002"/>
                            <a:gd name="connsiteY0" fmla="*/ 17145 h 31432"/>
                            <a:gd name="connsiteX1" fmla="*/ 2858 w 20002"/>
                            <a:gd name="connsiteY1" fmla="*/ 17145 h 31432"/>
                            <a:gd name="connsiteX2" fmla="*/ 2858 w 20002"/>
                            <a:gd name="connsiteY2" fmla="*/ 31433 h 31432"/>
                            <a:gd name="connsiteX3" fmla="*/ 0 w 20002"/>
                            <a:gd name="connsiteY3" fmla="*/ 31433 h 31432"/>
                            <a:gd name="connsiteX4" fmla="*/ 0 w 20002"/>
                            <a:gd name="connsiteY4" fmla="*/ 0 h 31432"/>
                            <a:gd name="connsiteX5" fmla="*/ 20003 w 20002"/>
                            <a:gd name="connsiteY5" fmla="*/ 0 h 31432"/>
                            <a:gd name="connsiteX6" fmla="*/ 20003 w 20002"/>
                            <a:gd name="connsiteY6" fmla="*/ 1905 h 31432"/>
                            <a:gd name="connsiteX7" fmla="*/ 2858 w 20002"/>
                            <a:gd name="connsiteY7" fmla="*/ 1905 h 31432"/>
                            <a:gd name="connsiteX8" fmla="*/ 2858 w 20002"/>
                            <a:gd name="connsiteY8" fmla="*/ 14288 h 31432"/>
                            <a:gd name="connsiteX9" fmla="*/ 18098 w 20002"/>
                            <a:gd name="connsiteY9" fmla="*/ 14288 h 31432"/>
                            <a:gd name="connsiteX10" fmla="*/ 18098 w 20002"/>
                            <a:gd name="connsiteY10" fmla="*/ 1714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20002" h="31432">
                              <a:moveTo>
                                <a:pt x="18098" y="17145"/>
                              </a:moveTo>
                              <a:lnTo>
                                <a:pt x="2858" y="17145"/>
                              </a:ln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20003" y="0"/>
                              </a:lnTo>
                              <a:lnTo>
                                <a:pt x="20003" y="1905"/>
                              </a:lnTo>
                              <a:lnTo>
                                <a:pt x="2858" y="1905"/>
                              </a:lnTo>
                              <a:lnTo>
                                <a:pt x="2858" y="14288"/>
                              </a:lnTo>
                              <a:lnTo>
                                <a:pt x="18098" y="14288"/>
                              </a:lnTo>
                              <a:lnTo>
                                <a:pt x="18098" y="171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46507" y="3726179"/>
                        <a:ext cx="76200" cy="33337"/>
                        <a:chOff x="6346507" y="3726179"/>
                        <a:chExt cx="76200" cy="3333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1" name="Freeform: Shape 130">
                          <a:extLst>
                            <a:ext uri="{FF2B5EF4-FFF2-40B4-BE49-F238E27FC236}">
                              <a16:creationId xmlns:a16="http://schemas.microsoft.com/office/drawing/2014/main" id="{E4BAFACF-9838-4D9A-BF25-BF2698D25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6507" y="3727132"/>
                          <a:ext cx="19050" cy="32384"/>
                        </a:xfrm>
                        <a:custGeom>
                          <a:avLst/>
                          <a:gdLst>
                            <a:gd name="connsiteX0" fmla="*/ 16192 w 19050"/>
                            <a:gd name="connsiteY0" fmla="*/ 0 h 32384"/>
                            <a:gd name="connsiteX1" fmla="*/ 19050 w 19050"/>
                            <a:gd name="connsiteY1" fmla="*/ 0 h 32384"/>
                            <a:gd name="connsiteX2" fmla="*/ 19050 w 19050"/>
                            <a:gd name="connsiteY2" fmla="*/ 22860 h 32384"/>
                            <a:gd name="connsiteX3" fmla="*/ 16192 w 19050"/>
                            <a:gd name="connsiteY3" fmla="*/ 29527 h 32384"/>
                            <a:gd name="connsiteX4" fmla="*/ 9525 w 19050"/>
                            <a:gd name="connsiteY4" fmla="*/ 32385 h 32384"/>
                            <a:gd name="connsiteX5" fmla="*/ 2858 w 19050"/>
                            <a:gd name="connsiteY5" fmla="*/ 30480 h 32384"/>
                            <a:gd name="connsiteX6" fmla="*/ 0 w 19050"/>
                            <a:gd name="connsiteY6" fmla="*/ 23813 h 32384"/>
                            <a:gd name="connsiteX7" fmla="*/ 0 w 19050"/>
                            <a:gd name="connsiteY7" fmla="*/ 23813 h 32384"/>
                            <a:gd name="connsiteX8" fmla="*/ 2858 w 19050"/>
                            <a:gd name="connsiteY8" fmla="*/ 23813 h 32384"/>
                            <a:gd name="connsiteX9" fmla="*/ 4763 w 19050"/>
                            <a:gd name="connsiteY9" fmla="*/ 28575 h 32384"/>
                            <a:gd name="connsiteX10" fmla="*/ 9525 w 19050"/>
                            <a:gd name="connsiteY10" fmla="*/ 30480 h 32384"/>
                            <a:gd name="connsiteX11" fmla="*/ 14288 w 19050"/>
                            <a:gd name="connsiteY11" fmla="*/ 28575 h 32384"/>
                            <a:gd name="connsiteX12" fmla="*/ 16192 w 19050"/>
                            <a:gd name="connsiteY12" fmla="*/ 23813 h 32384"/>
                            <a:gd name="connsiteX13" fmla="*/ 16192 w 19050"/>
                            <a:gd name="connsiteY13" fmla="*/ 0 h 323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9050" h="32384">
                              <a:moveTo>
                                <a:pt x="16192" y="0"/>
                              </a:moveTo>
                              <a:lnTo>
                                <a:pt x="19050" y="0"/>
                              </a:lnTo>
                              <a:lnTo>
                                <a:pt x="19050" y="22860"/>
                              </a:lnTo>
                              <a:cubicBezTo>
                                <a:pt x="19050" y="25717"/>
                                <a:pt x="18097" y="27622"/>
                                <a:pt x="16192" y="29527"/>
                              </a:cubicBezTo>
                              <a:cubicBezTo>
                                <a:pt x="14288" y="31433"/>
                                <a:pt x="12383" y="32385"/>
                                <a:pt x="9525" y="32385"/>
                              </a:cubicBezTo>
                              <a:cubicBezTo>
                                <a:pt x="6667" y="32385"/>
                                <a:pt x="3810" y="31433"/>
                                <a:pt x="2858" y="30480"/>
                              </a:cubicBezTo>
                              <a:cubicBezTo>
                                <a:pt x="952" y="28575"/>
                                <a:pt x="0" y="26670"/>
                                <a:pt x="0" y="23813"/>
                              </a:cubicBezTo>
                              <a:lnTo>
                                <a:pt x="0" y="23813"/>
                              </a:lnTo>
                              <a:lnTo>
                                <a:pt x="2858" y="23813"/>
                              </a:lnTo>
                              <a:cubicBezTo>
                                <a:pt x="2858" y="25717"/>
                                <a:pt x="3810" y="27622"/>
                                <a:pt x="4763" y="28575"/>
                              </a:cubicBezTo>
                              <a:cubicBezTo>
                                <a:pt x="5715" y="29527"/>
                                <a:pt x="7620" y="30480"/>
                                <a:pt x="9525" y="30480"/>
                              </a:cubicBezTo>
                              <a:cubicBezTo>
                                <a:pt x="11430" y="30480"/>
                                <a:pt x="13335" y="29527"/>
                                <a:pt x="14288" y="28575"/>
                              </a:cubicBezTo>
                              <a:cubicBezTo>
                                <a:pt x="15240" y="27622"/>
                                <a:pt x="16192" y="25717"/>
                                <a:pt x="16192" y="23813"/>
                              </a:cubicBezTo>
                              <a:lnTo>
                                <a:pt x="1619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2" name="Freeform: Shape 131">
                          <a:extLst>
                            <a:ext uri="{FF2B5EF4-FFF2-40B4-BE49-F238E27FC236}">
                              <a16:creationId xmlns:a16="http://schemas.microsoft.com/office/drawing/2014/main" id="{8D11872A-BDDA-43A7-81A5-7AA4CFE4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3177" y="3727132"/>
                          <a:ext cx="20954" cy="31432"/>
                        </a:xfrm>
                        <a:custGeom>
                          <a:avLst/>
                          <a:gdLst>
                            <a:gd name="connsiteX0" fmla="*/ 2857 w 20954"/>
                            <a:gd name="connsiteY0" fmla="*/ 18097 h 31432"/>
                            <a:gd name="connsiteX1" fmla="*/ 2857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7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7 w 20954"/>
                            <a:gd name="connsiteY8" fmla="*/ 19050 h 31432"/>
                            <a:gd name="connsiteX9" fmla="*/ 2857 w 20954"/>
                            <a:gd name="connsiteY9" fmla="*/ 19050 h 31432"/>
                            <a:gd name="connsiteX10" fmla="*/ 2857 w 20954"/>
                            <a:gd name="connsiteY10" fmla="*/ 18097 h 31432"/>
                            <a:gd name="connsiteX11" fmla="*/ 2857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7 w 20954"/>
                            <a:gd name="connsiteY17" fmla="*/ 2858 h 31432"/>
                            <a:gd name="connsiteX18" fmla="*/ 2857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7" y="18097"/>
                              </a:moveTo>
                              <a:lnTo>
                                <a:pt x="2857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7" y="0"/>
                              </a:lnTo>
                              <a:cubicBezTo>
                                <a:pt x="13335" y="0"/>
                                <a:pt x="16192" y="952"/>
                                <a:pt x="18097" y="2858"/>
                              </a:cubicBezTo>
                              <a:cubicBezTo>
                                <a:pt x="20002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2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7" y="19050"/>
                              </a:cubicBezTo>
                              <a:lnTo>
                                <a:pt x="2857" y="19050"/>
                              </a:lnTo>
                              <a:lnTo>
                                <a:pt x="2857" y="18097"/>
                              </a:lnTo>
                              <a:close/>
                              <a:moveTo>
                                <a:pt x="2857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7" y="2858"/>
                              </a:lnTo>
                              <a:lnTo>
                                <a:pt x="2857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3" name="Freeform: Shape 132">
                          <a:extLst>
                            <a:ext uri="{FF2B5EF4-FFF2-40B4-BE49-F238E27FC236}">
                              <a16:creationId xmlns:a16="http://schemas.microsoft.com/office/drawing/2014/main" id="{CE1B77B4-7756-4513-867E-E78149E25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9847" y="3726179"/>
                          <a:ext cx="22860" cy="32385"/>
                        </a:xfrm>
                        <a:custGeom>
                          <a:avLst/>
                          <a:gdLst>
                            <a:gd name="connsiteX0" fmla="*/ 22860 w 22860"/>
                            <a:gd name="connsiteY0" fmla="*/ 28575 h 32385"/>
                            <a:gd name="connsiteX1" fmla="*/ 19050 w 22860"/>
                            <a:gd name="connsiteY1" fmla="*/ 31433 h 32385"/>
                            <a:gd name="connsiteX2" fmla="*/ 12383 w 22860"/>
                            <a:gd name="connsiteY2" fmla="*/ 32385 h 32385"/>
                            <a:gd name="connsiteX3" fmla="*/ 3810 w 22860"/>
                            <a:gd name="connsiteY3" fmla="*/ 28575 h 32385"/>
                            <a:gd name="connsiteX4" fmla="*/ 0 w 22860"/>
                            <a:gd name="connsiteY4" fmla="*/ 19050 h 32385"/>
                            <a:gd name="connsiteX5" fmla="*/ 0 w 22860"/>
                            <a:gd name="connsiteY5" fmla="*/ 13335 h 32385"/>
                            <a:gd name="connsiteX6" fmla="*/ 2858 w 22860"/>
                            <a:gd name="connsiteY6" fmla="*/ 3810 h 32385"/>
                            <a:gd name="connsiteX7" fmla="*/ 11430 w 22860"/>
                            <a:gd name="connsiteY7" fmla="*/ 0 h 32385"/>
                            <a:gd name="connsiteX8" fmla="*/ 19050 w 22860"/>
                            <a:gd name="connsiteY8" fmla="*/ 2858 h 32385"/>
                            <a:gd name="connsiteX9" fmla="*/ 21908 w 22860"/>
                            <a:gd name="connsiteY9" fmla="*/ 9525 h 32385"/>
                            <a:gd name="connsiteX10" fmla="*/ 21908 w 22860"/>
                            <a:gd name="connsiteY10" fmla="*/ 9525 h 32385"/>
                            <a:gd name="connsiteX11" fmla="*/ 19050 w 22860"/>
                            <a:gd name="connsiteY11" fmla="*/ 9525 h 32385"/>
                            <a:gd name="connsiteX12" fmla="*/ 16193 w 22860"/>
                            <a:gd name="connsiteY12" fmla="*/ 4763 h 32385"/>
                            <a:gd name="connsiteX13" fmla="*/ 10478 w 22860"/>
                            <a:gd name="connsiteY13" fmla="*/ 2858 h 32385"/>
                            <a:gd name="connsiteX14" fmla="*/ 3810 w 22860"/>
                            <a:gd name="connsiteY14" fmla="*/ 5715 h 32385"/>
                            <a:gd name="connsiteX15" fmla="*/ 953 w 22860"/>
                            <a:gd name="connsiteY15" fmla="*/ 13335 h 32385"/>
                            <a:gd name="connsiteX16" fmla="*/ 953 w 22860"/>
                            <a:gd name="connsiteY16" fmla="*/ 19050 h 32385"/>
                            <a:gd name="connsiteX17" fmla="*/ 3810 w 22860"/>
                            <a:gd name="connsiteY17" fmla="*/ 26670 h 32385"/>
                            <a:gd name="connsiteX18" fmla="*/ 10478 w 22860"/>
                            <a:gd name="connsiteY18" fmla="*/ 29528 h 32385"/>
                            <a:gd name="connsiteX19" fmla="*/ 16193 w 22860"/>
                            <a:gd name="connsiteY19" fmla="*/ 28575 h 32385"/>
                            <a:gd name="connsiteX20" fmla="*/ 19050 w 22860"/>
                            <a:gd name="connsiteY20" fmla="*/ 26670 h 32385"/>
                            <a:gd name="connsiteX21" fmla="*/ 19050 w 22860"/>
                            <a:gd name="connsiteY21" fmla="*/ 18098 h 32385"/>
                            <a:gd name="connsiteX22" fmla="*/ 10478 w 22860"/>
                            <a:gd name="connsiteY22" fmla="*/ 18098 h 32385"/>
                            <a:gd name="connsiteX23" fmla="*/ 10478 w 22860"/>
                            <a:gd name="connsiteY23" fmla="*/ 16192 h 32385"/>
                            <a:gd name="connsiteX24" fmla="*/ 20955 w 22860"/>
                            <a:gd name="connsiteY24" fmla="*/ 16192 h 32385"/>
                            <a:gd name="connsiteX25" fmla="*/ 20955 w 22860"/>
                            <a:gd name="connsiteY25" fmla="*/ 28575 h 32385"/>
                            <a:gd name="connsiteX26" fmla="*/ 22860 w 22860"/>
                            <a:gd name="connsiteY26" fmla="*/ 28575 h 323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</a:cxnLst>
                          <a:rect l="l" t="t" r="r" b="b"/>
                          <a:pathLst>
                            <a:path w="22860" h="32385">
                              <a:moveTo>
                                <a:pt x="22860" y="28575"/>
                              </a:moveTo>
                              <a:cubicBezTo>
                                <a:pt x="21908" y="29528"/>
                                <a:pt x="20955" y="30480"/>
                                <a:pt x="19050" y="31433"/>
                              </a:cubicBezTo>
                              <a:cubicBezTo>
                                <a:pt x="17145" y="32385"/>
                                <a:pt x="15240" y="32385"/>
                                <a:pt x="12383" y="32385"/>
                              </a:cubicBezTo>
                              <a:cubicBezTo>
                                <a:pt x="8573" y="32385"/>
                                <a:pt x="5715" y="31433"/>
                                <a:pt x="3810" y="28575"/>
                              </a:cubicBezTo>
                              <a:cubicBezTo>
                                <a:pt x="1905" y="25717"/>
                                <a:pt x="0" y="22860"/>
                                <a:pt x="0" y="19050"/>
                              </a:cubicBezTo>
                              <a:lnTo>
                                <a:pt x="0" y="13335"/>
                              </a:lnTo>
                              <a:cubicBezTo>
                                <a:pt x="0" y="9525"/>
                                <a:pt x="953" y="6667"/>
                                <a:pt x="2858" y="3810"/>
                              </a:cubicBezTo>
                              <a:cubicBezTo>
                                <a:pt x="4763" y="953"/>
                                <a:pt x="7620" y="0"/>
                                <a:pt x="11430" y="0"/>
                              </a:cubicBezTo>
                              <a:cubicBezTo>
                                <a:pt x="15240" y="0"/>
                                <a:pt x="17145" y="953"/>
                                <a:pt x="19050" y="2858"/>
                              </a:cubicBezTo>
                              <a:cubicBezTo>
                                <a:pt x="20955" y="4763"/>
                                <a:pt x="21908" y="6667"/>
                                <a:pt x="21908" y="9525"/>
                              </a:cubicBezTo>
                              <a:lnTo>
                                <a:pt x="21908" y="9525"/>
                              </a:lnTo>
                              <a:lnTo>
                                <a:pt x="19050" y="9525"/>
                              </a:lnTo>
                              <a:cubicBezTo>
                                <a:pt x="19050" y="7620"/>
                                <a:pt x="18098" y="5715"/>
                                <a:pt x="16193" y="4763"/>
                              </a:cubicBezTo>
                              <a:cubicBezTo>
                                <a:pt x="15240" y="3810"/>
                                <a:pt x="12383" y="2858"/>
                                <a:pt x="10478" y="2858"/>
                              </a:cubicBezTo>
                              <a:cubicBezTo>
                                <a:pt x="7620" y="2858"/>
                                <a:pt x="5715" y="3810"/>
                                <a:pt x="3810" y="5715"/>
                              </a:cubicBezTo>
                              <a:cubicBezTo>
                                <a:pt x="1905" y="7620"/>
                                <a:pt x="953" y="10478"/>
                                <a:pt x="953" y="13335"/>
                              </a:cubicBezTo>
                              <a:lnTo>
                                <a:pt x="953" y="19050"/>
                              </a:lnTo>
                              <a:cubicBezTo>
                                <a:pt x="953" y="21908"/>
                                <a:pt x="1905" y="24765"/>
                                <a:pt x="3810" y="26670"/>
                              </a:cubicBezTo>
                              <a:cubicBezTo>
                                <a:pt x="5715" y="28575"/>
                                <a:pt x="7620" y="29528"/>
                                <a:pt x="10478" y="29528"/>
                              </a:cubicBezTo>
                              <a:cubicBezTo>
                                <a:pt x="12383" y="29528"/>
                                <a:pt x="14288" y="29528"/>
                                <a:pt x="16193" y="28575"/>
                              </a:cubicBezTo>
                              <a:cubicBezTo>
                                <a:pt x="18098" y="27623"/>
                                <a:pt x="19050" y="27623"/>
                                <a:pt x="19050" y="26670"/>
                              </a:cubicBezTo>
                              <a:lnTo>
                                <a:pt x="19050" y="18098"/>
                              </a:lnTo>
                              <a:lnTo>
                                <a:pt x="10478" y="18098"/>
                              </a:lnTo>
                              <a:lnTo>
                                <a:pt x="10478" y="16192"/>
                              </a:lnTo>
                              <a:lnTo>
                                <a:pt x="20955" y="16192"/>
                              </a:lnTo>
                              <a:lnTo>
                                <a:pt x="20955" y="28575"/>
                              </a:lnTo>
                              <a:lnTo>
                                <a:pt x="22860" y="285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4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942" y="3382327"/>
                        <a:ext cx="127635" cy="125730"/>
                        <a:chOff x="5635942" y="3382327"/>
                        <a:chExt cx="127635" cy="125730"/>
                      </a:xfrm>
                    </p:grpSpPr>
                    <p:sp>
                      <p:nvSpPr>
                        <p:cNvPr id="135" name="Freeform: Shape 134">
                          <a:extLst>
                            <a:ext uri="{FF2B5EF4-FFF2-40B4-BE49-F238E27FC236}">
                              <a16:creationId xmlns:a16="http://schemas.microsoft.com/office/drawing/2014/main" id="{513D1A57-71B7-468F-A3A0-A88903E1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942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2 w 127635"/>
                            <a:gd name="connsiteY1" fmla="*/ 125730 h 125730"/>
                            <a:gd name="connsiteX2" fmla="*/ 16192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2 w 127635"/>
                            <a:gd name="connsiteY5" fmla="*/ 0 h 125730"/>
                            <a:gd name="connsiteX6" fmla="*/ 111442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6" name="Freeform: Shape 135">
                          <a:extLst>
                            <a:ext uri="{FF2B5EF4-FFF2-40B4-BE49-F238E27FC236}">
                              <a16:creationId xmlns:a16="http://schemas.microsoft.com/office/drawing/2014/main" id="{5EB125BD-C4F6-4D5C-99CC-78B9EC463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2508" y="3414712"/>
                          <a:ext cx="64995" cy="62408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408"/>
                            <a:gd name="connsiteX1" fmla="*/ 64874 w 64995"/>
                            <a:gd name="connsiteY1" fmla="*/ 2858 h 62408"/>
                            <a:gd name="connsiteX2" fmla="*/ 62017 w 64995"/>
                            <a:gd name="connsiteY2" fmla="*/ 0 h 62408"/>
                            <a:gd name="connsiteX3" fmla="*/ 56302 w 64995"/>
                            <a:gd name="connsiteY3" fmla="*/ 0 h 62408"/>
                            <a:gd name="connsiteX4" fmla="*/ 24869 w 64995"/>
                            <a:gd name="connsiteY4" fmla="*/ 3810 h 62408"/>
                            <a:gd name="connsiteX5" fmla="*/ 19154 w 64995"/>
                            <a:gd name="connsiteY5" fmla="*/ 4763 h 62408"/>
                            <a:gd name="connsiteX6" fmla="*/ 17249 w 64995"/>
                            <a:gd name="connsiteY6" fmla="*/ 7620 h 62408"/>
                            <a:gd name="connsiteX7" fmla="*/ 17249 w 64995"/>
                            <a:gd name="connsiteY7" fmla="*/ 42863 h 62408"/>
                            <a:gd name="connsiteX8" fmla="*/ 11534 w 64995"/>
                            <a:gd name="connsiteY8" fmla="*/ 42863 h 62408"/>
                            <a:gd name="connsiteX9" fmla="*/ 104 w 64995"/>
                            <a:gd name="connsiteY9" fmla="*/ 54292 h 62408"/>
                            <a:gd name="connsiteX10" fmla="*/ 14392 w 64995"/>
                            <a:gd name="connsiteY10" fmla="*/ 61913 h 62408"/>
                            <a:gd name="connsiteX11" fmla="*/ 25822 w 64995"/>
                            <a:gd name="connsiteY11" fmla="*/ 50483 h 62408"/>
                            <a:gd name="connsiteX12" fmla="*/ 25822 w 64995"/>
                            <a:gd name="connsiteY12" fmla="*/ 50483 h 62408"/>
                            <a:gd name="connsiteX13" fmla="*/ 25822 w 64995"/>
                            <a:gd name="connsiteY13" fmla="*/ 50483 h 62408"/>
                            <a:gd name="connsiteX14" fmla="*/ 25822 w 64995"/>
                            <a:gd name="connsiteY14" fmla="*/ 20955 h 62408"/>
                            <a:gd name="connsiteX15" fmla="*/ 57254 w 64995"/>
                            <a:gd name="connsiteY15" fmla="*/ 17145 h 62408"/>
                            <a:gd name="connsiteX16" fmla="*/ 57254 w 64995"/>
                            <a:gd name="connsiteY16" fmla="*/ 40005 h 62408"/>
                            <a:gd name="connsiteX17" fmla="*/ 51539 w 64995"/>
                            <a:gd name="connsiteY17" fmla="*/ 40005 h 62408"/>
                            <a:gd name="connsiteX18" fmla="*/ 40109 w 64995"/>
                            <a:gd name="connsiteY18" fmla="*/ 51435 h 62408"/>
                            <a:gd name="connsiteX19" fmla="*/ 54397 w 64995"/>
                            <a:gd name="connsiteY19" fmla="*/ 59055 h 62408"/>
                            <a:gd name="connsiteX20" fmla="*/ 64874 w 64995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3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1064" y="59055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680459"/>
                        <a:ext cx="127635" cy="125730"/>
                        <a:chOff x="6666547" y="3680459"/>
                        <a:chExt cx="127635" cy="125730"/>
                      </a:xfrm>
                    </p:grpSpPr>
                    <p:sp>
                      <p:nvSpPr>
                        <p:cNvPr id="138" name="Freeform: Shape 137">
                          <a:extLst>
                            <a:ext uri="{FF2B5EF4-FFF2-40B4-BE49-F238E27FC236}">
                              <a16:creationId xmlns:a16="http://schemas.microsoft.com/office/drawing/2014/main" id="{25770679-D6C3-4072-BF27-90D36E7A02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680459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" name="Freeform: Shape 138">
                          <a:extLst>
                            <a:ext uri="{FF2B5EF4-FFF2-40B4-BE49-F238E27FC236}">
                              <a16:creationId xmlns:a16="http://schemas.microsoft.com/office/drawing/2014/main" id="{CE21A95F-2BF3-4468-94CE-39F52DFC9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3113" y="3712845"/>
                          <a:ext cx="64978" cy="62408"/>
                        </a:xfrm>
                        <a:custGeom>
                          <a:avLst/>
                          <a:gdLst>
                            <a:gd name="connsiteX0" fmla="*/ 64874 w 64978"/>
                            <a:gd name="connsiteY0" fmla="*/ 47625 h 62408"/>
                            <a:gd name="connsiteX1" fmla="*/ 64874 w 64978"/>
                            <a:gd name="connsiteY1" fmla="*/ 2858 h 62408"/>
                            <a:gd name="connsiteX2" fmla="*/ 62017 w 64978"/>
                            <a:gd name="connsiteY2" fmla="*/ 0 h 62408"/>
                            <a:gd name="connsiteX3" fmla="*/ 56302 w 64978"/>
                            <a:gd name="connsiteY3" fmla="*/ 0 h 62408"/>
                            <a:gd name="connsiteX4" fmla="*/ 24869 w 64978"/>
                            <a:gd name="connsiteY4" fmla="*/ 3810 h 62408"/>
                            <a:gd name="connsiteX5" fmla="*/ 19154 w 64978"/>
                            <a:gd name="connsiteY5" fmla="*/ 4763 h 62408"/>
                            <a:gd name="connsiteX6" fmla="*/ 17249 w 64978"/>
                            <a:gd name="connsiteY6" fmla="*/ 7620 h 62408"/>
                            <a:gd name="connsiteX7" fmla="*/ 17249 w 64978"/>
                            <a:gd name="connsiteY7" fmla="*/ 42863 h 62408"/>
                            <a:gd name="connsiteX8" fmla="*/ 11534 w 64978"/>
                            <a:gd name="connsiteY8" fmla="*/ 42863 h 62408"/>
                            <a:gd name="connsiteX9" fmla="*/ 104 w 64978"/>
                            <a:gd name="connsiteY9" fmla="*/ 54292 h 62408"/>
                            <a:gd name="connsiteX10" fmla="*/ 14392 w 64978"/>
                            <a:gd name="connsiteY10" fmla="*/ 61913 h 62408"/>
                            <a:gd name="connsiteX11" fmla="*/ 25822 w 64978"/>
                            <a:gd name="connsiteY11" fmla="*/ 50483 h 62408"/>
                            <a:gd name="connsiteX12" fmla="*/ 25822 w 64978"/>
                            <a:gd name="connsiteY12" fmla="*/ 50483 h 62408"/>
                            <a:gd name="connsiteX13" fmla="*/ 25822 w 64978"/>
                            <a:gd name="connsiteY13" fmla="*/ 50483 h 62408"/>
                            <a:gd name="connsiteX14" fmla="*/ 25822 w 64978"/>
                            <a:gd name="connsiteY14" fmla="*/ 20955 h 62408"/>
                            <a:gd name="connsiteX15" fmla="*/ 57254 w 64978"/>
                            <a:gd name="connsiteY15" fmla="*/ 17145 h 62408"/>
                            <a:gd name="connsiteX16" fmla="*/ 57254 w 64978"/>
                            <a:gd name="connsiteY16" fmla="*/ 40005 h 62408"/>
                            <a:gd name="connsiteX17" fmla="*/ 51539 w 64978"/>
                            <a:gd name="connsiteY17" fmla="*/ 40005 h 62408"/>
                            <a:gd name="connsiteX18" fmla="*/ 40109 w 64978"/>
                            <a:gd name="connsiteY18" fmla="*/ 51435 h 62408"/>
                            <a:gd name="connsiteX19" fmla="*/ 54397 w 64978"/>
                            <a:gd name="connsiteY19" fmla="*/ 59055 h 62408"/>
                            <a:gd name="connsiteX20" fmla="*/ 64874 w 64978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78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7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2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0112" y="58102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2695" y="3949065"/>
                        <a:ext cx="127634" cy="125729"/>
                        <a:chOff x="6322695" y="3949065"/>
                        <a:chExt cx="127634" cy="125729"/>
                      </a:xfrm>
                    </p:grpSpPr>
                    <p:sp>
                      <p:nvSpPr>
                        <p:cNvPr id="141" name="Freeform: Shape 140">
                          <a:extLst>
                            <a:ext uri="{FF2B5EF4-FFF2-40B4-BE49-F238E27FC236}">
                              <a16:creationId xmlns:a16="http://schemas.microsoft.com/office/drawing/2014/main" id="{00997C60-FBED-4064-9CBA-2D41259A9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2695" y="3949065"/>
                          <a:ext cx="127634" cy="125729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29"/>
                            <a:gd name="connsiteX1" fmla="*/ 111442 w 127634"/>
                            <a:gd name="connsiteY1" fmla="*/ 125730 h 125729"/>
                            <a:gd name="connsiteX2" fmla="*/ 16192 w 127634"/>
                            <a:gd name="connsiteY2" fmla="*/ 125730 h 125729"/>
                            <a:gd name="connsiteX3" fmla="*/ 0 w 127634"/>
                            <a:gd name="connsiteY3" fmla="*/ 109538 h 125729"/>
                            <a:gd name="connsiteX4" fmla="*/ 0 w 127634"/>
                            <a:gd name="connsiteY4" fmla="*/ 16192 h 125729"/>
                            <a:gd name="connsiteX5" fmla="*/ 16192 w 127634"/>
                            <a:gd name="connsiteY5" fmla="*/ 0 h 125729"/>
                            <a:gd name="connsiteX6" fmla="*/ 111442 w 127634"/>
                            <a:gd name="connsiteY6" fmla="*/ 0 h 125729"/>
                            <a:gd name="connsiteX7" fmla="*/ 127635 w 127634"/>
                            <a:gd name="connsiteY7" fmla="*/ 16192 h 125729"/>
                            <a:gd name="connsiteX8" fmla="*/ 127635 w 127634"/>
                            <a:gd name="connsiteY8" fmla="*/ 109538 h 1257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29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2"/>
                              </a:lnTo>
                              <a:cubicBezTo>
                                <a:pt x="0" y="6667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2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2" name="Freeform: Shape 141">
                          <a:extLst>
                            <a:ext uri="{FF2B5EF4-FFF2-40B4-BE49-F238E27FC236}">
                              <a16:creationId xmlns:a16="http://schemas.microsoft.com/office/drawing/2014/main" id="{B6F328D7-A378-4AFC-873F-2F7B48E200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260" y="3981450"/>
                          <a:ext cx="64995" cy="62865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865"/>
                            <a:gd name="connsiteX1" fmla="*/ 64874 w 64995"/>
                            <a:gd name="connsiteY1" fmla="*/ 2858 h 62865"/>
                            <a:gd name="connsiteX2" fmla="*/ 62017 w 64995"/>
                            <a:gd name="connsiteY2" fmla="*/ 0 h 62865"/>
                            <a:gd name="connsiteX3" fmla="*/ 56302 w 64995"/>
                            <a:gd name="connsiteY3" fmla="*/ 0 h 62865"/>
                            <a:gd name="connsiteX4" fmla="*/ 24869 w 64995"/>
                            <a:gd name="connsiteY4" fmla="*/ 3810 h 62865"/>
                            <a:gd name="connsiteX5" fmla="*/ 19154 w 64995"/>
                            <a:gd name="connsiteY5" fmla="*/ 4763 h 62865"/>
                            <a:gd name="connsiteX6" fmla="*/ 17249 w 64995"/>
                            <a:gd name="connsiteY6" fmla="*/ 7620 h 62865"/>
                            <a:gd name="connsiteX7" fmla="*/ 17249 w 64995"/>
                            <a:gd name="connsiteY7" fmla="*/ 42863 h 62865"/>
                            <a:gd name="connsiteX8" fmla="*/ 11534 w 64995"/>
                            <a:gd name="connsiteY8" fmla="*/ 42863 h 62865"/>
                            <a:gd name="connsiteX9" fmla="*/ 104 w 64995"/>
                            <a:gd name="connsiteY9" fmla="*/ 54292 h 62865"/>
                            <a:gd name="connsiteX10" fmla="*/ 14392 w 64995"/>
                            <a:gd name="connsiteY10" fmla="*/ 62865 h 62865"/>
                            <a:gd name="connsiteX11" fmla="*/ 25822 w 64995"/>
                            <a:gd name="connsiteY11" fmla="*/ 51435 h 62865"/>
                            <a:gd name="connsiteX12" fmla="*/ 25822 w 64995"/>
                            <a:gd name="connsiteY12" fmla="*/ 51435 h 62865"/>
                            <a:gd name="connsiteX13" fmla="*/ 25822 w 64995"/>
                            <a:gd name="connsiteY13" fmla="*/ 51435 h 62865"/>
                            <a:gd name="connsiteX14" fmla="*/ 25822 w 64995"/>
                            <a:gd name="connsiteY14" fmla="*/ 21908 h 62865"/>
                            <a:gd name="connsiteX15" fmla="*/ 57254 w 64995"/>
                            <a:gd name="connsiteY15" fmla="*/ 18097 h 62865"/>
                            <a:gd name="connsiteX16" fmla="*/ 57254 w 64995"/>
                            <a:gd name="connsiteY16" fmla="*/ 40958 h 62865"/>
                            <a:gd name="connsiteX17" fmla="*/ 51539 w 64995"/>
                            <a:gd name="connsiteY17" fmla="*/ 40958 h 62865"/>
                            <a:gd name="connsiteX18" fmla="*/ 40109 w 64995"/>
                            <a:gd name="connsiteY18" fmla="*/ 52388 h 62865"/>
                            <a:gd name="connsiteX19" fmla="*/ 54397 w 64995"/>
                            <a:gd name="connsiteY19" fmla="*/ 60008 h 62865"/>
                            <a:gd name="connsiteX20" fmla="*/ 64874 w 64995"/>
                            <a:gd name="connsiteY20" fmla="*/ 47625 h 62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865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2863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2865"/>
                                <a:pt x="14392" y="62865"/>
                              </a:cubicBezTo>
                              <a:cubicBezTo>
                                <a:pt x="21059" y="61913"/>
                                <a:pt x="26774" y="57150"/>
                                <a:pt x="25822" y="51435"/>
                              </a:cubicBezTo>
                              <a:lnTo>
                                <a:pt x="25822" y="51435"/>
                              </a:lnTo>
                              <a:lnTo>
                                <a:pt x="25822" y="51435"/>
                              </a:lnTo>
                              <a:lnTo>
                                <a:pt x="25822" y="21908"/>
                              </a:lnTo>
                              <a:lnTo>
                                <a:pt x="57254" y="18097"/>
                              </a:lnTo>
                              <a:lnTo>
                                <a:pt x="57254" y="40958"/>
                              </a:lnTo>
                              <a:cubicBezTo>
                                <a:pt x="55349" y="40958"/>
                                <a:pt x="53444" y="40005"/>
                                <a:pt x="51539" y="40958"/>
                              </a:cubicBezTo>
                              <a:cubicBezTo>
                                <a:pt x="44872" y="41910"/>
                                <a:pt x="39157" y="46672"/>
                                <a:pt x="40109" y="52388"/>
                              </a:cubicBezTo>
                              <a:cubicBezTo>
                                <a:pt x="41062" y="58103"/>
                                <a:pt x="46777" y="60960"/>
                                <a:pt x="54397" y="60008"/>
                              </a:cubicBezTo>
                              <a:cubicBezTo>
                                <a:pt x="61064" y="58103"/>
                                <a:pt x="65827" y="52388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3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382327"/>
                        <a:ext cx="127635" cy="125730"/>
                        <a:chOff x="6666547" y="3382327"/>
                        <a:chExt cx="127635" cy="125730"/>
                      </a:xfrm>
                    </p:grpSpPr>
                    <p:sp>
                      <p:nvSpPr>
                        <p:cNvPr id="144" name="Freeform: Shape 143">
                          <a:extLst>
                            <a:ext uri="{FF2B5EF4-FFF2-40B4-BE49-F238E27FC236}">
                              <a16:creationId xmlns:a16="http://schemas.microsoft.com/office/drawing/2014/main" id="{1E56B546-F4C2-4275-BFB4-B4E22FCDF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68E3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Freeform: Shape 144">
                          <a:extLst>
                            <a:ext uri="{FF2B5EF4-FFF2-40B4-BE49-F238E27FC236}">
                              <a16:creationId xmlns:a16="http://schemas.microsoft.com/office/drawing/2014/main" id="{5D76E621-C0E2-48F4-A822-983871C116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6075" y="3408997"/>
                          <a:ext cx="74295" cy="70485"/>
                        </a:xfrm>
                        <a:custGeom>
                          <a:avLst/>
                          <a:gdLst>
                            <a:gd name="connsiteX0" fmla="*/ 73342 w 74295"/>
                            <a:gd name="connsiteY0" fmla="*/ 60007 h 70485"/>
                            <a:gd name="connsiteX1" fmla="*/ 60008 w 74295"/>
                            <a:gd name="connsiteY1" fmla="*/ 60007 h 70485"/>
                            <a:gd name="connsiteX2" fmla="*/ 70485 w 74295"/>
                            <a:gd name="connsiteY2" fmla="*/ 35243 h 70485"/>
                            <a:gd name="connsiteX3" fmla="*/ 35242 w 74295"/>
                            <a:gd name="connsiteY3" fmla="*/ 0 h 70485"/>
                            <a:gd name="connsiteX4" fmla="*/ 0 w 74295"/>
                            <a:gd name="connsiteY4" fmla="*/ 35243 h 70485"/>
                            <a:gd name="connsiteX5" fmla="*/ 35242 w 74295"/>
                            <a:gd name="connsiteY5" fmla="*/ 70485 h 70485"/>
                            <a:gd name="connsiteX6" fmla="*/ 58103 w 74295"/>
                            <a:gd name="connsiteY6" fmla="*/ 61912 h 70485"/>
                            <a:gd name="connsiteX7" fmla="*/ 74295 w 74295"/>
                            <a:gd name="connsiteY7" fmla="*/ 61912 h 70485"/>
                            <a:gd name="connsiteX8" fmla="*/ 74295 w 74295"/>
                            <a:gd name="connsiteY8" fmla="*/ 60007 h 70485"/>
                            <a:gd name="connsiteX9" fmla="*/ 73342 w 74295"/>
                            <a:gd name="connsiteY9" fmla="*/ 60007 h 70485"/>
                            <a:gd name="connsiteX10" fmla="*/ 17145 w 74295"/>
                            <a:gd name="connsiteY10" fmla="*/ 44768 h 70485"/>
                            <a:gd name="connsiteX11" fmla="*/ 8572 w 74295"/>
                            <a:gd name="connsiteY11" fmla="*/ 36195 h 70485"/>
                            <a:gd name="connsiteX12" fmla="*/ 17145 w 74295"/>
                            <a:gd name="connsiteY12" fmla="*/ 27623 h 70485"/>
                            <a:gd name="connsiteX13" fmla="*/ 25717 w 74295"/>
                            <a:gd name="connsiteY13" fmla="*/ 36195 h 70485"/>
                            <a:gd name="connsiteX14" fmla="*/ 17145 w 74295"/>
                            <a:gd name="connsiteY14" fmla="*/ 44768 h 70485"/>
                            <a:gd name="connsiteX15" fmla="*/ 35242 w 74295"/>
                            <a:gd name="connsiteY15" fmla="*/ 64770 h 70485"/>
                            <a:gd name="connsiteX16" fmla="*/ 26670 w 74295"/>
                            <a:gd name="connsiteY16" fmla="*/ 56198 h 70485"/>
                            <a:gd name="connsiteX17" fmla="*/ 35242 w 74295"/>
                            <a:gd name="connsiteY17" fmla="*/ 47625 h 70485"/>
                            <a:gd name="connsiteX18" fmla="*/ 43815 w 74295"/>
                            <a:gd name="connsiteY18" fmla="*/ 56198 h 70485"/>
                            <a:gd name="connsiteX19" fmla="*/ 35242 w 74295"/>
                            <a:gd name="connsiteY19" fmla="*/ 64770 h 70485"/>
                            <a:gd name="connsiteX20" fmla="*/ 35242 w 74295"/>
                            <a:gd name="connsiteY20" fmla="*/ 24765 h 70485"/>
                            <a:gd name="connsiteX21" fmla="*/ 26670 w 74295"/>
                            <a:gd name="connsiteY21" fmla="*/ 16193 h 70485"/>
                            <a:gd name="connsiteX22" fmla="*/ 35242 w 74295"/>
                            <a:gd name="connsiteY22" fmla="*/ 7620 h 70485"/>
                            <a:gd name="connsiteX23" fmla="*/ 43815 w 74295"/>
                            <a:gd name="connsiteY23" fmla="*/ 16193 h 70485"/>
                            <a:gd name="connsiteX24" fmla="*/ 35242 w 74295"/>
                            <a:gd name="connsiteY24" fmla="*/ 24765 h 70485"/>
                            <a:gd name="connsiteX25" fmla="*/ 47625 w 74295"/>
                            <a:gd name="connsiteY25" fmla="*/ 36195 h 70485"/>
                            <a:gd name="connsiteX26" fmla="*/ 56197 w 74295"/>
                            <a:gd name="connsiteY26" fmla="*/ 27623 h 70485"/>
                            <a:gd name="connsiteX27" fmla="*/ 64770 w 74295"/>
                            <a:gd name="connsiteY27" fmla="*/ 36195 h 70485"/>
                            <a:gd name="connsiteX28" fmla="*/ 56197 w 74295"/>
                            <a:gd name="connsiteY28" fmla="*/ 44768 h 70485"/>
                            <a:gd name="connsiteX29" fmla="*/ 47625 w 74295"/>
                            <a:gd name="connsiteY29" fmla="*/ 36195 h 70485"/>
                            <a:gd name="connsiteX30" fmla="*/ 35242 w 74295"/>
                            <a:gd name="connsiteY30" fmla="*/ 40957 h 70485"/>
                            <a:gd name="connsiteX31" fmla="*/ 29528 w 74295"/>
                            <a:gd name="connsiteY31" fmla="*/ 35243 h 70485"/>
                            <a:gd name="connsiteX32" fmla="*/ 35242 w 74295"/>
                            <a:gd name="connsiteY32" fmla="*/ 29527 h 70485"/>
                            <a:gd name="connsiteX33" fmla="*/ 40958 w 74295"/>
                            <a:gd name="connsiteY33" fmla="*/ 35243 h 70485"/>
                            <a:gd name="connsiteX34" fmla="*/ 35242 w 74295"/>
                            <a:gd name="connsiteY34" fmla="*/ 40957 h 704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</a:cxnLst>
                          <a:rect l="l" t="t" r="r" b="b"/>
                          <a:pathLst>
                            <a:path w="74295" h="70485">
                              <a:moveTo>
                                <a:pt x="73342" y="60007"/>
                              </a:moveTo>
                              <a:lnTo>
                                <a:pt x="60008" y="60007"/>
                              </a:lnTo>
                              <a:cubicBezTo>
                                <a:pt x="66675" y="53340"/>
                                <a:pt x="70485" y="44768"/>
                                <a:pt x="70485" y="35243"/>
                              </a:cubicBezTo>
                              <a:cubicBezTo>
                                <a:pt x="70485" y="16193"/>
                                <a:pt x="54292" y="0"/>
                                <a:pt x="35242" y="0"/>
                              </a:cubicBezTo>
                              <a:cubicBezTo>
                                <a:pt x="16192" y="0"/>
                                <a:pt x="0" y="16193"/>
                                <a:pt x="0" y="35243"/>
                              </a:cubicBezTo>
                              <a:cubicBezTo>
                                <a:pt x="0" y="54293"/>
                                <a:pt x="16192" y="70485"/>
                                <a:pt x="35242" y="70485"/>
                              </a:cubicBezTo>
                              <a:cubicBezTo>
                                <a:pt x="43815" y="70485"/>
                                <a:pt x="51435" y="67627"/>
                                <a:pt x="58103" y="61912"/>
                              </a:cubicBezTo>
                              <a:lnTo>
                                <a:pt x="74295" y="61912"/>
                              </a:lnTo>
                              <a:lnTo>
                                <a:pt x="74295" y="60007"/>
                              </a:lnTo>
                              <a:lnTo>
                                <a:pt x="73342" y="60007"/>
                              </a:lnTo>
                              <a:close/>
                              <a:moveTo>
                                <a:pt x="17145" y="44768"/>
                              </a:moveTo>
                              <a:cubicBezTo>
                                <a:pt x="12383" y="44768"/>
                                <a:pt x="8572" y="40957"/>
                                <a:pt x="8572" y="36195"/>
                              </a:cubicBezTo>
                              <a:cubicBezTo>
                                <a:pt x="8572" y="31432"/>
                                <a:pt x="12383" y="27623"/>
                                <a:pt x="17145" y="27623"/>
                              </a:cubicBezTo>
                              <a:cubicBezTo>
                                <a:pt x="21908" y="27623"/>
                                <a:pt x="25717" y="31432"/>
                                <a:pt x="25717" y="36195"/>
                              </a:cubicBezTo>
                              <a:cubicBezTo>
                                <a:pt x="25717" y="40957"/>
                                <a:pt x="21908" y="44768"/>
                                <a:pt x="17145" y="44768"/>
                              </a:cubicBezTo>
                              <a:close/>
                              <a:moveTo>
                                <a:pt x="35242" y="64770"/>
                              </a:moveTo>
                              <a:cubicBezTo>
                                <a:pt x="30480" y="64770"/>
                                <a:pt x="26670" y="60960"/>
                                <a:pt x="26670" y="56198"/>
                              </a:cubicBezTo>
                              <a:cubicBezTo>
                                <a:pt x="26670" y="51435"/>
                                <a:pt x="30480" y="47625"/>
                                <a:pt x="35242" y="47625"/>
                              </a:cubicBezTo>
                              <a:cubicBezTo>
                                <a:pt x="40005" y="47625"/>
                                <a:pt x="43815" y="51435"/>
                                <a:pt x="43815" y="56198"/>
                              </a:cubicBezTo>
                              <a:cubicBezTo>
                                <a:pt x="43815" y="60960"/>
                                <a:pt x="40005" y="64770"/>
                                <a:pt x="35242" y="64770"/>
                              </a:cubicBezTo>
                              <a:close/>
                              <a:moveTo>
                                <a:pt x="35242" y="24765"/>
                              </a:moveTo>
                              <a:cubicBezTo>
                                <a:pt x="30480" y="24765"/>
                                <a:pt x="26670" y="20955"/>
                                <a:pt x="26670" y="16193"/>
                              </a:cubicBezTo>
                              <a:cubicBezTo>
                                <a:pt x="26670" y="11430"/>
                                <a:pt x="30480" y="7620"/>
                                <a:pt x="35242" y="7620"/>
                              </a:cubicBezTo>
                              <a:cubicBezTo>
                                <a:pt x="40005" y="7620"/>
                                <a:pt x="43815" y="11430"/>
                                <a:pt x="43815" y="16193"/>
                              </a:cubicBezTo>
                              <a:cubicBezTo>
                                <a:pt x="43815" y="20955"/>
                                <a:pt x="40005" y="24765"/>
                                <a:pt x="35242" y="24765"/>
                              </a:cubicBezTo>
                              <a:close/>
                              <a:moveTo>
                                <a:pt x="47625" y="36195"/>
                              </a:moveTo>
                              <a:cubicBezTo>
                                <a:pt x="47625" y="31432"/>
                                <a:pt x="51435" y="27623"/>
                                <a:pt x="56197" y="27623"/>
                              </a:cubicBezTo>
                              <a:cubicBezTo>
                                <a:pt x="60960" y="27623"/>
                                <a:pt x="64770" y="31432"/>
                                <a:pt x="64770" y="36195"/>
                              </a:cubicBezTo>
                              <a:cubicBezTo>
                                <a:pt x="64770" y="40957"/>
                                <a:pt x="60960" y="44768"/>
                                <a:pt x="56197" y="44768"/>
                              </a:cubicBezTo>
                              <a:cubicBezTo>
                                <a:pt x="51435" y="44768"/>
                                <a:pt x="47625" y="40957"/>
                                <a:pt x="47625" y="36195"/>
                              </a:cubicBezTo>
                              <a:close/>
                              <a:moveTo>
                                <a:pt x="35242" y="40957"/>
                              </a:moveTo>
                              <a:cubicBezTo>
                                <a:pt x="32385" y="40957"/>
                                <a:pt x="29528" y="39052"/>
                                <a:pt x="29528" y="35243"/>
                              </a:cubicBezTo>
                              <a:cubicBezTo>
                                <a:pt x="29528" y="32385"/>
                                <a:pt x="31433" y="29527"/>
                                <a:pt x="35242" y="29527"/>
                              </a:cubicBezTo>
                              <a:cubicBezTo>
                                <a:pt x="38100" y="29527"/>
                                <a:pt x="40958" y="31432"/>
                                <a:pt x="40958" y="35243"/>
                              </a:cubicBezTo>
                              <a:cubicBezTo>
                                <a:pt x="40005" y="38100"/>
                                <a:pt x="38100" y="40957"/>
                                <a:pt x="35242" y="40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9800" y="3727132"/>
                      <a:ext cx="49529" cy="32384"/>
                      <a:chOff x="6019800" y="3727132"/>
                      <a:chExt cx="49529" cy="32384"/>
                    </a:xfrm>
                    <a:solidFill>
                      <a:srgbClr val="FFFFFF"/>
                    </a:solidFill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B163EE93-EA08-4367-9C2C-B93065E6D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9800" y="3727132"/>
                        <a:ext cx="20954" cy="31432"/>
                      </a:xfrm>
                      <a:custGeom>
                        <a:avLst/>
                        <a:gdLst>
                          <a:gd name="connsiteX0" fmla="*/ 2858 w 20954"/>
                          <a:gd name="connsiteY0" fmla="*/ 18097 h 31432"/>
                          <a:gd name="connsiteX1" fmla="*/ 2858 w 20954"/>
                          <a:gd name="connsiteY1" fmla="*/ 31433 h 31432"/>
                          <a:gd name="connsiteX2" fmla="*/ 0 w 20954"/>
                          <a:gd name="connsiteY2" fmla="*/ 31433 h 31432"/>
                          <a:gd name="connsiteX3" fmla="*/ 0 w 20954"/>
                          <a:gd name="connsiteY3" fmla="*/ 0 h 31432"/>
                          <a:gd name="connsiteX4" fmla="*/ 10478 w 20954"/>
                          <a:gd name="connsiteY4" fmla="*/ 0 h 31432"/>
                          <a:gd name="connsiteX5" fmla="*/ 18097 w 20954"/>
                          <a:gd name="connsiteY5" fmla="*/ 2858 h 31432"/>
                          <a:gd name="connsiteX6" fmla="*/ 20955 w 20954"/>
                          <a:gd name="connsiteY6" fmla="*/ 9525 h 31432"/>
                          <a:gd name="connsiteX7" fmla="*/ 18097 w 20954"/>
                          <a:gd name="connsiteY7" fmla="*/ 16192 h 31432"/>
                          <a:gd name="connsiteX8" fmla="*/ 10478 w 20954"/>
                          <a:gd name="connsiteY8" fmla="*/ 19050 h 31432"/>
                          <a:gd name="connsiteX9" fmla="*/ 2858 w 20954"/>
                          <a:gd name="connsiteY9" fmla="*/ 19050 h 31432"/>
                          <a:gd name="connsiteX10" fmla="*/ 2858 w 20954"/>
                          <a:gd name="connsiteY10" fmla="*/ 18097 h 31432"/>
                          <a:gd name="connsiteX11" fmla="*/ 2858 w 20954"/>
                          <a:gd name="connsiteY11" fmla="*/ 16192 h 31432"/>
                          <a:gd name="connsiteX12" fmla="*/ 11430 w 20954"/>
                          <a:gd name="connsiteY12" fmla="*/ 16192 h 31432"/>
                          <a:gd name="connsiteX13" fmla="*/ 17145 w 20954"/>
                          <a:gd name="connsiteY13" fmla="*/ 14288 h 31432"/>
                          <a:gd name="connsiteX14" fmla="*/ 19050 w 20954"/>
                          <a:gd name="connsiteY14" fmla="*/ 9525 h 31432"/>
                          <a:gd name="connsiteX15" fmla="*/ 17145 w 20954"/>
                          <a:gd name="connsiteY15" fmla="*/ 4763 h 31432"/>
                          <a:gd name="connsiteX16" fmla="*/ 11430 w 20954"/>
                          <a:gd name="connsiteY16" fmla="*/ 2858 h 31432"/>
                          <a:gd name="connsiteX17" fmla="*/ 2858 w 20954"/>
                          <a:gd name="connsiteY17" fmla="*/ 2858 h 31432"/>
                          <a:gd name="connsiteX18" fmla="*/ 2858 w 20954"/>
                          <a:gd name="connsiteY18" fmla="*/ 16192 h 31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0954" h="31432">
                            <a:moveTo>
                              <a:pt x="2858" y="18097"/>
                            </a:moveTo>
                            <a:lnTo>
                              <a:pt x="2858" y="31433"/>
                            </a:lnTo>
                            <a:lnTo>
                              <a:pt x="0" y="31433"/>
                            </a:lnTo>
                            <a:lnTo>
                              <a:pt x="0" y="0"/>
                            </a:lnTo>
                            <a:lnTo>
                              <a:pt x="10478" y="0"/>
                            </a:ln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3" y="4763"/>
                              <a:pt x="20955" y="6667"/>
                              <a:pt x="20955" y="9525"/>
                            </a:cubicBezTo>
                            <a:cubicBezTo>
                              <a:pt x="20955" y="12383"/>
                              <a:pt x="20003" y="14288"/>
                              <a:pt x="18097" y="16192"/>
                            </a:cubicBezTo>
                            <a:cubicBezTo>
                              <a:pt x="16192" y="18097"/>
                              <a:pt x="13335" y="19050"/>
                              <a:pt x="10478" y="19050"/>
                            </a:cubicBezTo>
                            <a:lnTo>
                              <a:pt x="2858" y="19050"/>
                            </a:lnTo>
                            <a:lnTo>
                              <a:pt x="2858" y="18097"/>
                            </a:lnTo>
                            <a:close/>
                            <a:moveTo>
                              <a:pt x="2858" y="16192"/>
                            </a:moveTo>
                            <a:lnTo>
                              <a:pt x="11430" y="16192"/>
                            </a:lnTo>
                            <a:cubicBezTo>
                              <a:pt x="14288" y="16192"/>
                              <a:pt x="16192" y="15240"/>
                              <a:pt x="17145" y="14288"/>
                            </a:cubicBezTo>
                            <a:cubicBezTo>
                              <a:pt x="18097" y="13335"/>
                              <a:pt x="19050" y="11430"/>
                              <a:pt x="19050" y="9525"/>
                            </a:cubicBez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6192" y="3810"/>
                              <a:pt x="14288" y="2858"/>
                              <a:pt x="11430" y="2858"/>
                            </a:cubicBezTo>
                            <a:lnTo>
                              <a:pt x="2858" y="2858"/>
                            </a:lnTo>
                            <a:lnTo>
                              <a:pt x="2858" y="16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11D93816-D753-4BAF-B020-3003D863B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6470" y="3727132"/>
                        <a:ext cx="22859" cy="32384"/>
                      </a:xfrm>
                      <a:custGeom>
                        <a:avLst/>
                        <a:gdLst>
                          <a:gd name="connsiteX0" fmla="*/ 19050 w 22859"/>
                          <a:gd name="connsiteY0" fmla="*/ 23813 h 32384"/>
                          <a:gd name="connsiteX1" fmla="*/ 17145 w 22859"/>
                          <a:gd name="connsiteY1" fmla="*/ 20002 h 32384"/>
                          <a:gd name="connsiteX2" fmla="*/ 10477 w 22859"/>
                          <a:gd name="connsiteY2" fmla="*/ 17145 h 32384"/>
                          <a:gd name="connsiteX3" fmla="*/ 2858 w 22859"/>
                          <a:gd name="connsiteY3" fmla="*/ 13335 h 32384"/>
                          <a:gd name="connsiteX4" fmla="*/ 0 w 22859"/>
                          <a:gd name="connsiteY4" fmla="*/ 7620 h 32384"/>
                          <a:gd name="connsiteX5" fmla="*/ 2858 w 22859"/>
                          <a:gd name="connsiteY5" fmla="*/ 1905 h 32384"/>
                          <a:gd name="connsiteX6" fmla="*/ 10477 w 22859"/>
                          <a:gd name="connsiteY6" fmla="*/ 0 h 32384"/>
                          <a:gd name="connsiteX7" fmla="*/ 18097 w 22859"/>
                          <a:gd name="connsiteY7" fmla="*/ 2858 h 32384"/>
                          <a:gd name="connsiteX8" fmla="*/ 20955 w 22859"/>
                          <a:gd name="connsiteY8" fmla="*/ 9525 h 32384"/>
                          <a:gd name="connsiteX9" fmla="*/ 20955 w 22859"/>
                          <a:gd name="connsiteY9" fmla="*/ 9525 h 32384"/>
                          <a:gd name="connsiteX10" fmla="*/ 19050 w 22859"/>
                          <a:gd name="connsiteY10" fmla="*/ 9525 h 32384"/>
                          <a:gd name="connsiteX11" fmla="*/ 17145 w 22859"/>
                          <a:gd name="connsiteY11" fmla="*/ 4763 h 32384"/>
                          <a:gd name="connsiteX12" fmla="*/ 11430 w 22859"/>
                          <a:gd name="connsiteY12" fmla="*/ 2858 h 32384"/>
                          <a:gd name="connsiteX13" fmla="*/ 5715 w 22859"/>
                          <a:gd name="connsiteY13" fmla="*/ 4763 h 32384"/>
                          <a:gd name="connsiteX14" fmla="*/ 3810 w 22859"/>
                          <a:gd name="connsiteY14" fmla="*/ 8572 h 32384"/>
                          <a:gd name="connsiteX15" fmla="*/ 5715 w 22859"/>
                          <a:gd name="connsiteY15" fmla="*/ 12383 h 32384"/>
                          <a:gd name="connsiteX16" fmla="*/ 12383 w 22859"/>
                          <a:gd name="connsiteY16" fmla="*/ 15240 h 32384"/>
                          <a:gd name="connsiteX17" fmla="*/ 20002 w 22859"/>
                          <a:gd name="connsiteY17" fmla="*/ 19050 h 32384"/>
                          <a:gd name="connsiteX18" fmla="*/ 22860 w 22859"/>
                          <a:gd name="connsiteY18" fmla="*/ 24765 h 32384"/>
                          <a:gd name="connsiteX19" fmla="*/ 20002 w 22859"/>
                          <a:gd name="connsiteY19" fmla="*/ 30480 h 32384"/>
                          <a:gd name="connsiteX20" fmla="*/ 12383 w 22859"/>
                          <a:gd name="connsiteY20" fmla="*/ 32385 h 32384"/>
                          <a:gd name="connsiteX21" fmla="*/ 3810 w 22859"/>
                          <a:gd name="connsiteY21" fmla="*/ 30480 h 32384"/>
                          <a:gd name="connsiteX22" fmla="*/ 0 w 22859"/>
                          <a:gd name="connsiteY22" fmla="*/ 23813 h 32384"/>
                          <a:gd name="connsiteX23" fmla="*/ 0 w 22859"/>
                          <a:gd name="connsiteY23" fmla="*/ 23813 h 32384"/>
                          <a:gd name="connsiteX24" fmla="*/ 1905 w 22859"/>
                          <a:gd name="connsiteY24" fmla="*/ 23813 h 32384"/>
                          <a:gd name="connsiteX25" fmla="*/ 4763 w 22859"/>
                          <a:gd name="connsiteY25" fmla="*/ 29527 h 32384"/>
                          <a:gd name="connsiteX26" fmla="*/ 11430 w 22859"/>
                          <a:gd name="connsiteY26" fmla="*/ 31433 h 32384"/>
                          <a:gd name="connsiteX27" fmla="*/ 17145 w 22859"/>
                          <a:gd name="connsiteY27" fmla="*/ 29527 h 32384"/>
                          <a:gd name="connsiteX28" fmla="*/ 19050 w 22859"/>
                          <a:gd name="connsiteY28" fmla="*/ 23813 h 32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22859" h="32384">
                            <a:moveTo>
                              <a:pt x="19050" y="23813"/>
                            </a:moveTo>
                            <a:cubicBezTo>
                              <a:pt x="19050" y="21908"/>
                              <a:pt x="18097" y="20955"/>
                              <a:pt x="17145" y="20002"/>
                            </a:cubicBezTo>
                            <a:cubicBezTo>
                              <a:pt x="16192" y="19050"/>
                              <a:pt x="13335" y="18097"/>
                              <a:pt x="10477" y="17145"/>
                            </a:cubicBezTo>
                            <a:cubicBezTo>
                              <a:pt x="6667" y="16192"/>
                              <a:pt x="4763" y="15240"/>
                              <a:pt x="2858" y="13335"/>
                            </a:cubicBezTo>
                            <a:cubicBezTo>
                              <a:pt x="952" y="12383"/>
                              <a:pt x="0" y="10477"/>
                              <a:pt x="0" y="7620"/>
                            </a:cubicBezTo>
                            <a:cubicBezTo>
                              <a:pt x="0" y="4763"/>
                              <a:pt x="952" y="2858"/>
                              <a:pt x="2858" y="1905"/>
                            </a:cubicBezTo>
                            <a:cubicBezTo>
                              <a:pt x="4763" y="0"/>
                              <a:pt x="7620" y="0"/>
                              <a:pt x="10477" y="0"/>
                            </a:cubicBez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2" y="4763"/>
                              <a:pt x="20955" y="6667"/>
                              <a:pt x="20955" y="9525"/>
                            </a:cubicBezTo>
                            <a:lnTo>
                              <a:pt x="20955" y="9525"/>
                            </a:lnTo>
                            <a:lnTo>
                              <a:pt x="19050" y="9525"/>
                            </a:ln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5240" y="3810"/>
                              <a:pt x="13335" y="2858"/>
                              <a:pt x="11430" y="2858"/>
                            </a:cubicBezTo>
                            <a:cubicBezTo>
                              <a:pt x="8572" y="2858"/>
                              <a:pt x="6667" y="3810"/>
                              <a:pt x="5715" y="4763"/>
                            </a:cubicBezTo>
                            <a:cubicBezTo>
                              <a:pt x="4763" y="5715"/>
                              <a:pt x="3810" y="7620"/>
                              <a:pt x="3810" y="8572"/>
                            </a:cubicBezTo>
                            <a:cubicBezTo>
                              <a:pt x="3810" y="10477"/>
                              <a:pt x="4763" y="11430"/>
                              <a:pt x="5715" y="12383"/>
                            </a:cubicBezTo>
                            <a:cubicBezTo>
                              <a:pt x="6667" y="13335"/>
                              <a:pt x="9525" y="14288"/>
                              <a:pt x="12383" y="15240"/>
                            </a:cubicBezTo>
                            <a:cubicBezTo>
                              <a:pt x="16192" y="16192"/>
                              <a:pt x="18097" y="17145"/>
                              <a:pt x="20002" y="19050"/>
                            </a:cubicBezTo>
                            <a:cubicBezTo>
                              <a:pt x="21908" y="20955"/>
                              <a:pt x="22860" y="22860"/>
                              <a:pt x="22860" y="24765"/>
                            </a:cubicBezTo>
                            <a:cubicBezTo>
                              <a:pt x="22860" y="27622"/>
                              <a:pt x="21908" y="29527"/>
                              <a:pt x="20002" y="30480"/>
                            </a:cubicBezTo>
                            <a:cubicBezTo>
                              <a:pt x="18097" y="32385"/>
                              <a:pt x="15240" y="32385"/>
                              <a:pt x="12383" y="32385"/>
                            </a:cubicBezTo>
                            <a:cubicBezTo>
                              <a:pt x="9525" y="32385"/>
                              <a:pt x="6667" y="31433"/>
                              <a:pt x="3810" y="30480"/>
                            </a:cubicBezTo>
                            <a:cubicBezTo>
                              <a:pt x="1905" y="28575"/>
                              <a:pt x="0" y="26670"/>
                              <a:pt x="0" y="23813"/>
                            </a:cubicBezTo>
                            <a:lnTo>
                              <a:pt x="0" y="23813"/>
                            </a:lnTo>
                            <a:lnTo>
                              <a:pt x="1905" y="23813"/>
                            </a:lnTo>
                            <a:cubicBezTo>
                              <a:pt x="1905" y="26670"/>
                              <a:pt x="2858" y="27622"/>
                              <a:pt x="4763" y="29527"/>
                            </a:cubicBezTo>
                            <a:cubicBezTo>
                              <a:pt x="6667" y="30480"/>
                              <a:pt x="8572" y="31433"/>
                              <a:pt x="11430" y="31433"/>
                            </a:cubicBezTo>
                            <a:cubicBezTo>
                              <a:pt x="14288" y="31433"/>
                              <a:pt x="16192" y="30480"/>
                              <a:pt x="17145" y="29527"/>
                            </a:cubicBezTo>
                            <a:cubicBezTo>
                              <a:pt x="18097" y="26670"/>
                              <a:pt x="19050" y="25717"/>
                              <a:pt x="19050" y="2381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A553EDF1-3B7E-4362-98C9-150130E0722F}"/>
                      </a:ext>
                    </a:extLst>
                  </p:cNvPr>
                  <p:cNvSpPr/>
                  <p:nvPr/>
                </p:nvSpPr>
                <p:spPr>
                  <a:xfrm>
                    <a:off x="5241607" y="3100387"/>
                    <a:ext cx="146685" cy="20955"/>
                  </a:xfrm>
                  <a:custGeom>
                    <a:avLst/>
                    <a:gdLst>
                      <a:gd name="connsiteX0" fmla="*/ 0 w 146685"/>
                      <a:gd name="connsiteY0" fmla="*/ 0 h 20955"/>
                      <a:gd name="connsiteX1" fmla="*/ 146685 w 146685"/>
                      <a:gd name="connsiteY1" fmla="*/ 0 h 20955"/>
                      <a:gd name="connsiteX2" fmla="*/ 146685 w 146685"/>
                      <a:gd name="connsiteY2" fmla="*/ 20955 h 20955"/>
                      <a:gd name="connsiteX3" fmla="*/ 0 w 146685"/>
                      <a:gd name="connsiteY3" fmla="*/ 20955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685" h="20955">
                        <a:moveTo>
                          <a:pt x="0" y="0"/>
                        </a:moveTo>
                        <a:lnTo>
                          <a:pt x="146685" y="0"/>
                        </a:lnTo>
                        <a:lnTo>
                          <a:pt x="146685" y="20955"/>
                        </a:lnTo>
                        <a:lnTo>
                          <a:pt x="0" y="20955"/>
                        </a:lnTo>
                        <a:close/>
                      </a:path>
                    </a:pathLst>
                  </a:custGeom>
                  <a:solidFill>
                    <a:srgbClr val="2CB0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0B3BF051-A160-48A0-9119-1B7415676232}"/>
                      </a:ext>
                    </a:extLst>
                  </p:cNvPr>
                  <p:cNvSpPr/>
                  <p:nvPr/>
                </p:nvSpPr>
                <p:spPr>
                  <a:xfrm>
                    <a:off x="5118735" y="3072764"/>
                    <a:ext cx="94297" cy="63817"/>
                  </a:xfrm>
                  <a:custGeom>
                    <a:avLst/>
                    <a:gdLst>
                      <a:gd name="connsiteX0" fmla="*/ 71438 w 94297"/>
                      <a:gd name="connsiteY0" fmla="*/ 17145 h 63817"/>
                      <a:gd name="connsiteX1" fmla="*/ 71438 w 94297"/>
                      <a:gd name="connsiteY1" fmla="*/ 17145 h 63817"/>
                      <a:gd name="connsiteX2" fmla="*/ 45720 w 94297"/>
                      <a:gd name="connsiteY2" fmla="*/ 0 h 63817"/>
                      <a:gd name="connsiteX3" fmla="*/ 18098 w 94297"/>
                      <a:gd name="connsiteY3" fmla="*/ 25718 h 63817"/>
                      <a:gd name="connsiteX4" fmla="*/ 0 w 94297"/>
                      <a:gd name="connsiteY4" fmla="*/ 44768 h 63817"/>
                      <a:gd name="connsiteX5" fmla="*/ 19050 w 94297"/>
                      <a:gd name="connsiteY5" fmla="*/ 63818 h 63817"/>
                      <a:gd name="connsiteX6" fmla="*/ 34290 w 94297"/>
                      <a:gd name="connsiteY6" fmla="*/ 63818 h 63817"/>
                      <a:gd name="connsiteX7" fmla="*/ 41910 w 94297"/>
                      <a:gd name="connsiteY7" fmla="*/ 63818 h 63817"/>
                      <a:gd name="connsiteX8" fmla="*/ 41910 w 94297"/>
                      <a:gd name="connsiteY8" fmla="*/ 41910 h 63817"/>
                      <a:gd name="connsiteX9" fmla="*/ 32385 w 94297"/>
                      <a:gd name="connsiteY9" fmla="*/ 41910 h 63817"/>
                      <a:gd name="connsiteX10" fmla="*/ 47625 w 94297"/>
                      <a:gd name="connsiteY10" fmla="*/ 23813 h 63817"/>
                      <a:gd name="connsiteX11" fmla="*/ 62865 w 94297"/>
                      <a:gd name="connsiteY11" fmla="*/ 41910 h 63817"/>
                      <a:gd name="connsiteX12" fmla="*/ 53340 w 94297"/>
                      <a:gd name="connsiteY12" fmla="*/ 41910 h 63817"/>
                      <a:gd name="connsiteX13" fmla="*/ 53340 w 94297"/>
                      <a:gd name="connsiteY13" fmla="*/ 63818 h 63817"/>
                      <a:gd name="connsiteX14" fmla="*/ 72390 w 94297"/>
                      <a:gd name="connsiteY14" fmla="*/ 63818 h 63817"/>
                      <a:gd name="connsiteX15" fmla="*/ 94298 w 94297"/>
                      <a:gd name="connsiteY15" fmla="*/ 41910 h 63817"/>
                      <a:gd name="connsiteX16" fmla="*/ 94298 w 94297"/>
                      <a:gd name="connsiteY16" fmla="*/ 39052 h 63817"/>
                      <a:gd name="connsiteX17" fmla="*/ 71438 w 94297"/>
                      <a:gd name="connsiteY17" fmla="*/ 17145 h 63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297" h="63817">
                        <a:moveTo>
                          <a:pt x="71438" y="17145"/>
                        </a:moveTo>
                        <a:lnTo>
                          <a:pt x="71438" y="17145"/>
                        </a:lnTo>
                        <a:cubicBezTo>
                          <a:pt x="66675" y="7620"/>
                          <a:pt x="57150" y="0"/>
                          <a:pt x="45720" y="0"/>
                        </a:cubicBezTo>
                        <a:cubicBezTo>
                          <a:pt x="31432" y="0"/>
                          <a:pt x="19050" y="11430"/>
                          <a:pt x="18098" y="25718"/>
                        </a:cubicBezTo>
                        <a:cubicBezTo>
                          <a:pt x="8573" y="26670"/>
                          <a:pt x="0" y="34290"/>
                          <a:pt x="0" y="44768"/>
                        </a:cubicBezTo>
                        <a:cubicBezTo>
                          <a:pt x="0" y="55245"/>
                          <a:pt x="8573" y="63818"/>
                          <a:pt x="19050" y="63818"/>
                        </a:cubicBezTo>
                        <a:lnTo>
                          <a:pt x="34290" y="63818"/>
                        </a:lnTo>
                        <a:cubicBezTo>
                          <a:pt x="35242" y="63818"/>
                          <a:pt x="41910" y="63818"/>
                          <a:pt x="41910" y="63818"/>
                        </a:cubicBezTo>
                        <a:lnTo>
                          <a:pt x="41910" y="41910"/>
                        </a:lnTo>
                        <a:lnTo>
                          <a:pt x="32385" y="41910"/>
                        </a:lnTo>
                        <a:lnTo>
                          <a:pt x="47625" y="23813"/>
                        </a:lnTo>
                        <a:lnTo>
                          <a:pt x="62865" y="41910"/>
                        </a:lnTo>
                        <a:lnTo>
                          <a:pt x="53340" y="41910"/>
                        </a:lnTo>
                        <a:lnTo>
                          <a:pt x="53340" y="63818"/>
                        </a:lnTo>
                        <a:lnTo>
                          <a:pt x="72390" y="63818"/>
                        </a:lnTo>
                        <a:cubicBezTo>
                          <a:pt x="84773" y="63818"/>
                          <a:pt x="94298" y="54293"/>
                          <a:pt x="94298" y="41910"/>
                        </a:cubicBezTo>
                        <a:lnTo>
                          <a:pt x="94298" y="39052"/>
                        </a:lnTo>
                        <a:cubicBezTo>
                          <a:pt x="93345" y="26670"/>
                          <a:pt x="82867" y="17145"/>
                          <a:pt x="71438" y="1714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1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129212" y="3005137"/>
                  <a:ext cx="175260" cy="38100"/>
                  <a:chOff x="5129212" y="3005137"/>
                  <a:chExt cx="175260" cy="38100"/>
                </a:xfrm>
              </p:grpSpPr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8BD658E3-7C94-49B2-92BF-D9B94D9FB1A5}"/>
                      </a:ext>
                    </a:extLst>
                  </p:cNvPr>
                  <p:cNvSpPr/>
                  <p:nvPr/>
                </p:nvSpPr>
                <p:spPr>
                  <a:xfrm>
                    <a:off x="512921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2A57C468-144F-42A1-9366-E1B02BFB3A68}"/>
                      </a:ext>
                    </a:extLst>
                  </p:cNvPr>
                  <p:cNvSpPr/>
                  <p:nvPr/>
                </p:nvSpPr>
                <p:spPr>
                  <a:xfrm>
                    <a:off x="5195887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1B7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C0978020-C6A2-425A-AD4A-CEAF8E18B352}"/>
                      </a:ext>
                    </a:extLst>
                  </p:cNvPr>
                  <p:cNvSpPr/>
                  <p:nvPr/>
                </p:nvSpPr>
                <p:spPr>
                  <a:xfrm>
                    <a:off x="526637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02D4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2FE71D6-DD86-4002-9AED-2B8504567344}"/>
                  </a:ext>
                </a:extLst>
              </p:cNvPr>
              <p:cNvSpPr/>
              <p:nvPr/>
            </p:nvSpPr>
            <p:spPr>
              <a:xfrm>
                <a:off x="5540692" y="3094672"/>
                <a:ext cx="44767" cy="5714"/>
              </a:xfrm>
              <a:custGeom>
                <a:avLst/>
                <a:gdLst>
                  <a:gd name="connsiteX0" fmla="*/ 0 w 44767"/>
                  <a:gd name="connsiteY0" fmla="*/ 0 h 5714"/>
                  <a:gd name="connsiteX1" fmla="*/ 44767 w 44767"/>
                  <a:gd name="connsiteY1" fmla="*/ 0 h 5714"/>
                  <a:gd name="connsiteX2" fmla="*/ 44767 w 44767"/>
                  <a:gd name="connsiteY2" fmla="*/ 5715 h 5714"/>
                  <a:gd name="connsiteX3" fmla="*/ 0 w 44767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7" h="5714">
                    <a:moveTo>
                      <a:pt x="0" y="0"/>
                    </a:moveTo>
                    <a:lnTo>
                      <a:pt x="44767" y="0"/>
                    </a:lnTo>
                    <a:lnTo>
                      <a:pt x="44767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CF6A060-B193-4B78-A884-3F38BE543317}"/>
                  </a:ext>
                </a:extLst>
              </p:cNvPr>
              <p:cNvSpPr/>
              <p:nvPr/>
            </p:nvSpPr>
            <p:spPr>
              <a:xfrm>
                <a:off x="5589270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FD1A872-9440-4D8A-AEE6-ADB570ADE812}"/>
                  </a:ext>
                </a:extLst>
              </p:cNvPr>
              <p:cNvSpPr/>
              <p:nvPr/>
            </p:nvSpPr>
            <p:spPr>
              <a:xfrm>
                <a:off x="579786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D3E35F4-CCA8-4BEE-962B-B620C6725472}"/>
                  </a:ext>
                </a:extLst>
              </p:cNvPr>
              <p:cNvSpPr/>
              <p:nvPr/>
            </p:nvSpPr>
            <p:spPr>
              <a:xfrm>
                <a:off x="598455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324100" y="3514725"/>
              <a:ext cx="3444240" cy="1969770"/>
              <a:chOff x="4371975" y="2190750"/>
              <a:chExt cx="3444240" cy="1969770"/>
            </a:xfrm>
          </p:grpSpPr>
          <p:grpSp>
            <p:nvGrpSpPr>
              <p:cNvPr id="160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20589" y="2488882"/>
                <a:ext cx="1680604" cy="580072"/>
                <a:chOff x="4720589" y="2488882"/>
                <a:chExt cx="1680604" cy="580072"/>
              </a:xfrm>
              <a:solidFill>
                <a:srgbClr val="FFFFFF"/>
              </a:solidFill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DB1FB3E-FB40-4CA8-BE6B-4733C5618A30}"/>
                    </a:ext>
                  </a:extLst>
                </p:cNvPr>
                <p:cNvSpPr/>
                <p:nvPr/>
              </p:nvSpPr>
              <p:spPr>
                <a:xfrm>
                  <a:off x="5114925" y="2491740"/>
                  <a:ext cx="26670" cy="13334"/>
                </a:xfrm>
                <a:custGeom>
                  <a:avLst/>
                  <a:gdLst>
                    <a:gd name="connsiteX0" fmla="*/ 24765 w 26670"/>
                    <a:gd name="connsiteY0" fmla="*/ 13335 h 13334"/>
                    <a:gd name="connsiteX1" fmla="*/ 0 w 26670"/>
                    <a:gd name="connsiteY1" fmla="*/ 10478 h 13334"/>
                    <a:gd name="connsiteX2" fmla="*/ 952 w 26670"/>
                    <a:gd name="connsiteY2" fmla="*/ 0 h 13334"/>
                    <a:gd name="connsiteX3" fmla="*/ 26670 w 26670"/>
                    <a:gd name="connsiteY3" fmla="*/ 2857 h 13334"/>
                    <a:gd name="connsiteX4" fmla="*/ 24765 w 26670"/>
                    <a:gd name="connsiteY4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" h="13334">
                      <a:moveTo>
                        <a:pt x="24765" y="13335"/>
                      </a:moveTo>
                      <a:cubicBezTo>
                        <a:pt x="24765" y="13335"/>
                        <a:pt x="15240" y="11430"/>
                        <a:pt x="0" y="10478"/>
                      </a:cubicBezTo>
                      <a:lnTo>
                        <a:pt x="952" y="0"/>
                      </a:lnTo>
                      <a:cubicBezTo>
                        <a:pt x="17145" y="953"/>
                        <a:pt x="26670" y="2857"/>
                        <a:pt x="26670" y="2857"/>
                      </a:cubicBezTo>
                      <a:lnTo>
                        <a:pt x="24765" y="133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54B1180-68A5-4111-AE7D-15F6BE257D6D}"/>
                    </a:ext>
                  </a:extLst>
                </p:cNvPr>
                <p:cNvSpPr/>
                <p:nvPr/>
              </p:nvSpPr>
              <p:spPr>
                <a:xfrm>
                  <a:off x="4720589" y="2488882"/>
                  <a:ext cx="1680604" cy="580072"/>
                </a:xfrm>
                <a:custGeom>
                  <a:avLst/>
                  <a:gdLst>
                    <a:gd name="connsiteX0" fmla="*/ 1303973 w 1680604"/>
                    <a:gd name="connsiteY0" fmla="*/ 580073 h 580072"/>
                    <a:gd name="connsiteX1" fmla="*/ 1260158 w 1680604"/>
                    <a:gd name="connsiteY1" fmla="*/ 578168 h 580072"/>
                    <a:gd name="connsiteX2" fmla="*/ 1261110 w 1680604"/>
                    <a:gd name="connsiteY2" fmla="*/ 567690 h 580072"/>
                    <a:gd name="connsiteX3" fmla="*/ 1311593 w 1680604"/>
                    <a:gd name="connsiteY3" fmla="*/ 569595 h 580072"/>
                    <a:gd name="connsiteX4" fmla="*/ 1311593 w 1680604"/>
                    <a:gd name="connsiteY4" fmla="*/ 580073 h 580072"/>
                    <a:gd name="connsiteX5" fmla="*/ 1303973 w 1680604"/>
                    <a:gd name="connsiteY5" fmla="*/ 580073 h 580072"/>
                    <a:gd name="connsiteX6" fmla="*/ 1363980 w 1680604"/>
                    <a:gd name="connsiteY6" fmla="*/ 577215 h 580072"/>
                    <a:gd name="connsiteX7" fmla="*/ 1363028 w 1680604"/>
                    <a:gd name="connsiteY7" fmla="*/ 566738 h 580072"/>
                    <a:gd name="connsiteX8" fmla="*/ 1413510 w 1680604"/>
                    <a:gd name="connsiteY8" fmla="*/ 559118 h 580072"/>
                    <a:gd name="connsiteX9" fmla="*/ 1415415 w 1680604"/>
                    <a:gd name="connsiteY9" fmla="*/ 569595 h 580072"/>
                    <a:gd name="connsiteX10" fmla="*/ 1363980 w 1680604"/>
                    <a:gd name="connsiteY10" fmla="*/ 577215 h 580072"/>
                    <a:gd name="connsiteX11" fmla="*/ 1208723 w 1680604"/>
                    <a:gd name="connsiteY11" fmla="*/ 572453 h 580072"/>
                    <a:gd name="connsiteX12" fmla="*/ 1158240 w 1680604"/>
                    <a:gd name="connsiteY12" fmla="*/ 562928 h 580072"/>
                    <a:gd name="connsiteX13" fmla="*/ 1160145 w 1680604"/>
                    <a:gd name="connsiteY13" fmla="*/ 552450 h 580072"/>
                    <a:gd name="connsiteX14" fmla="*/ 1210628 w 1680604"/>
                    <a:gd name="connsiteY14" fmla="*/ 561975 h 580072"/>
                    <a:gd name="connsiteX15" fmla="*/ 1208723 w 1680604"/>
                    <a:gd name="connsiteY15" fmla="*/ 572453 h 580072"/>
                    <a:gd name="connsiteX16" fmla="*/ 1464945 w 1680604"/>
                    <a:gd name="connsiteY16" fmla="*/ 555308 h 580072"/>
                    <a:gd name="connsiteX17" fmla="*/ 1462088 w 1680604"/>
                    <a:gd name="connsiteY17" fmla="*/ 545783 h 580072"/>
                    <a:gd name="connsiteX18" fmla="*/ 1509713 w 1680604"/>
                    <a:gd name="connsiteY18" fmla="*/ 526733 h 580072"/>
                    <a:gd name="connsiteX19" fmla="*/ 1514475 w 1680604"/>
                    <a:gd name="connsiteY19" fmla="*/ 536258 h 580072"/>
                    <a:gd name="connsiteX20" fmla="*/ 1464945 w 1680604"/>
                    <a:gd name="connsiteY20" fmla="*/ 555308 h 580072"/>
                    <a:gd name="connsiteX21" fmla="*/ 1107758 w 1680604"/>
                    <a:gd name="connsiteY21" fmla="*/ 549593 h 580072"/>
                    <a:gd name="connsiteX22" fmla="*/ 1060133 w 1680604"/>
                    <a:gd name="connsiteY22" fmla="*/ 528638 h 580072"/>
                    <a:gd name="connsiteX23" fmla="*/ 1064895 w 1680604"/>
                    <a:gd name="connsiteY23" fmla="*/ 520065 h 580072"/>
                    <a:gd name="connsiteX24" fmla="*/ 1111568 w 1680604"/>
                    <a:gd name="connsiteY24" fmla="*/ 540068 h 580072"/>
                    <a:gd name="connsiteX25" fmla="*/ 1107758 w 1680604"/>
                    <a:gd name="connsiteY25" fmla="*/ 549593 h 580072"/>
                    <a:gd name="connsiteX26" fmla="*/ 1559243 w 1680604"/>
                    <a:gd name="connsiteY26" fmla="*/ 511493 h 580072"/>
                    <a:gd name="connsiteX27" fmla="*/ 1553528 w 1680604"/>
                    <a:gd name="connsiteY27" fmla="*/ 502920 h 580072"/>
                    <a:gd name="connsiteX28" fmla="*/ 1594485 w 1680604"/>
                    <a:gd name="connsiteY28" fmla="*/ 472440 h 580072"/>
                    <a:gd name="connsiteX29" fmla="*/ 1601153 w 1680604"/>
                    <a:gd name="connsiteY29" fmla="*/ 480060 h 580072"/>
                    <a:gd name="connsiteX30" fmla="*/ 1559243 w 1680604"/>
                    <a:gd name="connsiteY30" fmla="*/ 511493 h 580072"/>
                    <a:gd name="connsiteX31" fmla="*/ 1018223 w 1680604"/>
                    <a:gd name="connsiteY31" fmla="*/ 495300 h 580072"/>
                    <a:gd name="connsiteX32" fmla="*/ 1002982 w 1680604"/>
                    <a:gd name="connsiteY32" fmla="*/ 450533 h 580072"/>
                    <a:gd name="connsiteX33" fmla="*/ 1002982 w 1680604"/>
                    <a:gd name="connsiteY33" fmla="*/ 443865 h 580072"/>
                    <a:gd name="connsiteX34" fmla="*/ 1013460 w 1680604"/>
                    <a:gd name="connsiteY34" fmla="*/ 444818 h 580072"/>
                    <a:gd name="connsiteX35" fmla="*/ 1013460 w 1680604"/>
                    <a:gd name="connsiteY35" fmla="*/ 450533 h 580072"/>
                    <a:gd name="connsiteX36" fmla="*/ 1026795 w 1680604"/>
                    <a:gd name="connsiteY36" fmla="*/ 488633 h 580072"/>
                    <a:gd name="connsiteX37" fmla="*/ 1018223 w 1680604"/>
                    <a:gd name="connsiteY37" fmla="*/ 495300 h 580072"/>
                    <a:gd name="connsiteX38" fmla="*/ 1637348 w 1680604"/>
                    <a:gd name="connsiteY38" fmla="*/ 441960 h 580072"/>
                    <a:gd name="connsiteX39" fmla="*/ 1629728 w 1680604"/>
                    <a:gd name="connsiteY39" fmla="*/ 435293 h 580072"/>
                    <a:gd name="connsiteX40" fmla="*/ 1656398 w 1680604"/>
                    <a:gd name="connsiteY40" fmla="*/ 392430 h 580072"/>
                    <a:gd name="connsiteX41" fmla="*/ 1665923 w 1680604"/>
                    <a:gd name="connsiteY41" fmla="*/ 396240 h 580072"/>
                    <a:gd name="connsiteX42" fmla="*/ 1637348 w 1680604"/>
                    <a:gd name="connsiteY42" fmla="*/ 441960 h 580072"/>
                    <a:gd name="connsiteX43" fmla="*/ 214313 w 1680604"/>
                    <a:gd name="connsiteY43" fmla="*/ 411480 h 580072"/>
                    <a:gd name="connsiteX44" fmla="*/ 162878 w 1680604"/>
                    <a:gd name="connsiteY44" fmla="*/ 407670 h 580072"/>
                    <a:gd name="connsiteX45" fmla="*/ 163830 w 1680604"/>
                    <a:gd name="connsiteY45" fmla="*/ 397193 h 580072"/>
                    <a:gd name="connsiteX46" fmla="*/ 214313 w 1680604"/>
                    <a:gd name="connsiteY46" fmla="*/ 401003 h 580072"/>
                    <a:gd name="connsiteX47" fmla="*/ 214313 w 1680604"/>
                    <a:gd name="connsiteY47" fmla="*/ 411480 h 580072"/>
                    <a:gd name="connsiteX48" fmla="*/ 265748 w 1680604"/>
                    <a:gd name="connsiteY48" fmla="*/ 411480 h 580072"/>
                    <a:gd name="connsiteX49" fmla="*/ 265748 w 1680604"/>
                    <a:gd name="connsiteY49" fmla="*/ 401003 h 580072"/>
                    <a:gd name="connsiteX50" fmla="*/ 317183 w 1680604"/>
                    <a:gd name="connsiteY50" fmla="*/ 398145 h 580072"/>
                    <a:gd name="connsiteX51" fmla="*/ 318135 w 1680604"/>
                    <a:gd name="connsiteY51" fmla="*/ 408622 h 580072"/>
                    <a:gd name="connsiteX52" fmla="*/ 265748 w 1680604"/>
                    <a:gd name="connsiteY52" fmla="*/ 411480 h 580072"/>
                    <a:gd name="connsiteX53" fmla="*/ 368618 w 1680604"/>
                    <a:gd name="connsiteY53" fmla="*/ 402908 h 580072"/>
                    <a:gd name="connsiteX54" fmla="*/ 367665 w 1680604"/>
                    <a:gd name="connsiteY54" fmla="*/ 392430 h 580072"/>
                    <a:gd name="connsiteX55" fmla="*/ 418148 w 1680604"/>
                    <a:gd name="connsiteY55" fmla="*/ 384810 h 580072"/>
                    <a:gd name="connsiteX56" fmla="*/ 420053 w 1680604"/>
                    <a:gd name="connsiteY56" fmla="*/ 395288 h 580072"/>
                    <a:gd name="connsiteX57" fmla="*/ 368618 w 1680604"/>
                    <a:gd name="connsiteY57" fmla="*/ 402908 h 580072"/>
                    <a:gd name="connsiteX58" fmla="*/ 110490 w 1680604"/>
                    <a:gd name="connsiteY58" fmla="*/ 398145 h 580072"/>
                    <a:gd name="connsiteX59" fmla="*/ 61913 w 1680604"/>
                    <a:gd name="connsiteY59" fmla="*/ 379095 h 580072"/>
                    <a:gd name="connsiteX60" fmla="*/ 66675 w 1680604"/>
                    <a:gd name="connsiteY60" fmla="*/ 370522 h 580072"/>
                    <a:gd name="connsiteX61" fmla="*/ 113348 w 1680604"/>
                    <a:gd name="connsiteY61" fmla="*/ 388620 h 580072"/>
                    <a:gd name="connsiteX62" fmla="*/ 110490 w 1680604"/>
                    <a:gd name="connsiteY62" fmla="*/ 398145 h 580072"/>
                    <a:gd name="connsiteX63" fmla="*/ 470535 w 1680604"/>
                    <a:gd name="connsiteY63" fmla="*/ 386715 h 580072"/>
                    <a:gd name="connsiteX64" fmla="*/ 468630 w 1680604"/>
                    <a:gd name="connsiteY64" fmla="*/ 376238 h 580072"/>
                    <a:gd name="connsiteX65" fmla="*/ 519113 w 1680604"/>
                    <a:gd name="connsiteY65" fmla="*/ 365760 h 580072"/>
                    <a:gd name="connsiteX66" fmla="*/ 521018 w 1680604"/>
                    <a:gd name="connsiteY66" fmla="*/ 376238 h 580072"/>
                    <a:gd name="connsiteX67" fmla="*/ 470535 w 1680604"/>
                    <a:gd name="connsiteY67" fmla="*/ 386715 h 580072"/>
                    <a:gd name="connsiteX68" fmla="*/ 571500 w 1680604"/>
                    <a:gd name="connsiteY68" fmla="*/ 364808 h 580072"/>
                    <a:gd name="connsiteX69" fmla="*/ 568643 w 1680604"/>
                    <a:gd name="connsiteY69" fmla="*/ 355283 h 580072"/>
                    <a:gd name="connsiteX70" fmla="*/ 583883 w 1680604"/>
                    <a:gd name="connsiteY70" fmla="*/ 351472 h 580072"/>
                    <a:gd name="connsiteX71" fmla="*/ 613410 w 1680604"/>
                    <a:gd name="connsiteY71" fmla="*/ 334328 h 580072"/>
                    <a:gd name="connsiteX72" fmla="*/ 618173 w 1680604"/>
                    <a:gd name="connsiteY72" fmla="*/ 342900 h 580072"/>
                    <a:gd name="connsiteX73" fmla="*/ 587693 w 1680604"/>
                    <a:gd name="connsiteY73" fmla="*/ 360045 h 580072"/>
                    <a:gd name="connsiteX74" fmla="*/ 586740 w 1680604"/>
                    <a:gd name="connsiteY74" fmla="*/ 360045 h 580072"/>
                    <a:gd name="connsiteX75" fmla="*/ 585788 w 1680604"/>
                    <a:gd name="connsiteY75" fmla="*/ 360045 h 580072"/>
                    <a:gd name="connsiteX76" fmla="*/ 571500 w 1680604"/>
                    <a:gd name="connsiteY76" fmla="*/ 364808 h 580072"/>
                    <a:gd name="connsiteX77" fmla="*/ 1679258 w 1680604"/>
                    <a:gd name="connsiteY77" fmla="*/ 346710 h 580072"/>
                    <a:gd name="connsiteX78" fmla="*/ 1668780 w 1680604"/>
                    <a:gd name="connsiteY78" fmla="*/ 345758 h 580072"/>
                    <a:gd name="connsiteX79" fmla="*/ 1669733 w 1680604"/>
                    <a:gd name="connsiteY79" fmla="*/ 325755 h 580072"/>
                    <a:gd name="connsiteX80" fmla="*/ 1666875 w 1680604"/>
                    <a:gd name="connsiteY80" fmla="*/ 296228 h 580072"/>
                    <a:gd name="connsiteX81" fmla="*/ 1677353 w 1680604"/>
                    <a:gd name="connsiteY81" fmla="*/ 294323 h 580072"/>
                    <a:gd name="connsiteX82" fmla="*/ 1680210 w 1680604"/>
                    <a:gd name="connsiteY82" fmla="*/ 325755 h 580072"/>
                    <a:gd name="connsiteX83" fmla="*/ 1679258 w 1680604"/>
                    <a:gd name="connsiteY83" fmla="*/ 346710 h 580072"/>
                    <a:gd name="connsiteX84" fmla="*/ 20955 w 1680604"/>
                    <a:gd name="connsiteY84" fmla="*/ 344805 h 580072"/>
                    <a:gd name="connsiteX85" fmla="*/ 953 w 1680604"/>
                    <a:gd name="connsiteY85" fmla="*/ 295275 h 580072"/>
                    <a:gd name="connsiteX86" fmla="*/ 11430 w 1680604"/>
                    <a:gd name="connsiteY86" fmla="*/ 293370 h 580072"/>
                    <a:gd name="connsiteX87" fmla="*/ 29528 w 1680604"/>
                    <a:gd name="connsiteY87" fmla="*/ 338138 h 580072"/>
                    <a:gd name="connsiteX88" fmla="*/ 20955 w 1680604"/>
                    <a:gd name="connsiteY88" fmla="*/ 344805 h 580072"/>
                    <a:gd name="connsiteX89" fmla="*/ 664845 w 1680604"/>
                    <a:gd name="connsiteY89" fmla="*/ 318135 h 580072"/>
                    <a:gd name="connsiteX90" fmla="*/ 660083 w 1680604"/>
                    <a:gd name="connsiteY90" fmla="*/ 308610 h 580072"/>
                    <a:gd name="connsiteX91" fmla="*/ 705803 w 1680604"/>
                    <a:gd name="connsiteY91" fmla="*/ 284798 h 580072"/>
                    <a:gd name="connsiteX92" fmla="*/ 710565 w 1680604"/>
                    <a:gd name="connsiteY92" fmla="*/ 294323 h 580072"/>
                    <a:gd name="connsiteX93" fmla="*/ 664845 w 1680604"/>
                    <a:gd name="connsiteY93" fmla="*/ 318135 h 580072"/>
                    <a:gd name="connsiteX94" fmla="*/ 756285 w 1680604"/>
                    <a:gd name="connsiteY94" fmla="*/ 271463 h 580072"/>
                    <a:gd name="connsiteX95" fmla="*/ 751523 w 1680604"/>
                    <a:gd name="connsiteY95" fmla="*/ 261938 h 580072"/>
                    <a:gd name="connsiteX96" fmla="*/ 798195 w 1680604"/>
                    <a:gd name="connsiteY96" fmla="*/ 240030 h 580072"/>
                    <a:gd name="connsiteX97" fmla="*/ 802005 w 1680604"/>
                    <a:gd name="connsiteY97" fmla="*/ 249555 h 580072"/>
                    <a:gd name="connsiteX98" fmla="*/ 756285 w 1680604"/>
                    <a:gd name="connsiteY98" fmla="*/ 271463 h 580072"/>
                    <a:gd name="connsiteX99" fmla="*/ 1650683 w 1680604"/>
                    <a:gd name="connsiteY99" fmla="*/ 249555 h 580072"/>
                    <a:gd name="connsiteX100" fmla="*/ 1621155 w 1680604"/>
                    <a:gd name="connsiteY100" fmla="*/ 209550 h 580072"/>
                    <a:gd name="connsiteX101" fmla="*/ 1628775 w 1680604"/>
                    <a:gd name="connsiteY101" fmla="*/ 202883 h 580072"/>
                    <a:gd name="connsiteX102" fmla="*/ 1660208 w 1680604"/>
                    <a:gd name="connsiteY102" fmla="*/ 244793 h 580072"/>
                    <a:gd name="connsiteX103" fmla="*/ 1650683 w 1680604"/>
                    <a:gd name="connsiteY103" fmla="*/ 249555 h 580072"/>
                    <a:gd name="connsiteX104" fmla="*/ 10478 w 1680604"/>
                    <a:gd name="connsiteY104" fmla="*/ 243840 h 580072"/>
                    <a:gd name="connsiteX105" fmla="*/ 0 w 1680604"/>
                    <a:gd name="connsiteY105" fmla="*/ 242888 h 580072"/>
                    <a:gd name="connsiteX106" fmla="*/ 7620 w 1680604"/>
                    <a:gd name="connsiteY106" fmla="*/ 191453 h 580072"/>
                    <a:gd name="connsiteX107" fmla="*/ 17145 w 1680604"/>
                    <a:gd name="connsiteY107" fmla="*/ 194310 h 580072"/>
                    <a:gd name="connsiteX108" fmla="*/ 10478 w 1680604"/>
                    <a:gd name="connsiteY108" fmla="*/ 243840 h 580072"/>
                    <a:gd name="connsiteX109" fmla="*/ 850583 w 1680604"/>
                    <a:gd name="connsiteY109" fmla="*/ 229553 h 580072"/>
                    <a:gd name="connsiteX110" fmla="*/ 846773 w 1680604"/>
                    <a:gd name="connsiteY110" fmla="*/ 220028 h 580072"/>
                    <a:gd name="connsiteX111" fmla="*/ 894398 w 1680604"/>
                    <a:gd name="connsiteY111" fmla="*/ 200025 h 580072"/>
                    <a:gd name="connsiteX112" fmla="*/ 898207 w 1680604"/>
                    <a:gd name="connsiteY112" fmla="*/ 209550 h 580072"/>
                    <a:gd name="connsiteX113" fmla="*/ 850583 w 1680604"/>
                    <a:gd name="connsiteY113" fmla="*/ 229553 h 580072"/>
                    <a:gd name="connsiteX114" fmla="*/ 945832 w 1680604"/>
                    <a:gd name="connsiteY114" fmla="*/ 190500 h 580072"/>
                    <a:gd name="connsiteX115" fmla="*/ 942023 w 1680604"/>
                    <a:gd name="connsiteY115" fmla="*/ 180975 h 580072"/>
                    <a:gd name="connsiteX116" fmla="*/ 990600 w 1680604"/>
                    <a:gd name="connsiteY116" fmla="*/ 163830 h 580072"/>
                    <a:gd name="connsiteX117" fmla="*/ 994410 w 1680604"/>
                    <a:gd name="connsiteY117" fmla="*/ 173355 h 580072"/>
                    <a:gd name="connsiteX118" fmla="*/ 945832 w 1680604"/>
                    <a:gd name="connsiteY118" fmla="*/ 190500 h 580072"/>
                    <a:gd name="connsiteX119" fmla="*/ 1583055 w 1680604"/>
                    <a:gd name="connsiteY119" fmla="*/ 176213 h 580072"/>
                    <a:gd name="connsiteX120" fmla="*/ 1540193 w 1680604"/>
                    <a:gd name="connsiteY120" fmla="*/ 149543 h 580072"/>
                    <a:gd name="connsiteX121" fmla="*/ 1544955 w 1680604"/>
                    <a:gd name="connsiteY121" fmla="*/ 140970 h 580072"/>
                    <a:gd name="connsiteX122" fmla="*/ 1588770 w 1680604"/>
                    <a:gd name="connsiteY122" fmla="*/ 168593 h 580072"/>
                    <a:gd name="connsiteX123" fmla="*/ 1583055 w 1680604"/>
                    <a:gd name="connsiteY123" fmla="*/ 176213 h 580072"/>
                    <a:gd name="connsiteX124" fmla="*/ 1042988 w 1680604"/>
                    <a:gd name="connsiteY124" fmla="*/ 157163 h 580072"/>
                    <a:gd name="connsiteX125" fmla="*/ 1040130 w 1680604"/>
                    <a:gd name="connsiteY125" fmla="*/ 147638 h 580072"/>
                    <a:gd name="connsiteX126" fmla="*/ 1089660 w 1680604"/>
                    <a:gd name="connsiteY126" fmla="*/ 133350 h 580072"/>
                    <a:gd name="connsiteX127" fmla="*/ 1092518 w 1680604"/>
                    <a:gd name="connsiteY127" fmla="*/ 142875 h 580072"/>
                    <a:gd name="connsiteX128" fmla="*/ 1042988 w 1680604"/>
                    <a:gd name="connsiteY128" fmla="*/ 157163 h 580072"/>
                    <a:gd name="connsiteX129" fmla="*/ 35243 w 1680604"/>
                    <a:gd name="connsiteY129" fmla="*/ 147638 h 580072"/>
                    <a:gd name="connsiteX130" fmla="*/ 25718 w 1680604"/>
                    <a:gd name="connsiteY130" fmla="*/ 142875 h 580072"/>
                    <a:gd name="connsiteX131" fmla="*/ 55245 w 1680604"/>
                    <a:gd name="connsiteY131" fmla="*/ 99060 h 580072"/>
                    <a:gd name="connsiteX132" fmla="*/ 62865 w 1680604"/>
                    <a:gd name="connsiteY132" fmla="*/ 105728 h 580072"/>
                    <a:gd name="connsiteX133" fmla="*/ 35243 w 1680604"/>
                    <a:gd name="connsiteY133" fmla="*/ 147638 h 580072"/>
                    <a:gd name="connsiteX134" fmla="*/ 1141095 w 1680604"/>
                    <a:gd name="connsiteY134" fmla="*/ 130493 h 580072"/>
                    <a:gd name="connsiteX135" fmla="*/ 1139190 w 1680604"/>
                    <a:gd name="connsiteY135" fmla="*/ 120968 h 580072"/>
                    <a:gd name="connsiteX136" fmla="*/ 1189673 w 1680604"/>
                    <a:gd name="connsiteY136" fmla="*/ 110490 h 580072"/>
                    <a:gd name="connsiteX137" fmla="*/ 1191578 w 1680604"/>
                    <a:gd name="connsiteY137" fmla="*/ 120968 h 580072"/>
                    <a:gd name="connsiteX138" fmla="*/ 1141095 w 1680604"/>
                    <a:gd name="connsiteY138" fmla="*/ 130493 h 580072"/>
                    <a:gd name="connsiteX139" fmla="*/ 1493520 w 1680604"/>
                    <a:gd name="connsiteY139" fmla="*/ 127635 h 580072"/>
                    <a:gd name="connsiteX140" fmla="*/ 1444943 w 1680604"/>
                    <a:gd name="connsiteY140" fmla="*/ 113348 h 580072"/>
                    <a:gd name="connsiteX141" fmla="*/ 1446848 w 1680604"/>
                    <a:gd name="connsiteY141" fmla="*/ 102870 h 580072"/>
                    <a:gd name="connsiteX142" fmla="*/ 1497330 w 1680604"/>
                    <a:gd name="connsiteY142" fmla="*/ 117157 h 580072"/>
                    <a:gd name="connsiteX143" fmla="*/ 1493520 w 1680604"/>
                    <a:gd name="connsiteY143" fmla="*/ 127635 h 580072"/>
                    <a:gd name="connsiteX144" fmla="*/ 1242060 w 1680604"/>
                    <a:gd name="connsiteY144" fmla="*/ 111443 h 580072"/>
                    <a:gd name="connsiteX145" fmla="*/ 1241108 w 1680604"/>
                    <a:gd name="connsiteY145" fmla="*/ 100965 h 580072"/>
                    <a:gd name="connsiteX146" fmla="*/ 1292543 w 1680604"/>
                    <a:gd name="connsiteY146" fmla="*/ 95250 h 580072"/>
                    <a:gd name="connsiteX147" fmla="*/ 1293495 w 1680604"/>
                    <a:gd name="connsiteY147" fmla="*/ 105728 h 580072"/>
                    <a:gd name="connsiteX148" fmla="*/ 1242060 w 1680604"/>
                    <a:gd name="connsiteY148" fmla="*/ 111443 h 580072"/>
                    <a:gd name="connsiteX149" fmla="*/ 1394460 w 1680604"/>
                    <a:gd name="connsiteY149" fmla="*/ 106680 h 580072"/>
                    <a:gd name="connsiteX150" fmla="*/ 1343978 w 1680604"/>
                    <a:gd name="connsiteY150" fmla="*/ 103823 h 580072"/>
                    <a:gd name="connsiteX151" fmla="*/ 1343978 w 1680604"/>
                    <a:gd name="connsiteY151" fmla="*/ 93345 h 580072"/>
                    <a:gd name="connsiteX152" fmla="*/ 1395413 w 1680604"/>
                    <a:gd name="connsiteY152" fmla="*/ 96203 h 580072"/>
                    <a:gd name="connsiteX153" fmla="*/ 1394460 w 1680604"/>
                    <a:gd name="connsiteY153" fmla="*/ 106680 h 580072"/>
                    <a:gd name="connsiteX154" fmla="*/ 100013 w 1680604"/>
                    <a:gd name="connsiteY154" fmla="*/ 72390 h 580072"/>
                    <a:gd name="connsiteX155" fmla="*/ 94298 w 1680604"/>
                    <a:gd name="connsiteY155" fmla="*/ 63818 h 580072"/>
                    <a:gd name="connsiteX156" fmla="*/ 140018 w 1680604"/>
                    <a:gd name="connsiteY156" fmla="*/ 38100 h 580072"/>
                    <a:gd name="connsiteX157" fmla="*/ 143828 w 1680604"/>
                    <a:gd name="connsiteY157" fmla="*/ 47625 h 580072"/>
                    <a:gd name="connsiteX158" fmla="*/ 100013 w 1680604"/>
                    <a:gd name="connsiteY158" fmla="*/ 72390 h 580072"/>
                    <a:gd name="connsiteX159" fmla="*/ 191453 w 1680604"/>
                    <a:gd name="connsiteY159" fmla="*/ 29528 h 580072"/>
                    <a:gd name="connsiteX160" fmla="*/ 188595 w 1680604"/>
                    <a:gd name="connsiteY160" fmla="*/ 20003 h 580072"/>
                    <a:gd name="connsiteX161" fmla="*/ 239078 w 1680604"/>
                    <a:gd name="connsiteY161" fmla="*/ 8573 h 580072"/>
                    <a:gd name="connsiteX162" fmla="*/ 240983 w 1680604"/>
                    <a:gd name="connsiteY162" fmla="*/ 19050 h 580072"/>
                    <a:gd name="connsiteX163" fmla="*/ 191453 w 1680604"/>
                    <a:gd name="connsiteY163" fmla="*/ 29528 h 580072"/>
                    <a:gd name="connsiteX164" fmla="*/ 291465 w 1680604"/>
                    <a:gd name="connsiteY164" fmla="*/ 12382 h 580072"/>
                    <a:gd name="connsiteX165" fmla="*/ 290513 w 1680604"/>
                    <a:gd name="connsiteY165" fmla="*/ 1905 h 580072"/>
                    <a:gd name="connsiteX166" fmla="*/ 337185 w 1680604"/>
                    <a:gd name="connsiteY166" fmla="*/ 0 h 580072"/>
                    <a:gd name="connsiteX167" fmla="*/ 341948 w 1680604"/>
                    <a:gd name="connsiteY167" fmla="*/ 0 h 580072"/>
                    <a:gd name="connsiteX168" fmla="*/ 341948 w 1680604"/>
                    <a:gd name="connsiteY168" fmla="*/ 10478 h 580072"/>
                    <a:gd name="connsiteX169" fmla="*/ 337185 w 1680604"/>
                    <a:gd name="connsiteY169" fmla="*/ 10478 h 580072"/>
                    <a:gd name="connsiteX170" fmla="*/ 291465 w 1680604"/>
                    <a:gd name="connsiteY170" fmla="*/ 12382 h 58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</a:cxnLst>
                  <a:rect l="l" t="t" r="r" b="b"/>
                  <a:pathLst>
                    <a:path w="1680604" h="580072">
                      <a:moveTo>
                        <a:pt x="1303973" y="580073"/>
                      </a:moveTo>
                      <a:cubicBezTo>
                        <a:pt x="1289685" y="580073"/>
                        <a:pt x="1274445" y="579120"/>
                        <a:pt x="1260158" y="578168"/>
                      </a:cubicBezTo>
                      <a:lnTo>
                        <a:pt x="1261110" y="567690"/>
                      </a:lnTo>
                      <a:cubicBezTo>
                        <a:pt x="1278255" y="568643"/>
                        <a:pt x="1295400" y="569595"/>
                        <a:pt x="1311593" y="569595"/>
                      </a:cubicBezTo>
                      <a:lnTo>
                        <a:pt x="1311593" y="580073"/>
                      </a:lnTo>
                      <a:cubicBezTo>
                        <a:pt x="1309688" y="580073"/>
                        <a:pt x="1306830" y="580073"/>
                        <a:pt x="1303973" y="580073"/>
                      </a:cubicBezTo>
                      <a:close/>
                      <a:moveTo>
                        <a:pt x="1363980" y="577215"/>
                      </a:moveTo>
                      <a:lnTo>
                        <a:pt x="1363028" y="566738"/>
                      </a:lnTo>
                      <a:cubicBezTo>
                        <a:pt x="1380173" y="564833"/>
                        <a:pt x="1397318" y="561975"/>
                        <a:pt x="1413510" y="559118"/>
                      </a:cubicBezTo>
                      <a:lnTo>
                        <a:pt x="1415415" y="569595"/>
                      </a:lnTo>
                      <a:cubicBezTo>
                        <a:pt x="1398270" y="572453"/>
                        <a:pt x="1381125" y="575310"/>
                        <a:pt x="1363980" y="577215"/>
                      </a:cubicBezTo>
                      <a:close/>
                      <a:moveTo>
                        <a:pt x="1208723" y="572453"/>
                      </a:moveTo>
                      <a:cubicBezTo>
                        <a:pt x="1190625" y="569595"/>
                        <a:pt x="1173480" y="566738"/>
                        <a:pt x="1158240" y="562928"/>
                      </a:cubicBezTo>
                      <a:lnTo>
                        <a:pt x="1160145" y="552450"/>
                      </a:lnTo>
                      <a:cubicBezTo>
                        <a:pt x="1175385" y="556260"/>
                        <a:pt x="1192530" y="559118"/>
                        <a:pt x="1210628" y="561975"/>
                      </a:cubicBezTo>
                      <a:lnTo>
                        <a:pt x="1208723" y="572453"/>
                      </a:lnTo>
                      <a:close/>
                      <a:moveTo>
                        <a:pt x="1464945" y="555308"/>
                      </a:moveTo>
                      <a:lnTo>
                        <a:pt x="1462088" y="545783"/>
                      </a:lnTo>
                      <a:cubicBezTo>
                        <a:pt x="1478280" y="540068"/>
                        <a:pt x="1494473" y="534353"/>
                        <a:pt x="1509713" y="526733"/>
                      </a:cubicBezTo>
                      <a:lnTo>
                        <a:pt x="1514475" y="536258"/>
                      </a:lnTo>
                      <a:cubicBezTo>
                        <a:pt x="1498283" y="542925"/>
                        <a:pt x="1482090" y="549593"/>
                        <a:pt x="1464945" y="555308"/>
                      </a:cubicBezTo>
                      <a:close/>
                      <a:moveTo>
                        <a:pt x="1107758" y="549593"/>
                      </a:moveTo>
                      <a:cubicBezTo>
                        <a:pt x="1089660" y="543878"/>
                        <a:pt x="1073468" y="536258"/>
                        <a:pt x="1060133" y="528638"/>
                      </a:cubicBezTo>
                      <a:lnTo>
                        <a:pt x="1064895" y="520065"/>
                      </a:lnTo>
                      <a:cubicBezTo>
                        <a:pt x="1078230" y="527685"/>
                        <a:pt x="1093470" y="534353"/>
                        <a:pt x="1111568" y="540068"/>
                      </a:cubicBezTo>
                      <a:lnTo>
                        <a:pt x="1107758" y="549593"/>
                      </a:lnTo>
                      <a:close/>
                      <a:moveTo>
                        <a:pt x="1559243" y="511493"/>
                      </a:moveTo>
                      <a:lnTo>
                        <a:pt x="1553528" y="502920"/>
                      </a:lnTo>
                      <a:cubicBezTo>
                        <a:pt x="1567815" y="493395"/>
                        <a:pt x="1582103" y="483870"/>
                        <a:pt x="1594485" y="472440"/>
                      </a:cubicBezTo>
                      <a:lnTo>
                        <a:pt x="1601153" y="480060"/>
                      </a:lnTo>
                      <a:cubicBezTo>
                        <a:pt x="1588770" y="491490"/>
                        <a:pt x="1574483" y="501968"/>
                        <a:pt x="1559243" y="511493"/>
                      </a:cubicBezTo>
                      <a:close/>
                      <a:moveTo>
                        <a:pt x="1018223" y="495300"/>
                      </a:moveTo>
                      <a:cubicBezTo>
                        <a:pt x="1007745" y="481965"/>
                        <a:pt x="1002982" y="466725"/>
                        <a:pt x="1002982" y="450533"/>
                      </a:cubicBezTo>
                      <a:cubicBezTo>
                        <a:pt x="1002982" y="448628"/>
                        <a:pt x="1002982" y="445770"/>
                        <a:pt x="1002982" y="443865"/>
                      </a:cubicBezTo>
                      <a:lnTo>
                        <a:pt x="1013460" y="444818"/>
                      </a:lnTo>
                      <a:cubicBezTo>
                        <a:pt x="1013460" y="446722"/>
                        <a:pt x="1013460" y="448628"/>
                        <a:pt x="1013460" y="450533"/>
                      </a:cubicBezTo>
                      <a:cubicBezTo>
                        <a:pt x="1013460" y="463868"/>
                        <a:pt x="1018223" y="477203"/>
                        <a:pt x="1026795" y="488633"/>
                      </a:cubicBezTo>
                      <a:lnTo>
                        <a:pt x="1018223" y="495300"/>
                      </a:lnTo>
                      <a:close/>
                      <a:moveTo>
                        <a:pt x="1637348" y="441960"/>
                      </a:moveTo>
                      <a:lnTo>
                        <a:pt x="1629728" y="435293"/>
                      </a:lnTo>
                      <a:cubicBezTo>
                        <a:pt x="1640205" y="421958"/>
                        <a:pt x="1649730" y="407670"/>
                        <a:pt x="1656398" y="392430"/>
                      </a:cubicBezTo>
                      <a:lnTo>
                        <a:pt x="1665923" y="396240"/>
                      </a:lnTo>
                      <a:cubicBezTo>
                        <a:pt x="1657350" y="412433"/>
                        <a:pt x="1648778" y="427672"/>
                        <a:pt x="1637348" y="441960"/>
                      </a:cubicBezTo>
                      <a:close/>
                      <a:moveTo>
                        <a:pt x="214313" y="411480"/>
                      </a:moveTo>
                      <a:cubicBezTo>
                        <a:pt x="196215" y="410528"/>
                        <a:pt x="178118" y="409575"/>
                        <a:pt x="162878" y="407670"/>
                      </a:cubicBezTo>
                      <a:lnTo>
                        <a:pt x="163830" y="397193"/>
                      </a:lnTo>
                      <a:cubicBezTo>
                        <a:pt x="179070" y="399097"/>
                        <a:pt x="196215" y="400050"/>
                        <a:pt x="214313" y="401003"/>
                      </a:cubicBezTo>
                      <a:lnTo>
                        <a:pt x="214313" y="411480"/>
                      </a:lnTo>
                      <a:close/>
                      <a:moveTo>
                        <a:pt x="265748" y="411480"/>
                      </a:moveTo>
                      <a:lnTo>
                        <a:pt x="265748" y="401003"/>
                      </a:lnTo>
                      <a:cubicBezTo>
                        <a:pt x="281940" y="400050"/>
                        <a:pt x="299085" y="399097"/>
                        <a:pt x="317183" y="398145"/>
                      </a:cubicBezTo>
                      <a:lnTo>
                        <a:pt x="318135" y="408622"/>
                      </a:lnTo>
                      <a:cubicBezTo>
                        <a:pt x="299085" y="409575"/>
                        <a:pt x="281940" y="411480"/>
                        <a:pt x="265748" y="411480"/>
                      </a:cubicBezTo>
                      <a:close/>
                      <a:moveTo>
                        <a:pt x="368618" y="402908"/>
                      </a:moveTo>
                      <a:lnTo>
                        <a:pt x="367665" y="392430"/>
                      </a:lnTo>
                      <a:cubicBezTo>
                        <a:pt x="383858" y="390525"/>
                        <a:pt x="401003" y="387668"/>
                        <a:pt x="418148" y="384810"/>
                      </a:cubicBezTo>
                      <a:lnTo>
                        <a:pt x="420053" y="395288"/>
                      </a:lnTo>
                      <a:cubicBezTo>
                        <a:pt x="402908" y="398145"/>
                        <a:pt x="384810" y="401003"/>
                        <a:pt x="368618" y="402908"/>
                      </a:cubicBezTo>
                      <a:close/>
                      <a:moveTo>
                        <a:pt x="110490" y="398145"/>
                      </a:moveTo>
                      <a:cubicBezTo>
                        <a:pt x="92393" y="393383"/>
                        <a:pt x="75248" y="386715"/>
                        <a:pt x="61913" y="379095"/>
                      </a:cubicBezTo>
                      <a:lnTo>
                        <a:pt x="66675" y="370522"/>
                      </a:lnTo>
                      <a:cubicBezTo>
                        <a:pt x="80010" y="378143"/>
                        <a:pt x="95250" y="383858"/>
                        <a:pt x="113348" y="388620"/>
                      </a:cubicBezTo>
                      <a:lnTo>
                        <a:pt x="110490" y="398145"/>
                      </a:lnTo>
                      <a:close/>
                      <a:moveTo>
                        <a:pt x="470535" y="386715"/>
                      </a:moveTo>
                      <a:lnTo>
                        <a:pt x="468630" y="376238"/>
                      </a:lnTo>
                      <a:cubicBezTo>
                        <a:pt x="485775" y="373380"/>
                        <a:pt x="501968" y="369570"/>
                        <a:pt x="519113" y="365760"/>
                      </a:cubicBezTo>
                      <a:lnTo>
                        <a:pt x="521018" y="376238"/>
                      </a:lnTo>
                      <a:cubicBezTo>
                        <a:pt x="504825" y="380047"/>
                        <a:pt x="487680" y="383858"/>
                        <a:pt x="470535" y="386715"/>
                      </a:cubicBezTo>
                      <a:close/>
                      <a:moveTo>
                        <a:pt x="571500" y="364808"/>
                      </a:moveTo>
                      <a:lnTo>
                        <a:pt x="568643" y="355283"/>
                      </a:lnTo>
                      <a:cubicBezTo>
                        <a:pt x="577215" y="353378"/>
                        <a:pt x="581978" y="351472"/>
                        <a:pt x="583883" y="351472"/>
                      </a:cubicBezTo>
                      <a:cubicBezTo>
                        <a:pt x="586740" y="349568"/>
                        <a:pt x="597218" y="343853"/>
                        <a:pt x="613410" y="334328"/>
                      </a:cubicBezTo>
                      <a:lnTo>
                        <a:pt x="618173" y="342900"/>
                      </a:lnTo>
                      <a:cubicBezTo>
                        <a:pt x="599123" y="353378"/>
                        <a:pt x="587693" y="360045"/>
                        <a:pt x="587693" y="360045"/>
                      </a:cubicBezTo>
                      <a:lnTo>
                        <a:pt x="586740" y="360045"/>
                      </a:lnTo>
                      <a:lnTo>
                        <a:pt x="585788" y="360045"/>
                      </a:lnTo>
                      <a:cubicBezTo>
                        <a:pt x="587693" y="360045"/>
                        <a:pt x="581978" y="361950"/>
                        <a:pt x="571500" y="364808"/>
                      </a:cubicBezTo>
                      <a:close/>
                      <a:moveTo>
                        <a:pt x="1679258" y="346710"/>
                      </a:moveTo>
                      <a:lnTo>
                        <a:pt x="1668780" y="345758"/>
                      </a:lnTo>
                      <a:cubicBezTo>
                        <a:pt x="1669733" y="339090"/>
                        <a:pt x="1669733" y="332422"/>
                        <a:pt x="1669733" y="325755"/>
                      </a:cubicBezTo>
                      <a:cubicBezTo>
                        <a:pt x="1669733" y="316230"/>
                        <a:pt x="1668780" y="306705"/>
                        <a:pt x="1666875" y="296228"/>
                      </a:cubicBezTo>
                      <a:lnTo>
                        <a:pt x="1677353" y="294323"/>
                      </a:lnTo>
                      <a:cubicBezTo>
                        <a:pt x="1679258" y="304800"/>
                        <a:pt x="1680210" y="315278"/>
                        <a:pt x="1680210" y="325755"/>
                      </a:cubicBezTo>
                      <a:cubicBezTo>
                        <a:pt x="1681163" y="332422"/>
                        <a:pt x="1680210" y="339090"/>
                        <a:pt x="1679258" y="346710"/>
                      </a:cubicBezTo>
                      <a:close/>
                      <a:moveTo>
                        <a:pt x="20955" y="344805"/>
                      </a:moveTo>
                      <a:cubicBezTo>
                        <a:pt x="10478" y="330518"/>
                        <a:pt x="3810" y="314325"/>
                        <a:pt x="953" y="295275"/>
                      </a:cubicBezTo>
                      <a:lnTo>
                        <a:pt x="11430" y="293370"/>
                      </a:lnTo>
                      <a:cubicBezTo>
                        <a:pt x="14288" y="310515"/>
                        <a:pt x="20003" y="324803"/>
                        <a:pt x="29528" y="338138"/>
                      </a:cubicBezTo>
                      <a:lnTo>
                        <a:pt x="20955" y="344805"/>
                      </a:lnTo>
                      <a:close/>
                      <a:moveTo>
                        <a:pt x="664845" y="318135"/>
                      </a:moveTo>
                      <a:lnTo>
                        <a:pt x="660083" y="308610"/>
                      </a:lnTo>
                      <a:cubicBezTo>
                        <a:pt x="675323" y="300990"/>
                        <a:pt x="690563" y="292418"/>
                        <a:pt x="705803" y="284798"/>
                      </a:cubicBezTo>
                      <a:lnTo>
                        <a:pt x="710565" y="294323"/>
                      </a:lnTo>
                      <a:cubicBezTo>
                        <a:pt x="695325" y="301943"/>
                        <a:pt x="679133" y="309563"/>
                        <a:pt x="664845" y="318135"/>
                      </a:cubicBezTo>
                      <a:close/>
                      <a:moveTo>
                        <a:pt x="756285" y="271463"/>
                      </a:moveTo>
                      <a:lnTo>
                        <a:pt x="751523" y="261938"/>
                      </a:lnTo>
                      <a:cubicBezTo>
                        <a:pt x="766763" y="254318"/>
                        <a:pt x="782955" y="246698"/>
                        <a:pt x="798195" y="240030"/>
                      </a:cubicBezTo>
                      <a:lnTo>
                        <a:pt x="802005" y="249555"/>
                      </a:lnTo>
                      <a:cubicBezTo>
                        <a:pt x="787718" y="257175"/>
                        <a:pt x="771525" y="264795"/>
                        <a:pt x="756285" y="271463"/>
                      </a:cubicBezTo>
                      <a:close/>
                      <a:moveTo>
                        <a:pt x="1650683" y="249555"/>
                      </a:moveTo>
                      <a:cubicBezTo>
                        <a:pt x="1643063" y="235268"/>
                        <a:pt x="1632585" y="221933"/>
                        <a:pt x="1621155" y="209550"/>
                      </a:cubicBezTo>
                      <a:lnTo>
                        <a:pt x="1628775" y="202883"/>
                      </a:lnTo>
                      <a:cubicBezTo>
                        <a:pt x="1641158" y="216218"/>
                        <a:pt x="1651635" y="230505"/>
                        <a:pt x="1660208" y="244793"/>
                      </a:cubicBezTo>
                      <a:lnTo>
                        <a:pt x="1650683" y="249555"/>
                      </a:lnTo>
                      <a:close/>
                      <a:moveTo>
                        <a:pt x="10478" y="243840"/>
                      </a:moveTo>
                      <a:lnTo>
                        <a:pt x="0" y="242888"/>
                      </a:lnTo>
                      <a:cubicBezTo>
                        <a:pt x="953" y="224790"/>
                        <a:pt x="3810" y="207645"/>
                        <a:pt x="7620" y="191453"/>
                      </a:cubicBezTo>
                      <a:lnTo>
                        <a:pt x="17145" y="194310"/>
                      </a:lnTo>
                      <a:cubicBezTo>
                        <a:pt x="13335" y="209550"/>
                        <a:pt x="11430" y="226695"/>
                        <a:pt x="10478" y="243840"/>
                      </a:cubicBezTo>
                      <a:close/>
                      <a:moveTo>
                        <a:pt x="850583" y="229553"/>
                      </a:moveTo>
                      <a:lnTo>
                        <a:pt x="846773" y="220028"/>
                      </a:lnTo>
                      <a:cubicBezTo>
                        <a:pt x="862965" y="213360"/>
                        <a:pt x="879157" y="206693"/>
                        <a:pt x="894398" y="200025"/>
                      </a:cubicBezTo>
                      <a:lnTo>
                        <a:pt x="898207" y="209550"/>
                      </a:lnTo>
                      <a:cubicBezTo>
                        <a:pt x="882015" y="216218"/>
                        <a:pt x="865823" y="221933"/>
                        <a:pt x="850583" y="229553"/>
                      </a:cubicBezTo>
                      <a:close/>
                      <a:moveTo>
                        <a:pt x="945832" y="190500"/>
                      </a:moveTo>
                      <a:lnTo>
                        <a:pt x="942023" y="180975"/>
                      </a:lnTo>
                      <a:cubicBezTo>
                        <a:pt x="958215" y="175260"/>
                        <a:pt x="974407" y="168593"/>
                        <a:pt x="990600" y="163830"/>
                      </a:cubicBezTo>
                      <a:lnTo>
                        <a:pt x="994410" y="173355"/>
                      </a:lnTo>
                      <a:cubicBezTo>
                        <a:pt x="978218" y="179070"/>
                        <a:pt x="962025" y="184785"/>
                        <a:pt x="945832" y="190500"/>
                      </a:cubicBezTo>
                      <a:close/>
                      <a:moveTo>
                        <a:pt x="1583055" y="176213"/>
                      </a:moveTo>
                      <a:cubicBezTo>
                        <a:pt x="1569720" y="166688"/>
                        <a:pt x="1555433" y="157163"/>
                        <a:pt x="1540193" y="149543"/>
                      </a:cubicBezTo>
                      <a:lnTo>
                        <a:pt x="1544955" y="140970"/>
                      </a:lnTo>
                      <a:cubicBezTo>
                        <a:pt x="1561148" y="149543"/>
                        <a:pt x="1575435" y="159068"/>
                        <a:pt x="1588770" y="168593"/>
                      </a:cubicBezTo>
                      <a:lnTo>
                        <a:pt x="1583055" y="176213"/>
                      </a:lnTo>
                      <a:close/>
                      <a:moveTo>
                        <a:pt x="1042988" y="157163"/>
                      </a:moveTo>
                      <a:lnTo>
                        <a:pt x="1040130" y="147638"/>
                      </a:lnTo>
                      <a:cubicBezTo>
                        <a:pt x="1057275" y="142875"/>
                        <a:pt x="1073468" y="137160"/>
                        <a:pt x="1089660" y="133350"/>
                      </a:cubicBezTo>
                      <a:lnTo>
                        <a:pt x="1092518" y="142875"/>
                      </a:lnTo>
                      <a:cubicBezTo>
                        <a:pt x="1075373" y="147638"/>
                        <a:pt x="1059180" y="152400"/>
                        <a:pt x="1042988" y="157163"/>
                      </a:cubicBezTo>
                      <a:close/>
                      <a:moveTo>
                        <a:pt x="35243" y="147638"/>
                      </a:moveTo>
                      <a:lnTo>
                        <a:pt x="25718" y="142875"/>
                      </a:lnTo>
                      <a:cubicBezTo>
                        <a:pt x="33338" y="127635"/>
                        <a:pt x="43815" y="112395"/>
                        <a:pt x="55245" y="99060"/>
                      </a:cubicBezTo>
                      <a:lnTo>
                        <a:pt x="62865" y="105728"/>
                      </a:lnTo>
                      <a:cubicBezTo>
                        <a:pt x="52388" y="118110"/>
                        <a:pt x="42863" y="132398"/>
                        <a:pt x="35243" y="147638"/>
                      </a:cubicBezTo>
                      <a:close/>
                      <a:moveTo>
                        <a:pt x="1141095" y="130493"/>
                      </a:moveTo>
                      <a:lnTo>
                        <a:pt x="1139190" y="120968"/>
                      </a:lnTo>
                      <a:cubicBezTo>
                        <a:pt x="1156335" y="117157"/>
                        <a:pt x="1173480" y="113348"/>
                        <a:pt x="1189673" y="110490"/>
                      </a:cubicBezTo>
                      <a:lnTo>
                        <a:pt x="1191578" y="120968"/>
                      </a:lnTo>
                      <a:cubicBezTo>
                        <a:pt x="1175385" y="122873"/>
                        <a:pt x="1158240" y="125730"/>
                        <a:pt x="1141095" y="130493"/>
                      </a:cubicBezTo>
                      <a:close/>
                      <a:moveTo>
                        <a:pt x="1493520" y="127635"/>
                      </a:moveTo>
                      <a:cubicBezTo>
                        <a:pt x="1478280" y="121920"/>
                        <a:pt x="1462088" y="117157"/>
                        <a:pt x="1444943" y="113348"/>
                      </a:cubicBezTo>
                      <a:lnTo>
                        <a:pt x="1446848" y="102870"/>
                      </a:lnTo>
                      <a:cubicBezTo>
                        <a:pt x="1463993" y="106680"/>
                        <a:pt x="1481138" y="111443"/>
                        <a:pt x="1497330" y="117157"/>
                      </a:cubicBezTo>
                      <a:lnTo>
                        <a:pt x="1493520" y="127635"/>
                      </a:lnTo>
                      <a:close/>
                      <a:moveTo>
                        <a:pt x="1242060" y="111443"/>
                      </a:moveTo>
                      <a:lnTo>
                        <a:pt x="1241108" y="100965"/>
                      </a:lnTo>
                      <a:cubicBezTo>
                        <a:pt x="1258253" y="99060"/>
                        <a:pt x="1276350" y="97155"/>
                        <a:pt x="1292543" y="95250"/>
                      </a:cubicBezTo>
                      <a:lnTo>
                        <a:pt x="1293495" y="105728"/>
                      </a:lnTo>
                      <a:cubicBezTo>
                        <a:pt x="1276350" y="107632"/>
                        <a:pt x="1259205" y="108585"/>
                        <a:pt x="1242060" y="111443"/>
                      </a:cubicBezTo>
                      <a:close/>
                      <a:moveTo>
                        <a:pt x="1394460" y="106680"/>
                      </a:moveTo>
                      <a:cubicBezTo>
                        <a:pt x="1378268" y="104775"/>
                        <a:pt x="1361123" y="104775"/>
                        <a:pt x="1343978" y="103823"/>
                      </a:cubicBezTo>
                      <a:lnTo>
                        <a:pt x="1343978" y="93345"/>
                      </a:lnTo>
                      <a:cubicBezTo>
                        <a:pt x="1362075" y="93345"/>
                        <a:pt x="1379220" y="94298"/>
                        <a:pt x="1395413" y="96203"/>
                      </a:cubicBezTo>
                      <a:lnTo>
                        <a:pt x="1394460" y="106680"/>
                      </a:lnTo>
                      <a:close/>
                      <a:moveTo>
                        <a:pt x="100013" y="72390"/>
                      </a:moveTo>
                      <a:lnTo>
                        <a:pt x="94298" y="63818"/>
                      </a:lnTo>
                      <a:cubicBezTo>
                        <a:pt x="107633" y="54293"/>
                        <a:pt x="122873" y="45720"/>
                        <a:pt x="140018" y="38100"/>
                      </a:cubicBezTo>
                      <a:lnTo>
                        <a:pt x="143828" y="47625"/>
                      </a:lnTo>
                      <a:cubicBezTo>
                        <a:pt x="127635" y="54293"/>
                        <a:pt x="113348" y="62865"/>
                        <a:pt x="100013" y="72390"/>
                      </a:cubicBezTo>
                      <a:close/>
                      <a:moveTo>
                        <a:pt x="191453" y="29528"/>
                      </a:moveTo>
                      <a:lnTo>
                        <a:pt x="188595" y="20003"/>
                      </a:lnTo>
                      <a:cubicBezTo>
                        <a:pt x="204788" y="15240"/>
                        <a:pt x="221933" y="11430"/>
                        <a:pt x="239078" y="8573"/>
                      </a:cubicBezTo>
                      <a:lnTo>
                        <a:pt x="240983" y="19050"/>
                      </a:lnTo>
                      <a:cubicBezTo>
                        <a:pt x="223838" y="21907"/>
                        <a:pt x="206693" y="25718"/>
                        <a:pt x="191453" y="29528"/>
                      </a:cubicBezTo>
                      <a:close/>
                      <a:moveTo>
                        <a:pt x="291465" y="12382"/>
                      </a:moveTo>
                      <a:lnTo>
                        <a:pt x="290513" y="1905"/>
                      </a:lnTo>
                      <a:cubicBezTo>
                        <a:pt x="305753" y="953"/>
                        <a:pt x="320993" y="0"/>
                        <a:pt x="337185" y="0"/>
                      </a:cubicBezTo>
                      <a:cubicBezTo>
                        <a:pt x="339090" y="0"/>
                        <a:pt x="340995" y="0"/>
                        <a:pt x="341948" y="0"/>
                      </a:cubicBezTo>
                      <a:lnTo>
                        <a:pt x="341948" y="10478"/>
                      </a:lnTo>
                      <a:cubicBezTo>
                        <a:pt x="340043" y="10478"/>
                        <a:pt x="338138" y="10478"/>
                        <a:pt x="337185" y="10478"/>
                      </a:cubicBezTo>
                      <a:cubicBezTo>
                        <a:pt x="321945" y="11430"/>
                        <a:pt x="306705" y="11430"/>
                        <a:pt x="291465" y="12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B5ABC516-811D-4AAC-9A5E-A2D72E1A4641}"/>
                    </a:ext>
                  </a:extLst>
                </p:cNvPr>
                <p:cNvSpPr/>
                <p:nvPr/>
              </p:nvSpPr>
              <p:spPr>
                <a:xfrm>
                  <a:off x="5742622" y="2862262"/>
                  <a:ext cx="23893" cy="26670"/>
                </a:xfrm>
                <a:custGeom>
                  <a:avLst/>
                  <a:gdLst>
                    <a:gd name="connsiteX0" fmla="*/ 8573 w 23893"/>
                    <a:gd name="connsiteY0" fmla="*/ 26670 h 26670"/>
                    <a:gd name="connsiteX1" fmla="*/ 0 w 23893"/>
                    <a:gd name="connsiteY1" fmla="*/ 20955 h 26670"/>
                    <a:gd name="connsiteX2" fmla="*/ 17145 w 23893"/>
                    <a:gd name="connsiteY2" fmla="*/ 0 h 26670"/>
                    <a:gd name="connsiteX3" fmla="*/ 23813 w 23893"/>
                    <a:gd name="connsiteY3" fmla="*/ 7620 h 26670"/>
                    <a:gd name="connsiteX4" fmla="*/ 8573 w 23893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93" h="26670">
                      <a:moveTo>
                        <a:pt x="8573" y="26670"/>
                      </a:moveTo>
                      <a:lnTo>
                        <a:pt x="0" y="20955"/>
                      </a:lnTo>
                      <a:cubicBezTo>
                        <a:pt x="8573" y="8573"/>
                        <a:pt x="16193" y="952"/>
                        <a:pt x="17145" y="0"/>
                      </a:cubicBezTo>
                      <a:lnTo>
                        <a:pt x="23813" y="7620"/>
                      </a:lnTo>
                      <a:cubicBezTo>
                        <a:pt x="24765" y="7620"/>
                        <a:pt x="17145" y="15240"/>
                        <a:pt x="8573" y="266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371975" y="3374956"/>
                <a:ext cx="781050" cy="785563"/>
                <a:chOff x="4371975" y="3374956"/>
                <a:chExt cx="781050" cy="785563"/>
              </a:xfrm>
              <a:solidFill>
                <a:srgbClr val="FFFFFF"/>
              </a:solidFill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859C2935-FCAA-4F8D-8F32-3D8689A7F11C}"/>
                    </a:ext>
                  </a:extLst>
                </p:cNvPr>
                <p:cNvSpPr/>
                <p:nvPr/>
              </p:nvSpPr>
              <p:spPr>
                <a:xfrm>
                  <a:off x="4425314" y="3374956"/>
                  <a:ext cx="24764" cy="14990"/>
                </a:xfrm>
                <a:custGeom>
                  <a:avLst/>
                  <a:gdLst>
                    <a:gd name="connsiteX0" fmla="*/ 18098 w 24764"/>
                    <a:gd name="connsiteY0" fmla="*/ 14991 h 14990"/>
                    <a:gd name="connsiteX1" fmla="*/ 3810 w 24764"/>
                    <a:gd name="connsiteY1" fmla="*/ 9276 h 14990"/>
                    <a:gd name="connsiteX2" fmla="*/ 0 w 24764"/>
                    <a:gd name="connsiteY2" fmla="*/ 1656 h 14990"/>
                    <a:gd name="connsiteX3" fmla="*/ 24765 w 24764"/>
                    <a:gd name="connsiteY3" fmla="*/ 9276 h 14990"/>
                    <a:gd name="connsiteX4" fmla="*/ 18098 w 24764"/>
                    <a:gd name="connsiteY4" fmla="*/ 14991 h 1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64" h="14990">
                      <a:moveTo>
                        <a:pt x="18098" y="14991"/>
                      </a:moveTo>
                      <a:cubicBezTo>
                        <a:pt x="14288" y="12133"/>
                        <a:pt x="7620" y="6418"/>
                        <a:pt x="3810" y="9276"/>
                      </a:cubicBezTo>
                      <a:lnTo>
                        <a:pt x="0" y="1656"/>
                      </a:lnTo>
                      <a:cubicBezTo>
                        <a:pt x="6668" y="-2154"/>
                        <a:pt x="15240" y="703"/>
                        <a:pt x="24765" y="9276"/>
                      </a:cubicBezTo>
                      <a:lnTo>
                        <a:pt x="18098" y="149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EA5C140-4ECC-42E8-8E8E-DA1614D1381A}"/>
                    </a:ext>
                  </a:extLst>
                </p:cNvPr>
                <p:cNvSpPr/>
                <p:nvPr/>
              </p:nvSpPr>
              <p:spPr>
                <a:xfrm>
                  <a:off x="4371975" y="3418522"/>
                  <a:ext cx="781050" cy="741997"/>
                </a:xfrm>
                <a:custGeom>
                  <a:avLst/>
                  <a:gdLst>
                    <a:gd name="connsiteX0" fmla="*/ 563880 w 781050"/>
                    <a:gd name="connsiteY0" fmla="*/ 741998 h 741997"/>
                    <a:gd name="connsiteX1" fmla="*/ 528638 w 781050"/>
                    <a:gd name="connsiteY1" fmla="*/ 736283 h 741997"/>
                    <a:gd name="connsiteX2" fmla="*/ 531495 w 781050"/>
                    <a:gd name="connsiteY2" fmla="*/ 727710 h 741997"/>
                    <a:gd name="connsiteX3" fmla="*/ 572453 w 781050"/>
                    <a:gd name="connsiteY3" fmla="*/ 732473 h 741997"/>
                    <a:gd name="connsiteX4" fmla="*/ 573405 w 781050"/>
                    <a:gd name="connsiteY4" fmla="*/ 741045 h 741997"/>
                    <a:gd name="connsiteX5" fmla="*/ 563880 w 781050"/>
                    <a:gd name="connsiteY5" fmla="*/ 741998 h 741997"/>
                    <a:gd name="connsiteX6" fmla="*/ 616268 w 781050"/>
                    <a:gd name="connsiteY6" fmla="*/ 729615 h 741997"/>
                    <a:gd name="connsiteX7" fmla="*/ 612458 w 781050"/>
                    <a:gd name="connsiteY7" fmla="*/ 721995 h 741997"/>
                    <a:gd name="connsiteX8" fmla="*/ 648653 w 781050"/>
                    <a:gd name="connsiteY8" fmla="*/ 699135 h 741997"/>
                    <a:gd name="connsiteX9" fmla="*/ 654368 w 781050"/>
                    <a:gd name="connsiteY9" fmla="*/ 705803 h 741997"/>
                    <a:gd name="connsiteX10" fmla="*/ 616268 w 781050"/>
                    <a:gd name="connsiteY10" fmla="*/ 729615 h 741997"/>
                    <a:gd name="connsiteX11" fmla="*/ 488633 w 781050"/>
                    <a:gd name="connsiteY11" fmla="*/ 715328 h 741997"/>
                    <a:gd name="connsiteX12" fmla="*/ 454343 w 781050"/>
                    <a:gd name="connsiteY12" fmla="*/ 686753 h 741997"/>
                    <a:gd name="connsiteX13" fmla="*/ 461010 w 781050"/>
                    <a:gd name="connsiteY13" fmla="*/ 681038 h 741997"/>
                    <a:gd name="connsiteX14" fmla="*/ 493395 w 781050"/>
                    <a:gd name="connsiteY14" fmla="*/ 708660 h 741997"/>
                    <a:gd name="connsiteX15" fmla="*/ 488633 w 781050"/>
                    <a:gd name="connsiteY15" fmla="*/ 715328 h 741997"/>
                    <a:gd name="connsiteX16" fmla="*/ 685800 w 781050"/>
                    <a:gd name="connsiteY16" fmla="*/ 673418 h 741997"/>
                    <a:gd name="connsiteX17" fmla="*/ 679133 w 781050"/>
                    <a:gd name="connsiteY17" fmla="*/ 667703 h 741997"/>
                    <a:gd name="connsiteX18" fmla="*/ 704850 w 781050"/>
                    <a:gd name="connsiteY18" fmla="*/ 632460 h 741997"/>
                    <a:gd name="connsiteX19" fmla="*/ 712470 w 781050"/>
                    <a:gd name="connsiteY19" fmla="*/ 637223 h 741997"/>
                    <a:gd name="connsiteX20" fmla="*/ 685800 w 781050"/>
                    <a:gd name="connsiteY20" fmla="*/ 673418 h 741997"/>
                    <a:gd name="connsiteX21" fmla="*/ 427673 w 781050"/>
                    <a:gd name="connsiteY21" fmla="*/ 650558 h 741997"/>
                    <a:gd name="connsiteX22" fmla="*/ 408623 w 781050"/>
                    <a:gd name="connsiteY22" fmla="*/ 609600 h 741997"/>
                    <a:gd name="connsiteX23" fmla="*/ 417195 w 781050"/>
                    <a:gd name="connsiteY23" fmla="*/ 606743 h 741997"/>
                    <a:gd name="connsiteX24" fmla="*/ 435293 w 781050"/>
                    <a:gd name="connsiteY24" fmla="*/ 645795 h 741997"/>
                    <a:gd name="connsiteX25" fmla="*/ 427673 w 781050"/>
                    <a:gd name="connsiteY25" fmla="*/ 650558 h 741997"/>
                    <a:gd name="connsiteX26" fmla="*/ 733425 w 781050"/>
                    <a:gd name="connsiteY26" fmla="*/ 599123 h 741997"/>
                    <a:gd name="connsiteX27" fmla="*/ 725805 w 781050"/>
                    <a:gd name="connsiteY27" fmla="*/ 595313 h 741997"/>
                    <a:gd name="connsiteX28" fmla="*/ 742950 w 781050"/>
                    <a:gd name="connsiteY28" fmla="*/ 555308 h 741997"/>
                    <a:gd name="connsiteX29" fmla="*/ 751523 w 781050"/>
                    <a:gd name="connsiteY29" fmla="*/ 558165 h 741997"/>
                    <a:gd name="connsiteX30" fmla="*/ 733425 w 781050"/>
                    <a:gd name="connsiteY30" fmla="*/ 599123 h 741997"/>
                    <a:gd name="connsiteX31" fmla="*/ 398145 w 781050"/>
                    <a:gd name="connsiteY31" fmla="*/ 566738 h 741997"/>
                    <a:gd name="connsiteX32" fmla="*/ 394335 w 781050"/>
                    <a:gd name="connsiteY32" fmla="*/ 522923 h 741997"/>
                    <a:gd name="connsiteX33" fmla="*/ 402908 w 781050"/>
                    <a:gd name="connsiteY33" fmla="*/ 522923 h 741997"/>
                    <a:gd name="connsiteX34" fmla="*/ 406718 w 781050"/>
                    <a:gd name="connsiteY34" fmla="*/ 565785 h 741997"/>
                    <a:gd name="connsiteX35" fmla="*/ 398145 w 781050"/>
                    <a:gd name="connsiteY35" fmla="*/ 566738 h 741997"/>
                    <a:gd name="connsiteX36" fmla="*/ 763905 w 781050"/>
                    <a:gd name="connsiteY36" fmla="*/ 515303 h 741997"/>
                    <a:gd name="connsiteX37" fmla="*/ 755333 w 781050"/>
                    <a:gd name="connsiteY37" fmla="*/ 513398 h 741997"/>
                    <a:gd name="connsiteX38" fmla="*/ 764858 w 781050"/>
                    <a:gd name="connsiteY38" fmla="*/ 470535 h 741997"/>
                    <a:gd name="connsiteX39" fmla="*/ 773430 w 781050"/>
                    <a:gd name="connsiteY39" fmla="*/ 472440 h 741997"/>
                    <a:gd name="connsiteX40" fmla="*/ 763905 w 781050"/>
                    <a:gd name="connsiteY40" fmla="*/ 515303 h 741997"/>
                    <a:gd name="connsiteX41" fmla="*/ 122873 w 781050"/>
                    <a:gd name="connsiteY41" fmla="*/ 507683 h 741997"/>
                    <a:gd name="connsiteX42" fmla="*/ 121920 w 781050"/>
                    <a:gd name="connsiteY42" fmla="*/ 499110 h 741997"/>
                    <a:gd name="connsiteX43" fmla="*/ 161925 w 781050"/>
                    <a:gd name="connsiteY43" fmla="*/ 487680 h 741997"/>
                    <a:gd name="connsiteX44" fmla="*/ 166688 w 781050"/>
                    <a:gd name="connsiteY44" fmla="*/ 495300 h 741997"/>
                    <a:gd name="connsiteX45" fmla="*/ 122873 w 781050"/>
                    <a:gd name="connsiteY45" fmla="*/ 507683 h 741997"/>
                    <a:gd name="connsiteX46" fmla="*/ 78105 w 781050"/>
                    <a:gd name="connsiteY46" fmla="*/ 502920 h 741997"/>
                    <a:gd name="connsiteX47" fmla="*/ 39053 w 781050"/>
                    <a:gd name="connsiteY47" fmla="*/ 480060 h 741997"/>
                    <a:gd name="connsiteX48" fmla="*/ 44768 w 781050"/>
                    <a:gd name="connsiteY48" fmla="*/ 473393 h 741997"/>
                    <a:gd name="connsiteX49" fmla="*/ 80963 w 781050"/>
                    <a:gd name="connsiteY49" fmla="*/ 494348 h 741997"/>
                    <a:gd name="connsiteX50" fmla="*/ 78105 w 781050"/>
                    <a:gd name="connsiteY50" fmla="*/ 502920 h 741997"/>
                    <a:gd name="connsiteX51" fmla="*/ 403860 w 781050"/>
                    <a:gd name="connsiteY51" fmla="*/ 479108 h 741997"/>
                    <a:gd name="connsiteX52" fmla="*/ 395288 w 781050"/>
                    <a:gd name="connsiteY52" fmla="*/ 478155 h 741997"/>
                    <a:gd name="connsiteX53" fmla="*/ 401003 w 781050"/>
                    <a:gd name="connsiteY53" fmla="*/ 434340 h 741997"/>
                    <a:gd name="connsiteX54" fmla="*/ 409575 w 781050"/>
                    <a:gd name="connsiteY54" fmla="*/ 436245 h 741997"/>
                    <a:gd name="connsiteX55" fmla="*/ 403860 w 781050"/>
                    <a:gd name="connsiteY55" fmla="*/ 479108 h 741997"/>
                    <a:gd name="connsiteX56" fmla="*/ 199073 w 781050"/>
                    <a:gd name="connsiteY56" fmla="*/ 462915 h 741997"/>
                    <a:gd name="connsiteX57" fmla="*/ 191453 w 781050"/>
                    <a:gd name="connsiteY57" fmla="*/ 458153 h 741997"/>
                    <a:gd name="connsiteX58" fmla="*/ 206693 w 781050"/>
                    <a:gd name="connsiteY58" fmla="*/ 418148 h 741997"/>
                    <a:gd name="connsiteX59" fmla="*/ 215265 w 781050"/>
                    <a:gd name="connsiteY59" fmla="*/ 420053 h 741997"/>
                    <a:gd name="connsiteX60" fmla="*/ 199073 w 781050"/>
                    <a:gd name="connsiteY60" fmla="*/ 462915 h 741997"/>
                    <a:gd name="connsiteX61" fmla="*/ 12383 w 781050"/>
                    <a:gd name="connsiteY61" fmla="*/ 442913 h 741997"/>
                    <a:gd name="connsiteX62" fmla="*/ 0 w 781050"/>
                    <a:gd name="connsiteY62" fmla="*/ 400050 h 741997"/>
                    <a:gd name="connsiteX63" fmla="*/ 8573 w 781050"/>
                    <a:gd name="connsiteY63" fmla="*/ 399098 h 741997"/>
                    <a:gd name="connsiteX64" fmla="*/ 20003 w 781050"/>
                    <a:gd name="connsiteY64" fmla="*/ 440055 h 741997"/>
                    <a:gd name="connsiteX65" fmla="*/ 12383 w 781050"/>
                    <a:gd name="connsiteY65" fmla="*/ 442913 h 741997"/>
                    <a:gd name="connsiteX66" fmla="*/ 779145 w 781050"/>
                    <a:gd name="connsiteY66" fmla="*/ 428625 h 741997"/>
                    <a:gd name="connsiteX67" fmla="*/ 770573 w 781050"/>
                    <a:gd name="connsiteY67" fmla="*/ 427673 h 741997"/>
                    <a:gd name="connsiteX68" fmla="*/ 772478 w 781050"/>
                    <a:gd name="connsiteY68" fmla="*/ 385763 h 741997"/>
                    <a:gd name="connsiteX69" fmla="*/ 772478 w 781050"/>
                    <a:gd name="connsiteY69" fmla="*/ 383858 h 741997"/>
                    <a:gd name="connsiteX70" fmla="*/ 781050 w 781050"/>
                    <a:gd name="connsiteY70" fmla="*/ 383858 h 741997"/>
                    <a:gd name="connsiteX71" fmla="*/ 781050 w 781050"/>
                    <a:gd name="connsiteY71" fmla="*/ 385763 h 741997"/>
                    <a:gd name="connsiteX72" fmla="*/ 779145 w 781050"/>
                    <a:gd name="connsiteY72" fmla="*/ 428625 h 741997"/>
                    <a:gd name="connsiteX73" fmla="*/ 219075 w 781050"/>
                    <a:gd name="connsiteY73" fmla="*/ 376238 h 741997"/>
                    <a:gd name="connsiteX74" fmla="*/ 210503 w 781050"/>
                    <a:gd name="connsiteY74" fmla="*/ 376238 h 741997"/>
                    <a:gd name="connsiteX75" fmla="*/ 210503 w 781050"/>
                    <a:gd name="connsiteY75" fmla="*/ 367665 h 741997"/>
                    <a:gd name="connsiteX76" fmla="*/ 208598 w 781050"/>
                    <a:gd name="connsiteY76" fmla="*/ 332423 h 741997"/>
                    <a:gd name="connsiteX77" fmla="*/ 217170 w 781050"/>
                    <a:gd name="connsiteY77" fmla="*/ 331470 h 741997"/>
                    <a:gd name="connsiteX78" fmla="*/ 219075 w 781050"/>
                    <a:gd name="connsiteY78" fmla="*/ 367665 h 741997"/>
                    <a:gd name="connsiteX79" fmla="*/ 219075 w 781050"/>
                    <a:gd name="connsiteY79" fmla="*/ 376238 h 741997"/>
                    <a:gd name="connsiteX80" fmla="*/ 8573 w 781050"/>
                    <a:gd name="connsiteY80" fmla="*/ 356235 h 741997"/>
                    <a:gd name="connsiteX81" fmla="*/ 0 w 781050"/>
                    <a:gd name="connsiteY81" fmla="*/ 355283 h 741997"/>
                    <a:gd name="connsiteX82" fmla="*/ 11430 w 781050"/>
                    <a:gd name="connsiteY82" fmla="*/ 311468 h 741997"/>
                    <a:gd name="connsiteX83" fmla="*/ 19050 w 781050"/>
                    <a:gd name="connsiteY83" fmla="*/ 314325 h 741997"/>
                    <a:gd name="connsiteX84" fmla="*/ 8573 w 781050"/>
                    <a:gd name="connsiteY84" fmla="*/ 356235 h 741997"/>
                    <a:gd name="connsiteX85" fmla="*/ 769620 w 781050"/>
                    <a:gd name="connsiteY85" fmla="*/ 340995 h 741997"/>
                    <a:gd name="connsiteX86" fmla="*/ 763905 w 781050"/>
                    <a:gd name="connsiteY86" fmla="*/ 298133 h 741997"/>
                    <a:gd name="connsiteX87" fmla="*/ 772478 w 781050"/>
                    <a:gd name="connsiteY87" fmla="*/ 296228 h 741997"/>
                    <a:gd name="connsiteX88" fmla="*/ 778193 w 781050"/>
                    <a:gd name="connsiteY88" fmla="*/ 340043 h 741997"/>
                    <a:gd name="connsiteX89" fmla="*/ 769620 w 781050"/>
                    <a:gd name="connsiteY89" fmla="*/ 340995 h 741997"/>
                    <a:gd name="connsiteX90" fmla="*/ 202883 w 781050"/>
                    <a:gd name="connsiteY90" fmla="*/ 289560 h 741997"/>
                    <a:gd name="connsiteX91" fmla="*/ 194310 w 781050"/>
                    <a:gd name="connsiteY91" fmla="*/ 246698 h 741997"/>
                    <a:gd name="connsiteX92" fmla="*/ 202883 w 781050"/>
                    <a:gd name="connsiteY92" fmla="*/ 244793 h 741997"/>
                    <a:gd name="connsiteX93" fmla="*/ 211455 w 781050"/>
                    <a:gd name="connsiteY93" fmla="*/ 287655 h 741997"/>
                    <a:gd name="connsiteX94" fmla="*/ 202883 w 781050"/>
                    <a:gd name="connsiteY94" fmla="*/ 289560 h 741997"/>
                    <a:gd name="connsiteX95" fmla="*/ 40005 w 781050"/>
                    <a:gd name="connsiteY95" fmla="*/ 278130 h 741997"/>
                    <a:gd name="connsiteX96" fmla="*/ 32385 w 781050"/>
                    <a:gd name="connsiteY96" fmla="*/ 273368 h 741997"/>
                    <a:gd name="connsiteX97" fmla="*/ 60008 w 781050"/>
                    <a:gd name="connsiteY97" fmla="*/ 239078 h 741997"/>
                    <a:gd name="connsiteX98" fmla="*/ 66675 w 781050"/>
                    <a:gd name="connsiteY98" fmla="*/ 244793 h 741997"/>
                    <a:gd name="connsiteX99" fmla="*/ 40005 w 781050"/>
                    <a:gd name="connsiteY99" fmla="*/ 278130 h 741997"/>
                    <a:gd name="connsiteX100" fmla="*/ 753428 w 781050"/>
                    <a:gd name="connsiteY100" fmla="*/ 255270 h 741997"/>
                    <a:gd name="connsiteX101" fmla="*/ 740093 w 781050"/>
                    <a:gd name="connsiteY101" fmla="*/ 214313 h 741997"/>
                    <a:gd name="connsiteX102" fmla="*/ 748665 w 781050"/>
                    <a:gd name="connsiteY102" fmla="*/ 211455 h 741997"/>
                    <a:gd name="connsiteX103" fmla="*/ 762953 w 781050"/>
                    <a:gd name="connsiteY103" fmla="*/ 253365 h 741997"/>
                    <a:gd name="connsiteX104" fmla="*/ 753428 w 781050"/>
                    <a:gd name="connsiteY104" fmla="*/ 255270 h 741997"/>
                    <a:gd name="connsiteX105" fmla="*/ 98108 w 781050"/>
                    <a:gd name="connsiteY105" fmla="*/ 212408 h 741997"/>
                    <a:gd name="connsiteX106" fmla="*/ 92393 w 781050"/>
                    <a:gd name="connsiteY106" fmla="*/ 205740 h 741997"/>
                    <a:gd name="connsiteX107" fmla="*/ 125730 w 781050"/>
                    <a:gd name="connsiteY107" fmla="*/ 176213 h 741997"/>
                    <a:gd name="connsiteX108" fmla="*/ 131445 w 781050"/>
                    <a:gd name="connsiteY108" fmla="*/ 182880 h 741997"/>
                    <a:gd name="connsiteX109" fmla="*/ 98108 w 781050"/>
                    <a:gd name="connsiteY109" fmla="*/ 212408 h 741997"/>
                    <a:gd name="connsiteX110" fmla="*/ 182880 w 781050"/>
                    <a:gd name="connsiteY110" fmla="*/ 204788 h 741997"/>
                    <a:gd name="connsiteX111" fmla="*/ 169545 w 781050"/>
                    <a:gd name="connsiteY111" fmla="*/ 162878 h 741997"/>
                    <a:gd name="connsiteX112" fmla="*/ 178118 w 781050"/>
                    <a:gd name="connsiteY112" fmla="*/ 160020 h 741997"/>
                    <a:gd name="connsiteX113" fmla="*/ 191453 w 781050"/>
                    <a:gd name="connsiteY113" fmla="*/ 201930 h 741997"/>
                    <a:gd name="connsiteX114" fmla="*/ 182880 w 781050"/>
                    <a:gd name="connsiteY114" fmla="*/ 204788 h 741997"/>
                    <a:gd name="connsiteX115" fmla="*/ 721995 w 781050"/>
                    <a:gd name="connsiteY115" fmla="*/ 175260 h 741997"/>
                    <a:gd name="connsiteX116" fmla="*/ 701040 w 781050"/>
                    <a:gd name="connsiteY116" fmla="*/ 137160 h 741997"/>
                    <a:gd name="connsiteX117" fmla="*/ 708660 w 781050"/>
                    <a:gd name="connsiteY117" fmla="*/ 132398 h 741997"/>
                    <a:gd name="connsiteX118" fmla="*/ 730568 w 781050"/>
                    <a:gd name="connsiteY118" fmla="*/ 170498 h 741997"/>
                    <a:gd name="connsiteX119" fmla="*/ 721995 w 781050"/>
                    <a:gd name="connsiteY119" fmla="*/ 175260 h 741997"/>
                    <a:gd name="connsiteX120" fmla="*/ 165735 w 781050"/>
                    <a:gd name="connsiteY120" fmla="*/ 158115 h 741997"/>
                    <a:gd name="connsiteX121" fmla="*/ 160973 w 781050"/>
                    <a:gd name="connsiteY121" fmla="*/ 150495 h 741997"/>
                    <a:gd name="connsiteX122" fmla="*/ 197168 w 781050"/>
                    <a:gd name="connsiteY122" fmla="*/ 125730 h 741997"/>
                    <a:gd name="connsiteX123" fmla="*/ 201930 w 781050"/>
                    <a:gd name="connsiteY123" fmla="*/ 133350 h 741997"/>
                    <a:gd name="connsiteX124" fmla="*/ 165735 w 781050"/>
                    <a:gd name="connsiteY124" fmla="*/ 158115 h 741997"/>
                    <a:gd name="connsiteX125" fmla="*/ 155258 w 781050"/>
                    <a:gd name="connsiteY125" fmla="*/ 121920 h 741997"/>
                    <a:gd name="connsiteX126" fmla="*/ 138113 w 781050"/>
                    <a:gd name="connsiteY126" fmla="*/ 81915 h 741997"/>
                    <a:gd name="connsiteX127" fmla="*/ 145733 w 781050"/>
                    <a:gd name="connsiteY127" fmla="*/ 78105 h 741997"/>
                    <a:gd name="connsiteX128" fmla="*/ 162878 w 781050"/>
                    <a:gd name="connsiteY128" fmla="*/ 119063 h 741997"/>
                    <a:gd name="connsiteX129" fmla="*/ 155258 w 781050"/>
                    <a:gd name="connsiteY129" fmla="*/ 121920 h 741997"/>
                    <a:gd name="connsiteX130" fmla="*/ 239078 w 781050"/>
                    <a:gd name="connsiteY130" fmla="*/ 111443 h 741997"/>
                    <a:gd name="connsiteX131" fmla="*/ 234315 w 781050"/>
                    <a:gd name="connsiteY131" fmla="*/ 103823 h 741997"/>
                    <a:gd name="connsiteX132" fmla="*/ 273368 w 781050"/>
                    <a:gd name="connsiteY132" fmla="*/ 83820 h 741997"/>
                    <a:gd name="connsiteX133" fmla="*/ 277178 w 781050"/>
                    <a:gd name="connsiteY133" fmla="*/ 91440 h 741997"/>
                    <a:gd name="connsiteX134" fmla="*/ 239078 w 781050"/>
                    <a:gd name="connsiteY134" fmla="*/ 111443 h 741997"/>
                    <a:gd name="connsiteX135" fmla="*/ 676275 w 781050"/>
                    <a:gd name="connsiteY135" fmla="*/ 101918 h 741997"/>
                    <a:gd name="connsiteX136" fmla="*/ 661035 w 781050"/>
                    <a:gd name="connsiteY136" fmla="*/ 82868 h 741997"/>
                    <a:gd name="connsiteX137" fmla="*/ 647700 w 781050"/>
                    <a:gd name="connsiteY137" fmla="*/ 69533 h 741997"/>
                    <a:gd name="connsiteX138" fmla="*/ 653415 w 781050"/>
                    <a:gd name="connsiteY138" fmla="*/ 62865 h 741997"/>
                    <a:gd name="connsiteX139" fmla="*/ 666750 w 781050"/>
                    <a:gd name="connsiteY139" fmla="*/ 77153 h 741997"/>
                    <a:gd name="connsiteX140" fmla="*/ 682943 w 781050"/>
                    <a:gd name="connsiteY140" fmla="*/ 96203 h 741997"/>
                    <a:gd name="connsiteX141" fmla="*/ 676275 w 781050"/>
                    <a:gd name="connsiteY141" fmla="*/ 101918 h 741997"/>
                    <a:gd name="connsiteX142" fmla="*/ 317183 w 781050"/>
                    <a:gd name="connsiteY142" fmla="*/ 73343 h 741997"/>
                    <a:gd name="connsiteX143" fmla="*/ 313373 w 781050"/>
                    <a:gd name="connsiteY143" fmla="*/ 64770 h 741997"/>
                    <a:gd name="connsiteX144" fmla="*/ 354330 w 781050"/>
                    <a:gd name="connsiteY144" fmla="*/ 48578 h 741997"/>
                    <a:gd name="connsiteX145" fmla="*/ 357188 w 781050"/>
                    <a:gd name="connsiteY145" fmla="*/ 57150 h 741997"/>
                    <a:gd name="connsiteX146" fmla="*/ 317183 w 781050"/>
                    <a:gd name="connsiteY146" fmla="*/ 73343 h 741997"/>
                    <a:gd name="connsiteX147" fmla="*/ 611505 w 781050"/>
                    <a:gd name="connsiteY147" fmla="*/ 45720 h 741997"/>
                    <a:gd name="connsiteX148" fmla="*/ 570548 w 781050"/>
                    <a:gd name="connsiteY148" fmla="*/ 32385 h 741997"/>
                    <a:gd name="connsiteX149" fmla="*/ 572453 w 781050"/>
                    <a:gd name="connsiteY149" fmla="*/ 23813 h 741997"/>
                    <a:gd name="connsiteX150" fmla="*/ 615315 w 781050"/>
                    <a:gd name="connsiteY150" fmla="*/ 38100 h 741997"/>
                    <a:gd name="connsiteX151" fmla="*/ 611505 w 781050"/>
                    <a:gd name="connsiteY151" fmla="*/ 45720 h 741997"/>
                    <a:gd name="connsiteX152" fmla="*/ 400050 w 781050"/>
                    <a:gd name="connsiteY152" fmla="*/ 44768 h 741997"/>
                    <a:gd name="connsiteX153" fmla="*/ 398145 w 781050"/>
                    <a:gd name="connsiteY153" fmla="*/ 36195 h 741997"/>
                    <a:gd name="connsiteX154" fmla="*/ 441008 w 781050"/>
                    <a:gd name="connsiteY154" fmla="*/ 26670 h 741997"/>
                    <a:gd name="connsiteX155" fmla="*/ 442913 w 781050"/>
                    <a:gd name="connsiteY155" fmla="*/ 35243 h 741997"/>
                    <a:gd name="connsiteX156" fmla="*/ 400050 w 781050"/>
                    <a:gd name="connsiteY156" fmla="*/ 44768 h 741997"/>
                    <a:gd name="connsiteX157" fmla="*/ 119063 w 781050"/>
                    <a:gd name="connsiteY157" fmla="*/ 42863 h 741997"/>
                    <a:gd name="connsiteX158" fmla="*/ 97155 w 781050"/>
                    <a:gd name="connsiteY158" fmla="*/ 4763 h 741997"/>
                    <a:gd name="connsiteX159" fmla="*/ 104775 w 781050"/>
                    <a:gd name="connsiteY159" fmla="*/ 0 h 741997"/>
                    <a:gd name="connsiteX160" fmla="*/ 126683 w 781050"/>
                    <a:gd name="connsiteY160" fmla="*/ 38100 h 741997"/>
                    <a:gd name="connsiteX161" fmla="*/ 119063 w 781050"/>
                    <a:gd name="connsiteY161" fmla="*/ 42863 h 741997"/>
                    <a:gd name="connsiteX162" fmla="*/ 485775 w 781050"/>
                    <a:gd name="connsiteY162" fmla="*/ 28575 h 741997"/>
                    <a:gd name="connsiteX163" fmla="*/ 484823 w 781050"/>
                    <a:gd name="connsiteY163" fmla="*/ 20003 h 741997"/>
                    <a:gd name="connsiteX164" fmla="*/ 529590 w 781050"/>
                    <a:gd name="connsiteY164" fmla="*/ 19050 h 741997"/>
                    <a:gd name="connsiteX165" fmla="*/ 529590 w 781050"/>
                    <a:gd name="connsiteY165" fmla="*/ 27623 h 741997"/>
                    <a:gd name="connsiteX166" fmla="*/ 485775 w 781050"/>
                    <a:gd name="connsiteY166" fmla="*/ 28575 h 741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</a:cxnLst>
                  <a:rect l="l" t="t" r="r" b="b"/>
                  <a:pathLst>
                    <a:path w="781050" h="741997">
                      <a:moveTo>
                        <a:pt x="563880" y="741998"/>
                      </a:moveTo>
                      <a:cubicBezTo>
                        <a:pt x="551498" y="741998"/>
                        <a:pt x="540068" y="740093"/>
                        <a:pt x="528638" y="736283"/>
                      </a:cubicBezTo>
                      <a:lnTo>
                        <a:pt x="531495" y="727710"/>
                      </a:lnTo>
                      <a:cubicBezTo>
                        <a:pt x="544830" y="732473"/>
                        <a:pt x="559118" y="734378"/>
                        <a:pt x="572453" y="732473"/>
                      </a:cubicBezTo>
                      <a:lnTo>
                        <a:pt x="573405" y="741045"/>
                      </a:lnTo>
                      <a:cubicBezTo>
                        <a:pt x="570548" y="741998"/>
                        <a:pt x="566738" y="741998"/>
                        <a:pt x="563880" y="741998"/>
                      </a:cubicBezTo>
                      <a:close/>
                      <a:moveTo>
                        <a:pt x="616268" y="729615"/>
                      </a:moveTo>
                      <a:lnTo>
                        <a:pt x="612458" y="721995"/>
                      </a:lnTo>
                      <a:cubicBezTo>
                        <a:pt x="624840" y="716280"/>
                        <a:pt x="636270" y="708660"/>
                        <a:pt x="648653" y="699135"/>
                      </a:cubicBezTo>
                      <a:lnTo>
                        <a:pt x="654368" y="705803"/>
                      </a:lnTo>
                      <a:cubicBezTo>
                        <a:pt x="641985" y="715328"/>
                        <a:pt x="629603" y="723900"/>
                        <a:pt x="616268" y="729615"/>
                      </a:cubicBezTo>
                      <a:close/>
                      <a:moveTo>
                        <a:pt x="488633" y="715328"/>
                      </a:moveTo>
                      <a:cubicBezTo>
                        <a:pt x="476250" y="706755"/>
                        <a:pt x="464820" y="697230"/>
                        <a:pt x="454343" y="686753"/>
                      </a:cubicBezTo>
                      <a:lnTo>
                        <a:pt x="461010" y="681038"/>
                      </a:lnTo>
                      <a:cubicBezTo>
                        <a:pt x="470535" y="691515"/>
                        <a:pt x="481965" y="700088"/>
                        <a:pt x="493395" y="708660"/>
                      </a:cubicBezTo>
                      <a:lnTo>
                        <a:pt x="488633" y="715328"/>
                      </a:lnTo>
                      <a:close/>
                      <a:moveTo>
                        <a:pt x="685800" y="673418"/>
                      </a:moveTo>
                      <a:lnTo>
                        <a:pt x="679133" y="667703"/>
                      </a:lnTo>
                      <a:cubicBezTo>
                        <a:pt x="687705" y="657225"/>
                        <a:pt x="696278" y="645795"/>
                        <a:pt x="704850" y="632460"/>
                      </a:cubicBezTo>
                      <a:lnTo>
                        <a:pt x="712470" y="637223"/>
                      </a:lnTo>
                      <a:cubicBezTo>
                        <a:pt x="703898" y="650558"/>
                        <a:pt x="695325" y="662940"/>
                        <a:pt x="685800" y="673418"/>
                      </a:cubicBezTo>
                      <a:close/>
                      <a:moveTo>
                        <a:pt x="427673" y="650558"/>
                      </a:moveTo>
                      <a:cubicBezTo>
                        <a:pt x="420053" y="638175"/>
                        <a:pt x="414338" y="624840"/>
                        <a:pt x="408623" y="609600"/>
                      </a:cubicBezTo>
                      <a:lnTo>
                        <a:pt x="417195" y="606743"/>
                      </a:lnTo>
                      <a:cubicBezTo>
                        <a:pt x="421958" y="621030"/>
                        <a:pt x="427673" y="633413"/>
                        <a:pt x="435293" y="645795"/>
                      </a:cubicBezTo>
                      <a:lnTo>
                        <a:pt x="427673" y="650558"/>
                      </a:lnTo>
                      <a:close/>
                      <a:moveTo>
                        <a:pt x="733425" y="599123"/>
                      </a:moveTo>
                      <a:lnTo>
                        <a:pt x="725805" y="595313"/>
                      </a:lnTo>
                      <a:cubicBezTo>
                        <a:pt x="731520" y="582930"/>
                        <a:pt x="737235" y="568643"/>
                        <a:pt x="742950" y="555308"/>
                      </a:cubicBezTo>
                      <a:lnTo>
                        <a:pt x="751523" y="558165"/>
                      </a:lnTo>
                      <a:cubicBezTo>
                        <a:pt x="745808" y="572453"/>
                        <a:pt x="740093" y="585788"/>
                        <a:pt x="733425" y="599123"/>
                      </a:cubicBezTo>
                      <a:close/>
                      <a:moveTo>
                        <a:pt x="398145" y="566738"/>
                      </a:moveTo>
                      <a:cubicBezTo>
                        <a:pt x="396240" y="552450"/>
                        <a:pt x="394335" y="538163"/>
                        <a:pt x="394335" y="522923"/>
                      </a:cubicBezTo>
                      <a:lnTo>
                        <a:pt x="402908" y="522923"/>
                      </a:lnTo>
                      <a:cubicBezTo>
                        <a:pt x="402908" y="538163"/>
                        <a:pt x="404813" y="552450"/>
                        <a:pt x="406718" y="565785"/>
                      </a:cubicBezTo>
                      <a:lnTo>
                        <a:pt x="398145" y="566738"/>
                      </a:lnTo>
                      <a:close/>
                      <a:moveTo>
                        <a:pt x="763905" y="515303"/>
                      </a:moveTo>
                      <a:lnTo>
                        <a:pt x="755333" y="513398"/>
                      </a:lnTo>
                      <a:cubicBezTo>
                        <a:pt x="759143" y="499110"/>
                        <a:pt x="762000" y="484823"/>
                        <a:pt x="764858" y="470535"/>
                      </a:cubicBezTo>
                      <a:lnTo>
                        <a:pt x="773430" y="472440"/>
                      </a:lnTo>
                      <a:cubicBezTo>
                        <a:pt x="770573" y="486728"/>
                        <a:pt x="767715" y="501968"/>
                        <a:pt x="763905" y="515303"/>
                      </a:cubicBezTo>
                      <a:close/>
                      <a:moveTo>
                        <a:pt x="122873" y="507683"/>
                      </a:moveTo>
                      <a:lnTo>
                        <a:pt x="121920" y="499110"/>
                      </a:lnTo>
                      <a:cubicBezTo>
                        <a:pt x="137160" y="498158"/>
                        <a:pt x="150495" y="494348"/>
                        <a:pt x="161925" y="487680"/>
                      </a:cubicBezTo>
                      <a:lnTo>
                        <a:pt x="166688" y="495300"/>
                      </a:lnTo>
                      <a:cubicBezTo>
                        <a:pt x="154305" y="501968"/>
                        <a:pt x="139065" y="506730"/>
                        <a:pt x="122873" y="507683"/>
                      </a:cubicBezTo>
                      <a:close/>
                      <a:moveTo>
                        <a:pt x="78105" y="502920"/>
                      </a:moveTo>
                      <a:cubicBezTo>
                        <a:pt x="63818" y="498158"/>
                        <a:pt x="50483" y="490538"/>
                        <a:pt x="39053" y="480060"/>
                      </a:cubicBezTo>
                      <a:lnTo>
                        <a:pt x="44768" y="473393"/>
                      </a:lnTo>
                      <a:cubicBezTo>
                        <a:pt x="55245" y="482918"/>
                        <a:pt x="67628" y="490538"/>
                        <a:pt x="80963" y="494348"/>
                      </a:cubicBezTo>
                      <a:lnTo>
                        <a:pt x="78105" y="502920"/>
                      </a:lnTo>
                      <a:close/>
                      <a:moveTo>
                        <a:pt x="403860" y="479108"/>
                      </a:moveTo>
                      <a:lnTo>
                        <a:pt x="395288" y="478155"/>
                      </a:lnTo>
                      <a:cubicBezTo>
                        <a:pt x="396240" y="463868"/>
                        <a:pt x="398145" y="448628"/>
                        <a:pt x="401003" y="434340"/>
                      </a:cubicBezTo>
                      <a:lnTo>
                        <a:pt x="409575" y="436245"/>
                      </a:lnTo>
                      <a:cubicBezTo>
                        <a:pt x="407670" y="450533"/>
                        <a:pt x="405765" y="464820"/>
                        <a:pt x="403860" y="479108"/>
                      </a:cubicBezTo>
                      <a:close/>
                      <a:moveTo>
                        <a:pt x="199073" y="462915"/>
                      </a:moveTo>
                      <a:lnTo>
                        <a:pt x="191453" y="458153"/>
                      </a:lnTo>
                      <a:cubicBezTo>
                        <a:pt x="198120" y="447675"/>
                        <a:pt x="202883" y="434340"/>
                        <a:pt x="206693" y="418148"/>
                      </a:cubicBezTo>
                      <a:lnTo>
                        <a:pt x="215265" y="420053"/>
                      </a:lnTo>
                      <a:cubicBezTo>
                        <a:pt x="210503" y="437198"/>
                        <a:pt x="205740" y="451485"/>
                        <a:pt x="199073" y="462915"/>
                      </a:cubicBezTo>
                      <a:close/>
                      <a:moveTo>
                        <a:pt x="12383" y="442913"/>
                      </a:moveTo>
                      <a:cubicBezTo>
                        <a:pt x="6668" y="429578"/>
                        <a:pt x="1905" y="415290"/>
                        <a:pt x="0" y="400050"/>
                      </a:cubicBezTo>
                      <a:lnTo>
                        <a:pt x="8573" y="399098"/>
                      </a:lnTo>
                      <a:cubicBezTo>
                        <a:pt x="10478" y="413385"/>
                        <a:pt x="14288" y="427673"/>
                        <a:pt x="20003" y="440055"/>
                      </a:cubicBezTo>
                      <a:lnTo>
                        <a:pt x="12383" y="442913"/>
                      </a:lnTo>
                      <a:close/>
                      <a:moveTo>
                        <a:pt x="779145" y="428625"/>
                      </a:moveTo>
                      <a:lnTo>
                        <a:pt x="770573" y="427673"/>
                      </a:lnTo>
                      <a:cubicBezTo>
                        <a:pt x="771525" y="413385"/>
                        <a:pt x="772478" y="400050"/>
                        <a:pt x="772478" y="385763"/>
                      </a:cubicBezTo>
                      <a:lnTo>
                        <a:pt x="772478" y="383858"/>
                      </a:lnTo>
                      <a:lnTo>
                        <a:pt x="781050" y="383858"/>
                      </a:lnTo>
                      <a:lnTo>
                        <a:pt x="781050" y="385763"/>
                      </a:lnTo>
                      <a:cubicBezTo>
                        <a:pt x="780098" y="400050"/>
                        <a:pt x="780098" y="414338"/>
                        <a:pt x="779145" y="428625"/>
                      </a:cubicBezTo>
                      <a:close/>
                      <a:moveTo>
                        <a:pt x="219075" y="376238"/>
                      </a:moveTo>
                      <a:lnTo>
                        <a:pt x="210503" y="376238"/>
                      </a:lnTo>
                      <a:cubicBezTo>
                        <a:pt x="210503" y="373380"/>
                        <a:pt x="210503" y="370523"/>
                        <a:pt x="210503" y="367665"/>
                      </a:cubicBezTo>
                      <a:cubicBezTo>
                        <a:pt x="210503" y="356235"/>
                        <a:pt x="209550" y="344805"/>
                        <a:pt x="208598" y="332423"/>
                      </a:cubicBezTo>
                      <a:lnTo>
                        <a:pt x="217170" y="331470"/>
                      </a:lnTo>
                      <a:cubicBezTo>
                        <a:pt x="218123" y="343853"/>
                        <a:pt x="219075" y="356235"/>
                        <a:pt x="219075" y="367665"/>
                      </a:cubicBezTo>
                      <a:cubicBezTo>
                        <a:pt x="219075" y="370523"/>
                        <a:pt x="219075" y="373380"/>
                        <a:pt x="219075" y="376238"/>
                      </a:cubicBezTo>
                      <a:close/>
                      <a:moveTo>
                        <a:pt x="8573" y="356235"/>
                      </a:moveTo>
                      <a:lnTo>
                        <a:pt x="0" y="355283"/>
                      </a:lnTo>
                      <a:cubicBezTo>
                        <a:pt x="1905" y="340043"/>
                        <a:pt x="5715" y="325755"/>
                        <a:pt x="11430" y="311468"/>
                      </a:cubicBezTo>
                      <a:lnTo>
                        <a:pt x="19050" y="314325"/>
                      </a:lnTo>
                      <a:cubicBezTo>
                        <a:pt x="13335" y="327660"/>
                        <a:pt x="9525" y="341948"/>
                        <a:pt x="8573" y="356235"/>
                      </a:cubicBezTo>
                      <a:close/>
                      <a:moveTo>
                        <a:pt x="769620" y="340995"/>
                      </a:moveTo>
                      <a:cubicBezTo>
                        <a:pt x="768668" y="326708"/>
                        <a:pt x="766763" y="312420"/>
                        <a:pt x="763905" y="298133"/>
                      </a:cubicBezTo>
                      <a:lnTo>
                        <a:pt x="772478" y="296228"/>
                      </a:lnTo>
                      <a:cubicBezTo>
                        <a:pt x="775335" y="310515"/>
                        <a:pt x="777240" y="325755"/>
                        <a:pt x="778193" y="340043"/>
                      </a:cubicBezTo>
                      <a:lnTo>
                        <a:pt x="769620" y="340995"/>
                      </a:lnTo>
                      <a:close/>
                      <a:moveTo>
                        <a:pt x="202883" y="289560"/>
                      </a:moveTo>
                      <a:cubicBezTo>
                        <a:pt x="200978" y="276225"/>
                        <a:pt x="197168" y="260985"/>
                        <a:pt x="194310" y="246698"/>
                      </a:cubicBezTo>
                      <a:lnTo>
                        <a:pt x="202883" y="244793"/>
                      </a:lnTo>
                      <a:cubicBezTo>
                        <a:pt x="206693" y="260033"/>
                        <a:pt x="209550" y="274320"/>
                        <a:pt x="211455" y="287655"/>
                      </a:cubicBezTo>
                      <a:lnTo>
                        <a:pt x="202883" y="289560"/>
                      </a:lnTo>
                      <a:close/>
                      <a:moveTo>
                        <a:pt x="40005" y="278130"/>
                      </a:moveTo>
                      <a:lnTo>
                        <a:pt x="32385" y="273368"/>
                      </a:lnTo>
                      <a:cubicBezTo>
                        <a:pt x="40958" y="261938"/>
                        <a:pt x="49530" y="250508"/>
                        <a:pt x="60008" y="239078"/>
                      </a:cubicBezTo>
                      <a:lnTo>
                        <a:pt x="66675" y="244793"/>
                      </a:lnTo>
                      <a:cubicBezTo>
                        <a:pt x="57150" y="255270"/>
                        <a:pt x="48578" y="266700"/>
                        <a:pt x="40005" y="278130"/>
                      </a:cubicBezTo>
                      <a:close/>
                      <a:moveTo>
                        <a:pt x="753428" y="255270"/>
                      </a:moveTo>
                      <a:cubicBezTo>
                        <a:pt x="749618" y="240983"/>
                        <a:pt x="744855" y="227648"/>
                        <a:pt x="740093" y="214313"/>
                      </a:cubicBezTo>
                      <a:lnTo>
                        <a:pt x="748665" y="211455"/>
                      </a:lnTo>
                      <a:cubicBezTo>
                        <a:pt x="754380" y="224790"/>
                        <a:pt x="759143" y="239078"/>
                        <a:pt x="762953" y="253365"/>
                      </a:cubicBezTo>
                      <a:lnTo>
                        <a:pt x="753428" y="255270"/>
                      </a:lnTo>
                      <a:close/>
                      <a:moveTo>
                        <a:pt x="98108" y="212408"/>
                      </a:moveTo>
                      <a:lnTo>
                        <a:pt x="92393" y="205740"/>
                      </a:lnTo>
                      <a:cubicBezTo>
                        <a:pt x="102870" y="196215"/>
                        <a:pt x="114300" y="185738"/>
                        <a:pt x="125730" y="176213"/>
                      </a:cubicBezTo>
                      <a:lnTo>
                        <a:pt x="131445" y="182880"/>
                      </a:lnTo>
                      <a:cubicBezTo>
                        <a:pt x="119063" y="193358"/>
                        <a:pt x="108585" y="202883"/>
                        <a:pt x="98108" y="212408"/>
                      </a:cubicBezTo>
                      <a:close/>
                      <a:moveTo>
                        <a:pt x="182880" y="204788"/>
                      </a:moveTo>
                      <a:cubicBezTo>
                        <a:pt x="179070" y="191453"/>
                        <a:pt x="174308" y="177165"/>
                        <a:pt x="169545" y="162878"/>
                      </a:cubicBezTo>
                      <a:lnTo>
                        <a:pt x="178118" y="160020"/>
                      </a:lnTo>
                      <a:cubicBezTo>
                        <a:pt x="182880" y="174308"/>
                        <a:pt x="187643" y="188595"/>
                        <a:pt x="191453" y="201930"/>
                      </a:cubicBezTo>
                      <a:lnTo>
                        <a:pt x="182880" y="204788"/>
                      </a:lnTo>
                      <a:close/>
                      <a:moveTo>
                        <a:pt x="721995" y="175260"/>
                      </a:moveTo>
                      <a:cubicBezTo>
                        <a:pt x="715328" y="161925"/>
                        <a:pt x="708660" y="149543"/>
                        <a:pt x="701040" y="137160"/>
                      </a:cubicBezTo>
                      <a:lnTo>
                        <a:pt x="708660" y="132398"/>
                      </a:lnTo>
                      <a:cubicBezTo>
                        <a:pt x="716280" y="144780"/>
                        <a:pt x="723900" y="158115"/>
                        <a:pt x="730568" y="170498"/>
                      </a:cubicBezTo>
                      <a:lnTo>
                        <a:pt x="721995" y="175260"/>
                      </a:lnTo>
                      <a:close/>
                      <a:moveTo>
                        <a:pt x="165735" y="158115"/>
                      </a:moveTo>
                      <a:lnTo>
                        <a:pt x="160973" y="150495"/>
                      </a:lnTo>
                      <a:cubicBezTo>
                        <a:pt x="172403" y="141923"/>
                        <a:pt x="184785" y="133350"/>
                        <a:pt x="197168" y="125730"/>
                      </a:cubicBezTo>
                      <a:lnTo>
                        <a:pt x="201930" y="133350"/>
                      </a:lnTo>
                      <a:cubicBezTo>
                        <a:pt x="189548" y="140970"/>
                        <a:pt x="177165" y="149543"/>
                        <a:pt x="165735" y="158115"/>
                      </a:cubicBezTo>
                      <a:close/>
                      <a:moveTo>
                        <a:pt x="155258" y="121920"/>
                      </a:moveTo>
                      <a:cubicBezTo>
                        <a:pt x="149543" y="108585"/>
                        <a:pt x="143828" y="94298"/>
                        <a:pt x="138113" y="81915"/>
                      </a:cubicBezTo>
                      <a:lnTo>
                        <a:pt x="145733" y="78105"/>
                      </a:lnTo>
                      <a:cubicBezTo>
                        <a:pt x="151448" y="91440"/>
                        <a:pt x="157163" y="104775"/>
                        <a:pt x="162878" y="119063"/>
                      </a:cubicBezTo>
                      <a:lnTo>
                        <a:pt x="155258" y="121920"/>
                      </a:lnTo>
                      <a:close/>
                      <a:moveTo>
                        <a:pt x="239078" y="111443"/>
                      </a:moveTo>
                      <a:lnTo>
                        <a:pt x="234315" y="103823"/>
                      </a:lnTo>
                      <a:cubicBezTo>
                        <a:pt x="246698" y="96203"/>
                        <a:pt x="260033" y="89535"/>
                        <a:pt x="273368" y="83820"/>
                      </a:cubicBezTo>
                      <a:lnTo>
                        <a:pt x="277178" y="91440"/>
                      </a:lnTo>
                      <a:cubicBezTo>
                        <a:pt x="264795" y="97155"/>
                        <a:pt x="251460" y="103823"/>
                        <a:pt x="239078" y="111443"/>
                      </a:cubicBezTo>
                      <a:close/>
                      <a:moveTo>
                        <a:pt x="676275" y="101918"/>
                      </a:moveTo>
                      <a:cubicBezTo>
                        <a:pt x="671513" y="95250"/>
                        <a:pt x="665798" y="88583"/>
                        <a:pt x="661035" y="82868"/>
                      </a:cubicBezTo>
                      <a:cubicBezTo>
                        <a:pt x="657225" y="78105"/>
                        <a:pt x="652463" y="74295"/>
                        <a:pt x="647700" y="69533"/>
                      </a:cubicBezTo>
                      <a:lnTo>
                        <a:pt x="653415" y="62865"/>
                      </a:lnTo>
                      <a:cubicBezTo>
                        <a:pt x="658178" y="67628"/>
                        <a:pt x="662940" y="71438"/>
                        <a:pt x="666750" y="77153"/>
                      </a:cubicBezTo>
                      <a:cubicBezTo>
                        <a:pt x="672465" y="83820"/>
                        <a:pt x="677228" y="90488"/>
                        <a:pt x="682943" y="96203"/>
                      </a:cubicBezTo>
                      <a:lnTo>
                        <a:pt x="676275" y="101918"/>
                      </a:lnTo>
                      <a:close/>
                      <a:moveTo>
                        <a:pt x="317183" y="73343"/>
                      </a:moveTo>
                      <a:lnTo>
                        <a:pt x="313373" y="64770"/>
                      </a:lnTo>
                      <a:cubicBezTo>
                        <a:pt x="326708" y="59055"/>
                        <a:pt x="340995" y="53340"/>
                        <a:pt x="354330" y="48578"/>
                      </a:cubicBezTo>
                      <a:lnTo>
                        <a:pt x="357188" y="57150"/>
                      </a:lnTo>
                      <a:cubicBezTo>
                        <a:pt x="344805" y="61913"/>
                        <a:pt x="331470" y="67628"/>
                        <a:pt x="317183" y="73343"/>
                      </a:cubicBezTo>
                      <a:close/>
                      <a:moveTo>
                        <a:pt x="611505" y="45720"/>
                      </a:moveTo>
                      <a:cubicBezTo>
                        <a:pt x="599123" y="40005"/>
                        <a:pt x="585788" y="35243"/>
                        <a:pt x="570548" y="32385"/>
                      </a:cubicBezTo>
                      <a:lnTo>
                        <a:pt x="572453" y="23813"/>
                      </a:lnTo>
                      <a:cubicBezTo>
                        <a:pt x="587693" y="26670"/>
                        <a:pt x="601980" y="31433"/>
                        <a:pt x="615315" y="38100"/>
                      </a:cubicBezTo>
                      <a:lnTo>
                        <a:pt x="611505" y="45720"/>
                      </a:lnTo>
                      <a:close/>
                      <a:moveTo>
                        <a:pt x="400050" y="44768"/>
                      </a:moveTo>
                      <a:lnTo>
                        <a:pt x="398145" y="36195"/>
                      </a:lnTo>
                      <a:cubicBezTo>
                        <a:pt x="412433" y="32385"/>
                        <a:pt x="427673" y="28575"/>
                        <a:pt x="441008" y="26670"/>
                      </a:cubicBezTo>
                      <a:lnTo>
                        <a:pt x="442913" y="35243"/>
                      </a:lnTo>
                      <a:cubicBezTo>
                        <a:pt x="428625" y="37148"/>
                        <a:pt x="414338" y="40958"/>
                        <a:pt x="400050" y="44768"/>
                      </a:cubicBezTo>
                      <a:close/>
                      <a:moveTo>
                        <a:pt x="119063" y="42863"/>
                      </a:moveTo>
                      <a:cubicBezTo>
                        <a:pt x="111443" y="28575"/>
                        <a:pt x="104775" y="16193"/>
                        <a:pt x="97155" y="4763"/>
                      </a:cubicBezTo>
                      <a:lnTo>
                        <a:pt x="104775" y="0"/>
                      </a:lnTo>
                      <a:cubicBezTo>
                        <a:pt x="111443" y="11430"/>
                        <a:pt x="119063" y="23813"/>
                        <a:pt x="126683" y="38100"/>
                      </a:cubicBezTo>
                      <a:lnTo>
                        <a:pt x="119063" y="42863"/>
                      </a:lnTo>
                      <a:close/>
                      <a:moveTo>
                        <a:pt x="485775" y="28575"/>
                      </a:moveTo>
                      <a:lnTo>
                        <a:pt x="484823" y="20003"/>
                      </a:lnTo>
                      <a:cubicBezTo>
                        <a:pt x="500063" y="19050"/>
                        <a:pt x="515303" y="18098"/>
                        <a:pt x="529590" y="19050"/>
                      </a:cubicBezTo>
                      <a:lnTo>
                        <a:pt x="529590" y="27623"/>
                      </a:lnTo>
                      <a:cubicBezTo>
                        <a:pt x="515303" y="26670"/>
                        <a:pt x="500063" y="27623"/>
                        <a:pt x="485775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32A14FB-C40F-4257-9327-ED88ADA07CFB}"/>
                    </a:ext>
                  </a:extLst>
                </p:cNvPr>
                <p:cNvSpPr/>
                <p:nvPr/>
              </p:nvSpPr>
              <p:spPr>
                <a:xfrm>
                  <a:off x="4783455" y="3789045"/>
                  <a:ext cx="15239" cy="22859"/>
                </a:xfrm>
                <a:custGeom>
                  <a:avLst/>
                  <a:gdLst>
                    <a:gd name="connsiteX0" fmla="*/ 8572 w 15239"/>
                    <a:gd name="connsiteY0" fmla="*/ 22860 h 22859"/>
                    <a:gd name="connsiteX1" fmla="*/ 0 w 15239"/>
                    <a:gd name="connsiteY1" fmla="*/ 20955 h 22859"/>
                    <a:gd name="connsiteX2" fmla="*/ 6668 w 15239"/>
                    <a:gd name="connsiteY2" fmla="*/ 0 h 22859"/>
                    <a:gd name="connsiteX3" fmla="*/ 15240 w 15239"/>
                    <a:gd name="connsiteY3" fmla="*/ 2858 h 22859"/>
                    <a:gd name="connsiteX4" fmla="*/ 8572 w 15239"/>
                    <a:gd name="connsiteY4" fmla="*/ 22860 h 22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9" h="22859">
                      <a:moveTo>
                        <a:pt x="8572" y="22860"/>
                      </a:moveTo>
                      <a:lnTo>
                        <a:pt x="0" y="20955"/>
                      </a:lnTo>
                      <a:cubicBezTo>
                        <a:pt x="3810" y="7620"/>
                        <a:pt x="6668" y="0"/>
                        <a:pt x="6668" y="0"/>
                      </a:cubicBezTo>
                      <a:lnTo>
                        <a:pt x="15240" y="2858"/>
                      </a:lnTo>
                      <a:cubicBezTo>
                        <a:pt x="14288" y="1905"/>
                        <a:pt x="11430" y="9525"/>
                        <a:pt x="8572" y="228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38962" y="2749867"/>
                <a:ext cx="877252" cy="985837"/>
                <a:chOff x="6938962" y="2749867"/>
                <a:chExt cx="877252" cy="985837"/>
              </a:xfrm>
              <a:solidFill>
                <a:srgbClr val="FFFFFF"/>
              </a:solidFill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8C4EFAD8-A0EC-499A-AC85-5997C5EF5A90}"/>
                    </a:ext>
                  </a:extLst>
                </p:cNvPr>
                <p:cNvSpPr/>
                <p:nvPr/>
              </p:nvSpPr>
              <p:spPr>
                <a:xfrm>
                  <a:off x="7307580" y="3560445"/>
                  <a:ext cx="27622" cy="20002"/>
                </a:xfrm>
                <a:custGeom>
                  <a:avLst/>
                  <a:gdLst>
                    <a:gd name="connsiteX0" fmla="*/ 24765 w 27622"/>
                    <a:gd name="connsiteY0" fmla="*/ 20002 h 20002"/>
                    <a:gd name="connsiteX1" fmla="*/ 0 w 27622"/>
                    <a:gd name="connsiteY1" fmla="*/ 7620 h 20002"/>
                    <a:gd name="connsiteX2" fmla="*/ 6667 w 27622"/>
                    <a:gd name="connsiteY2" fmla="*/ 0 h 20002"/>
                    <a:gd name="connsiteX3" fmla="*/ 27622 w 27622"/>
                    <a:gd name="connsiteY3" fmla="*/ 10477 h 20002"/>
                    <a:gd name="connsiteX4" fmla="*/ 24765 w 27622"/>
                    <a:gd name="connsiteY4" fmla="*/ 20002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" h="20002">
                      <a:moveTo>
                        <a:pt x="24765" y="20002"/>
                      </a:moveTo>
                      <a:cubicBezTo>
                        <a:pt x="14288" y="17145"/>
                        <a:pt x="6667" y="12383"/>
                        <a:pt x="0" y="7620"/>
                      </a:cubicBezTo>
                      <a:lnTo>
                        <a:pt x="6667" y="0"/>
                      </a:lnTo>
                      <a:cubicBezTo>
                        <a:pt x="11430" y="4763"/>
                        <a:pt x="19050" y="7620"/>
                        <a:pt x="27622" y="10477"/>
                      </a:cubicBezTo>
                      <a:lnTo>
                        <a:pt x="24765" y="200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5516C213-72EF-4CFE-856F-59FB21EB1AD5}"/>
                    </a:ext>
                  </a:extLst>
                </p:cNvPr>
                <p:cNvSpPr/>
                <p:nvPr/>
              </p:nvSpPr>
              <p:spPr>
                <a:xfrm>
                  <a:off x="6938962" y="2749867"/>
                  <a:ext cx="877252" cy="919162"/>
                </a:xfrm>
                <a:custGeom>
                  <a:avLst/>
                  <a:gdLst>
                    <a:gd name="connsiteX0" fmla="*/ 46672 w 877252"/>
                    <a:gd name="connsiteY0" fmla="*/ 919162 h 919162"/>
                    <a:gd name="connsiteX1" fmla="*/ 27622 w 877252"/>
                    <a:gd name="connsiteY1" fmla="*/ 869633 h 919162"/>
                    <a:gd name="connsiteX2" fmla="*/ 37147 w 877252"/>
                    <a:gd name="connsiteY2" fmla="*/ 866775 h 919162"/>
                    <a:gd name="connsiteX3" fmla="*/ 55245 w 877252"/>
                    <a:gd name="connsiteY3" fmla="*/ 914400 h 919162"/>
                    <a:gd name="connsiteX4" fmla="*/ 46672 w 877252"/>
                    <a:gd name="connsiteY4" fmla="*/ 919162 h 919162"/>
                    <a:gd name="connsiteX5" fmla="*/ 446722 w 877252"/>
                    <a:gd name="connsiteY5" fmla="*/ 833437 h 919162"/>
                    <a:gd name="connsiteX6" fmla="*/ 445770 w 877252"/>
                    <a:gd name="connsiteY6" fmla="*/ 822960 h 919162"/>
                    <a:gd name="connsiteX7" fmla="*/ 495300 w 877252"/>
                    <a:gd name="connsiteY7" fmla="*/ 813435 h 919162"/>
                    <a:gd name="connsiteX8" fmla="*/ 498157 w 877252"/>
                    <a:gd name="connsiteY8" fmla="*/ 822960 h 919162"/>
                    <a:gd name="connsiteX9" fmla="*/ 446722 w 877252"/>
                    <a:gd name="connsiteY9" fmla="*/ 833437 h 919162"/>
                    <a:gd name="connsiteX10" fmla="*/ 14288 w 877252"/>
                    <a:gd name="connsiteY10" fmla="*/ 819150 h 919162"/>
                    <a:gd name="connsiteX11" fmla="*/ 5715 w 877252"/>
                    <a:gd name="connsiteY11" fmla="*/ 767715 h 919162"/>
                    <a:gd name="connsiteX12" fmla="*/ 16193 w 877252"/>
                    <a:gd name="connsiteY12" fmla="*/ 766762 h 919162"/>
                    <a:gd name="connsiteX13" fmla="*/ 24765 w 877252"/>
                    <a:gd name="connsiteY13" fmla="*/ 817245 h 919162"/>
                    <a:gd name="connsiteX14" fmla="*/ 14288 w 877252"/>
                    <a:gd name="connsiteY14" fmla="*/ 819150 h 919162"/>
                    <a:gd name="connsiteX15" fmla="*/ 547688 w 877252"/>
                    <a:gd name="connsiteY15" fmla="*/ 804862 h 919162"/>
                    <a:gd name="connsiteX16" fmla="*/ 542925 w 877252"/>
                    <a:gd name="connsiteY16" fmla="*/ 795337 h 919162"/>
                    <a:gd name="connsiteX17" fmla="*/ 584835 w 877252"/>
                    <a:gd name="connsiteY17" fmla="*/ 767715 h 919162"/>
                    <a:gd name="connsiteX18" fmla="*/ 591503 w 877252"/>
                    <a:gd name="connsiteY18" fmla="*/ 775335 h 919162"/>
                    <a:gd name="connsiteX19" fmla="*/ 547688 w 877252"/>
                    <a:gd name="connsiteY19" fmla="*/ 804862 h 919162"/>
                    <a:gd name="connsiteX20" fmla="*/ 644843 w 877252"/>
                    <a:gd name="connsiteY20" fmla="*/ 728662 h 919162"/>
                    <a:gd name="connsiteX21" fmla="*/ 643890 w 877252"/>
                    <a:gd name="connsiteY21" fmla="*/ 718185 h 919162"/>
                    <a:gd name="connsiteX22" fmla="*/ 694372 w 877252"/>
                    <a:gd name="connsiteY22" fmla="*/ 711517 h 919162"/>
                    <a:gd name="connsiteX23" fmla="*/ 696278 w 877252"/>
                    <a:gd name="connsiteY23" fmla="*/ 721995 h 919162"/>
                    <a:gd name="connsiteX24" fmla="*/ 644843 w 877252"/>
                    <a:gd name="connsiteY24" fmla="*/ 728662 h 919162"/>
                    <a:gd name="connsiteX25" fmla="*/ 619125 w 877252"/>
                    <a:gd name="connsiteY25" fmla="*/ 727710 h 919162"/>
                    <a:gd name="connsiteX26" fmla="*/ 608647 w 877252"/>
                    <a:gd name="connsiteY26" fmla="*/ 726758 h 919162"/>
                    <a:gd name="connsiteX27" fmla="*/ 608647 w 877252"/>
                    <a:gd name="connsiteY27" fmla="*/ 723900 h 919162"/>
                    <a:gd name="connsiteX28" fmla="*/ 608647 w 877252"/>
                    <a:gd name="connsiteY28" fmla="*/ 711517 h 919162"/>
                    <a:gd name="connsiteX29" fmla="*/ 608647 w 877252"/>
                    <a:gd name="connsiteY29" fmla="*/ 692467 h 919162"/>
                    <a:gd name="connsiteX30" fmla="*/ 608647 w 877252"/>
                    <a:gd name="connsiteY30" fmla="*/ 676275 h 919162"/>
                    <a:gd name="connsiteX31" fmla="*/ 619125 w 877252"/>
                    <a:gd name="connsiteY31" fmla="*/ 675323 h 919162"/>
                    <a:gd name="connsiteX32" fmla="*/ 620078 w 877252"/>
                    <a:gd name="connsiteY32" fmla="*/ 692467 h 919162"/>
                    <a:gd name="connsiteX33" fmla="*/ 620078 w 877252"/>
                    <a:gd name="connsiteY33" fmla="*/ 711517 h 919162"/>
                    <a:gd name="connsiteX34" fmla="*/ 620078 w 877252"/>
                    <a:gd name="connsiteY34" fmla="*/ 723900 h 919162"/>
                    <a:gd name="connsiteX35" fmla="*/ 619125 w 877252"/>
                    <a:gd name="connsiteY35" fmla="*/ 727710 h 919162"/>
                    <a:gd name="connsiteX36" fmla="*/ 592455 w 877252"/>
                    <a:gd name="connsiteY36" fmla="*/ 727710 h 919162"/>
                    <a:gd name="connsiteX37" fmla="*/ 540068 w 877252"/>
                    <a:gd name="connsiteY37" fmla="*/ 718185 h 919162"/>
                    <a:gd name="connsiteX38" fmla="*/ 542925 w 877252"/>
                    <a:gd name="connsiteY38" fmla="*/ 708660 h 919162"/>
                    <a:gd name="connsiteX39" fmla="*/ 592455 w 877252"/>
                    <a:gd name="connsiteY39" fmla="*/ 718185 h 919162"/>
                    <a:gd name="connsiteX40" fmla="*/ 592455 w 877252"/>
                    <a:gd name="connsiteY40" fmla="*/ 727710 h 919162"/>
                    <a:gd name="connsiteX41" fmla="*/ 1905 w 877252"/>
                    <a:gd name="connsiteY41" fmla="*/ 715328 h 919162"/>
                    <a:gd name="connsiteX42" fmla="*/ 0 w 877252"/>
                    <a:gd name="connsiteY42" fmla="*/ 662940 h 919162"/>
                    <a:gd name="connsiteX43" fmla="*/ 10478 w 877252"/>
                    <a:gd name="connsiteY43" fmla="*/ 662940 h 919162"/>
                    <a:gd name="connsiteX44" fmla="*/ 12382 w 877252"/>
                    <a:gd name="connsiteY44" fmla="*/ 714375 h 919162"/>
                    <a:gd name="connsiteX45" fmla="*/ 1905 w 877252"/>
                    <a:gd name="connsiteY45" fmla="*/ 715328 h 919162"/>
                    <a:gd name="connsiteX46" fmla="*/ 747713 w 877252"/>
                    <a:gd name="connsiteY46" fmla="*/ 705803 h 919162"/>
                    <a:gd name="connsiteX47" fmla="*/ 743903 w 877252"/>
                    <a:gd name="connsiteY47" fmla="*/ 696278 h 919162"/>
                    <a:gd name="connsiteX48" fmla="*/ 749618 w 877252"/>
                    <a:gd name="connsiteY48" fmla="*/ 693420 h 919162"/>
                    <a:gd name="connsiteX49" fmla="*/ 786765 w 877252"/>
                    <a:gd name="connsiteY49" fmla="*/ 669608 h 919162"/>
                    <a:gd name="connsiteX50" fmla="*/ 793432 w 877252"/>
                    <a:gd name="connsiteY50" fmla="*/ 677228 h 919162"/>
                    <a:gd name="connsiteX51" fmla="*/ 753428 w 877252"/>
                    <a:gd name="connsiteY51" fmla="*/ 702945 h 919162"/>
                    <a:gd name="connsiteX52" fmla="*/ 747713 w 877252"/>
                    <a:gd name="connsiteY52" fmla="*/ 705803 h 919162"/>
                    <a:gd name="connsiteX53" fmla="*/ 494347 w 877252"/>
                    <a:gd name="connsiteY53" fmla="*/ 688658 h 919162"/>
                    <a:gd name="connsiteX54" fmla="*/ 491490 w 877252"/>
                    <a:gd name="connsiteY54" fmla="*/ 681990 h 919162"/>
                    <a:gd name="connsiteX55" fmla="*/ 489585 w 877252"/>
                    <a:gd name="connsiteY55" fmla="*/ 671512 h 919162"/>
                    <a:gd name="connsiteX56" fmla="*/ 504825 w 877252"/>
                    <a:gd name="connsiteY56" fmla="*/ 635318 h 919162"/>
                    <a:gd name="connsiteX57" fmla="*/ 512445 w 877252"/>
                    <a:gd name="connsiteY57" fmla="*/ 641985 h 919162"/>
                    <a:gd name="connsiteX58" fmla="*/ 499110 w 877252"/>
                    <a:gd name="connsiteY58" fmla="*/ 671512 h 919162"/>
                    <a:gd name="connsiteX59" fmla="*/ 500063 w 877252"/>
                    <a:gd name="connsiteY59" fmla="*/ 679133 h 919162"/>
                    <a:gd name="connsiteX60" fmla="*/ 501968 w 877252"/>
                    <a:gd name="connsiteY60" fmla="*/ 683895 h 919162"/>
                    <a:gd name="connsiteX61" fmla="*/ 494347 w 877252"/>
                    <a:gd name="connsiteY61" fmla="*/ 688658 h 919162"/>
                    <a:gd name="connsiteX62" fmla="*/ 828675 w 877252"/>
                    <a:gd name="connsiteY62" fmla="*/ 638175 h 919162"/>
                    <a:gd name="connsiteX63" fmla="*/ 820103 w 877252"/>
                    <a:gd name="connsiteY63" fmla="*/ 632460 h 919162"/>
                    <a:gd name="connsiteX64" fmla="*/ 843915 w 877252"/>
                    <a:gd name="connsiteY64" fmla="*/ 587693 h 919162"/>
                    <a:gd name="connsiteX65" fmla="*/ 853440 w 877252"/>
                    <a:gd name="connsiteY65" fmla="*/ 591503 h 919162"/>
                    <a:gd name="connsiteX66" fmla="*/ 828675 w 877252"/>
                    <a:gd name="connsiteY66" fmla="*/ 638175 h 919162"/>
                    <a:gd name="connsiteX67" fmla="*/ 595313 w 877252"/>
                    <a:gd name="connsiteY67" fmla="*/ 629603 h 919162"/>
                    <a:gd name="connsiteX68" fmla="*/ 553403 w 877252"/>
                    <a:gd name="connsiteY68" fmla="*/ 618173 h 919162"/>
                    <a:gd name="connsiteX69" fmla="*/ 551497 w 877252"/>
                    <a:gd name="connsiteY69" fmla="*/ 607695 h 919162"/>
                    <a:gd name="connsiteX70" fmla="*/ 603885 w 877252"/>
                    <a:gd name="connsiteY70" fmla="*/ 622935 h 919162"/>
                    <a:gd name="connsiteX71" fmla="*/ 595313 w 877252"/>
                    <a:gd name="connsiteY71" fmla="*/ 629603 h 919162"/>
                    <a:gd name="connsiteX72" fmla="*/ 11430 w 877252"/>
                    <a:gd name="connsiteY72" fmla="*/ 611505 h 919162"/>
                    <a:gd name="connsiteX73" fmla="*/ 953 w 877252"/>
                    <a:gd name="connsiteY73" fmla="*/ 610553 h 919162"/>
                    <a:gd name="connsiteX74" fmla="*/ 4763 w 877252"/>
                    <a:gd name="connsiteY74" fmla="*/ 558165 h 919162"/>
                    <a:gd name="connsiteX75" fmla="*/ 15240 w 877252"/>
                    <a:gd name="connsiteY75" fmla="*/ 559118 h 919162"/>
                    <a:gd name="connsiteX76" fmla="*/ 11430 w 877252"/>
                    <a:gd name="connsiteY76" fmla="*/ 611505 h 919162"/>
                    <a:gd name="connsiteX77" fmla="*/ 869632 w 877252"/>
                    <a:gd name="connsiteY77" fmla="*/ 541020 h 919162"/>
                    <a:gd name="connsiteX78" fmla="*/ 859155 w 877252"/>
                    <a:gd name="connsiteY78" fmla="*/ 539115 h 919162"/>
                    <a:gd name="connsiteX79" fmla="*/ 865822 w 877252"/>
                    <a:gd name="connsiteY79" fmla="*/ 488633 h 919162"/>
                    <a:gd name="connsiteX80" fmla="*/ 876300 w 877252"/>
                    <a:gd name="connsiteY80" fmla="*/ 489585 h 919162"/>
                    <a:gd name="connsiteX81" fmla="*/ 869632 w 877252"/>
                    <a:gd name="connsiteY81" fmla="*/ 541020 h 919162"/>
                    <a:gd name="connsiteX82" fmla="*/ 20955 w 877252"/>
                    <a:gd name="connsiteY82" fmla="*/ 508635 h 919162"/>
                    <a:gd name="connsiteX83" fmla="*/ 10478 w 877252"/>
                    <a:gd name="connsiteY83" fmla="*/ 507683 h 919162"/>
                    <a:gd name="connsiteX84" fmla="*/ 19050 w 877252"/>
                    <a:gd name="connsiteY84" fmla="*/ 456247 h 919162"/>
                    <a:gd name="connsiteX85" fmla="*/ 29528 w 877252"/>
                    <a:gd name="connsiteY85" fmla="*/ 458153 h 919162"/>
                    <a:gd name="connsiteX86" fmla="*/ 20955 w 877252"/>
                    <a:gd name="connsiteY86" fmla="*/ 508635 h 919162"/>
                    <a:gd name="connsiteX87" fmla="*/ 866775 w 877252"/>
                    <a:gd name="connsiteY87" fmla="*/ 437197 h 919162"/>
                    <a:gd name="connsiteX88" fmla="*/ 862013 w 877252"/>
                    <a:gd name="connsiteY88" fmla="*/ 385762 h 919162"/>
                    <a:gd name="connsiteX89" fmla="*/ 872490 w 877252"/>
                    <a:gd name="connsiteY89" fmla="*/ 383858 h 919162"/>
                    <a:gd name="connsiteX90" fmla="*/ 877253 w 877252"/>
                    <a:gd name="connsiteY90" fmla="*/ 436245 h 919162"/>
                    <a:gd name="connsiteX91" fmla="*/ 866775 w 877252"/>
                    <a:gd name="connsiteY91" fmla="*/ 437197 h 919162"/>
                    <a:gd name="connsiteX92" fmla="*/ 40005 w 877252"/>
                    <a:gd name="connsiteY92" fmla="*/ 406718 h 919162"/>
                    <a:gd name="connsiteX93" fmla="*/ 29528 w 877252"/>
                    <a:gd name="connsiteY93" fmla="*/ 404812 h 919162"/>
                    <a:gd name="connsiteX94" fmla="*/ 42863 w 877252"/>
                    <a:gd name="connsiteY94" fmla="*/ 354330 h 919162"/>
                    <a:gd name="connsiteX95" fmla="*/ 52388 w 877252"/>
                    <a:gd name="connsiteY95" fmla="*/ 357187 h 919162"/>
                    <a:gd name="connsiteX96" fmla="*/ 40005 w 877252"/>
                    <a:gd name="connsiteY96" fmla="*/ 406718 h 919162"/>
                    <a:gd name="connsiteX97" fmla="*/ 851535 w 877252"/>
                    <a:gd name="connsiteY97" fmla="*/ 335280 h 919162"/>
                    <a:gd name="connsiteX98" fmla="*/ 836295 w 877252"/>
                    <a:gd name="connsiteY98" fmla="*/ 285750 h 919162"/>
                    <a:gd name="connsiteX99" fmla="*/ 845820 w 877252"/>
                    <a:gd name="connsiteY99" fmla="*/ 281940 h 919162"/>
                    <a:gd name="connsiteX100" fmla="*/ 861060 w 877252"/>
                    <a:gd name="connsiteY100" fmla="*/ 332422 h 919162"/>
                    <a:gd name="connsiteX101" fmla="*/ 851535 w 877252"/>
                    <a:gd name="connsiteY101" fmla="*/ 335280 h 919162"/>
                    <a:gd name="connsiteX102" fmla="*/ 68580 w 877252"/>
                    <a:gd name="connsiteY102" fmla="*/ 307658 h 919162"/>
                    <a:gd name="connsiteX103" fmla="*/ 59055 w 877252"/>
                    <a:gd name="connsiteY103" fmla="*/ 303847 h 919162"/>
                    <a:gd name="connsiteX104" fmla="*/ 78105 w 877252"/>
                    <a:gd name="connsiteY104" fmla="*/ 255270 h 919162"/>
                    <a:gd name="connsiteX105" fmla="*/ 87630 w 877252"/>
                    <a:gd name="connsiteY105" fmla="*/ 259080 h 919162"/>
                    <a:gd name="connsiteX106" fmla="*/ 68580 w 877252"/>
                    <a:gd name="connsiteY106" fmla="*/ 307658 h 919162"/>
                    <a:gd name="connsiteX107" fmla="*/ 817245 w 877252"/>
                    <a:gd name="connsiteY107" fmla="*/ 239078 h 919162"/>
                    <a:gd name="connsiteX108" fmla="*/ 792480 w 877252"/>
                    <a:gd name="connsiteY108" fmla="*/ 194310 h 919162"/>
                    <a:gd name="connsiteX109" fmla="*/ 801053 w 877252"/>
                    <a:gd name="connsiteY109" fmla="*/ 188595 h 919162"/>
                    <a:gd name="connsiteX110" fmla="*/ 825818 w 877252"/>
                    <a:gd name="connsiteY110" fmla="*/ 234315 h 919162"/>
                    <a:gd name="connsiteX111" fmla="*/ 817245 w 877252"/>
                    <a:gd name="connsiteY111" fmla="*/ 239078 h 919162"/>
                    <a:gd name="connsiteX112" fmla="*/ 110490 w 877252"/>
                    <a:gd name="connsiteY112" fmla="*/ 214312 h 919162"/>
                    <a:gd name="connsiteX113" fmla="*/ 101918 w 877252"/>
                    <a:gd name="connsiteY113" fmla="*/ 209550 h 919162"/>
                    <a:gd name="connsiteX114" fmla="*/ 130493 w 877252"/>
                    <a:gd name="connsiteY114" fmla="*/ 165735 h 919162"/>
                    <a:gd name="connsiteX115" fmla="*/ 139065 w 877252"/>
                    <a:gd name="connsiteY115" fmla="*/ 171450 h 919162"/>
                    <a:gd name="connsiteX116" fmla="*/ 110490 w 877252"/>
                    <a:gd name="connsiteY116" fmla="*/ 214312 h 919162"/>
                    <a:gd name="connsiteX117" fmla="*/ 762953 w 877252"/>
                    <a:gd name="connsiteY117" fmla="*/ 152400 h 919162"/>
                    <a:gd name="connsiteX118" fmla="*/ 727710 w 877252"/>
                    <a:gd name="connsiteY118" fmla="*/ 116205 h 919162"/>
                    <a:gd name="connsiteX119" fmla="*/ 734378 w 877252"/>
                    <a:gd name="connsiteY119" fmla="*/ 108585 h 919162"/>
                    <a:gd name="connsiteX120" fmla="*/ 771525 w 877252"/>
                    <a:gd name="connsiteY120" fmla="*/ 146685 h 919162"/>
                    <a:gd name="connsiteX121" fmla="*/ 762953 w 877252"/>
                    <a:gd name="connsiteY121" fmla="*/ 152400 h 919162"/>
                    <a:gd name="connsiteX122" fmla="*/ 171450 w 877252"/>
                    <a:gd name="connsiteY122" fmla="*/ 130493 h 919162"/>
                    <a:gd name="connsiteX123" fmla="*/ 163830 w 877252"/>
                    <a:gd name="connsiteY123" fmla="*/ 123825 h 919162"/>
                    <a:gd name="connsiteX124" fmla="*/ 201930 w 877252"/>
                    <a:gd name="connsiteY124" fmla="*/ 87630 h 919162"/>
                    <a:gd name="connsiteX125" fmla="*/ 208597 w 877252"/>
                    <a:gd name="connsiteY125" fmla="*/ 95250 h 919162"/>
                    <a:gd name="connsiteX126" fmla="*/ 171450 w 877252"/>
                    <a:gd name="connsiteY126" fmla="*/ 130493 h 919162"/>
                    <a:gd name="connsiteX127" fmla="*/ 685800 w 877252"/>
                    <a:gd name="connsiteY127" fmla="*/ 85725 h 919162"/>
                    <a:gd name="connsiteX128" fmla="*/ 641032 w 877252"/>
                    <a:gd name="connsiteY128" fmla="*/ 60007 h 919162"/>
                    <a:gd name="connsiteX129" fmla="*/ 645795 w 877252"/>
                    <a:gd name="connsiteY129" fmla="*/ 50482 h 919162"/>
                    <a:gd name="connsiteX130" fmla="*/ 691515 w 877252"/>
                    <a:gd name="connsiteY130" fmla="*/ 76200 h 919162"/>
                    <a:gd name="connsiteX131" fmla="*/ 685800 w 877252"/>
                    <a:gd name="connsiteY131" fmla="*/ 85725 h 919162"/>
                    <a:gd name="connsiteX132" fmla="*/ 248603 w 877252"/>
                    <a:gd name="connsiteY132" fmla="*/ 64770 h 919162"/>
                    <a:gd name="connsiteX133" fmla="*/ 242888 w 877252"/>
                    <a:gd name="connsiteY133" fmla="*/ 56197 h 919162"/>
                    <a:gd name="connsiteX134" fmla="*/ 289560 w 877252"/>
                    <a:gd name="connsiteY134" fmla="*/ 31432 h 919162"/>
                    <a:gd name="connsiteX135" fmla="*/ 293370 w 877252"/>
                    <a:gd name="connsiteY135" fmla="*/ 40957 h 919162"/>
                    <a:gd name="connsiteX136" fmla="*/ 248603 w 877252"/>
                    <a:gd name="connsiteY136" fmla="*/ 64770 h 919162"/>
                    <a:gd name="connsiteX137" fmla="*/ 594360 w 877252"/>
                    <a:gd name="connsiteY137" fmla="*/ 40005 h 919162"/>
                    <a:gd name="connsiteX138" fmla="*/ 545782 w 877252"/>
                    <a:gd name="connsiteY138" fmla="*/ 24765 h 919162"/>
                    <a:gd name="connsiteX139" fmla="*/ 548640 w 877252"/>
                    <a:gd name="connsiteY139" fmla="*/ 15240 h 919162"/>
                    <a:gd name="connsiteX140" fmla="*/ 599122 w 877252"/>
                    <a:gd name="connsiteY140" fmla="*/ 30480 h 919162"/>
                    <a:gd name="connsiteX141" fmla="*/ 594360 w 877252"/>
                    <a:gd name="connsiteY141" fmla="*/ 40005 h 919162"/>
                    <a:gd name="connsiteX142" fmla="*/ 341947 w 877252"/>
                    <a:gd name="connsiteY142" fmla="*/ 23813 h 919162"/>
                    <a:gd name="connsiteX143" fmla="*/ 339090 w 877252"/>
                    <a:gd name="connsiteY143" fmla="*/ 14288 h 919162"/>
                    <a:gd name="connsiteX144" fmla="*/ 390525 w 877252"/>
                    <a:gd name="connsiteY144" fmla="*/ 3810 h 919162"/>
                    <a:gd name="connsiteX145" fmla="*/ 391478 w 877252"/>
                    <a:gd name="connsiteY145" fmla="*/ 14288 h 919162"/>
                    <a:gd name="connsiteX146" fmla="*/ 341947 w 877252"/>
                    <a:gd name="connsiteY146" fmla="*/ 23813 h 919162"/>
                    <a:gd name="connsiteX147" fmla="*/ 494347 w 877252"/>
                    <a:gd name="connsiteY147" fmla="*/ 14288 h 919162"/>
                    <a:gd name="connsiteX148" fmla="*/ 442913 w 877252"/>
                    <a:gd name="connsiteY148" fmla="*/ 10477 h 919162"/>
                    <a:gd name="connsiteX149" fmla="*/ 442913 w 877252"/>
                    <a:gd name="connsiteY149" fmla="*/ 0 h 919162"/>
                    <a:gd name="connsiteX150" fmla="*/ 495300 w 877252"/>
                    <a:gd name="connsiteY150" fmla="*/ 3810 h 919162"/>
                    <a:gd name="connsiteX151" fmla="*/ 494347 w 877252"/>
                    <a:gd name="connsiteY151" fmla="*/ 14288 h 91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</a:cxnLst>
                  <a:rect l="l" t="t" r="r" b="b"/>
                  <a:pathLst>
                    <a:path w="877252" h="919162">
                      <a:moveTo>
                        <a:pt x="46672" y="919162"/>
                      </a:moveTo>
                      <a:cubicBezTo>
                        <a:pt x="40005" y="903923"/>
                        <a:pt x="33338" y="887730"/>
                        <a:pt x="27622" y="869633"/>
                      </a:cubicBezTo>
                      <a:lnTo>
                        <a:pt x="37147" y="866775"/>
                      </a:lnTo>
                      <a:cubicBezTo>
                        <a:pt x="42863" y="883920"/>
                        <a:pt x="48578" y="900112"/>
                        <a:pt x="55245" y="914400"/>
                      </a:cubicBezTo>
                      <a:lnTo>
                        <a:pt x="46672" y="919162"/>
                      </a:lnTo>
                      <a:close/>
                      <a:moveTo>
                        <a:pt x="446722" y="833437"/>
                      </a:moveTo>
                      <a:lnTo>
                        <a:pt x="445770" y="822960"/>
                      </a:lnTo>
                      <a:cubicBezTo>
                        <a:pt x="461963" y="822008"/>
                        <a:pt x="479107" y="818198"/>
                        <a:pt x="495300" y="813435"/>
                      </a:cubicBezTo>
                      <a:lnTo>
                        <a:pt x="498157" y="822960"/>
                      </a:lnTo>
                      <a:cubicBezTo>
                        <a:pt x="481013" y="828675"/>
                        <a:pt x="462915" y="832485"/>
                        <a:pt x="446722" y="833437"/>
                      </a:cubicBezTo>
                      <a:close/>
                      <a:moveTo>
                        <a:pt x="14288" y="819150"/>
                      </a:moveTo>
                      <a:cubicBezTo>
                        <a:pt x="10478" y="802958"/>
                        <a:pt x="7620" y="785812"/>
                        <a:pt x="5715" y="767715"/>
                      </a:cubicBezTo>
                      <a:lnTo>
                        <a:pt x="16193" y="766762"/>
                      </a:lnTo>
                      <a:cubicBezTo>
                        <a:pt x="18097" y="783908"/>
                        <a:pt x="20955" y="801053"/>
                        <a:pt x="24765" y="817245"/>
                      </a:cubicBezTo>
                      <a:lnTo>
                        <a:pt x="14288" y="819150"/>
                      </a:lnTo>
                      <a:close/>
                      <a:moveTo>
                        <a:pt x="547688" y="804862"/>
                      </a:moveTo>
                      <a:lnTo>
                        <a:pt x="542925" y="795337"/>
                      </a:lnTo>
                      <a:cubicBezTo>
                        <a:pt x="560070" y="786765"/>
                        <a:pt x="573405" y="777240"/>
                        <a:pt x="584835" y="767715"/>
                      </a:cubicBezTo>
                      <a:lnTo>
                        <a:pt x="591503" y="775335"/>
                      </a:lnTo>
                      <a:cubicBezTo>
                        <a:pt x="581025" y="785812"/>
                        <a:pt x="565785" y="796290"/>
                        <a:pt x="547688" y="804862"/>
                      </a:cubicBezTo>
                      <a:close/>
                      <a:moveTo>
                        <a:pt x="644843" y="728662"/>
                      </a:moveTo>
                      <a:lnTo>
                        <a:pt x="643890" y="718185"/>
                      </a:lnTo>
                      <a:cubicBezTo>
                        <a:pt x="661035" y="717233"/>
                        <a:pt x="678180" y="715328"/>
                        <a:pt x="694372" y="711517"/>
                      </a:cubicBezTo>
                      <a:lnTo>
                        <a:pt x="696278" y="721995"/>
                      </a:lnTo>
                      <a:cubicBezTo>
                        <a:pt x="681038" y="724853"/>
                        <a:pt x="662940" y="727710"/>
                        <a:pt x="644843" y="728662"/>
                      </a:cubicBezTo>
                      <a:close/>
                      <a:moveTo>
                        <a:pt x="619125" y="727710"/>
                      </a:moveTo>
                      <a:lnTo>
                        <a:pt x="608647" y="726758"/>
                      </a:lnTo>
                      <a:cubicBezTo>
                        <a:pt x="608647" y="725805"/>
                        <a:pt x="608647" y="724853"/>
                        <a:pt x="608647" y="723900"/>
                      </a:cubicBezTo>
                      <a:cubicBezTo>
                        <a:pt x="608647" y="720090"/>
                        <a:pt x="608647" y="716280"/>
                        <a:pt x="608647" y="711517"/>
                      </a:cubicBezTo>
                      <a:cubicBezTo>
                        <a:pt x="608647" y="705803"/>
                        <a:pt x="608647" y="699135"/>
                        <a:pt x="608647" y="692467"/>
                      </a:cubicBezTo>
                      <a:cubicBezTo>
                        <a:pt x="608647" y="686753"/>
                        <a:pt x="608647" y="681037"/>
                        <a:pt x="608647" y="676275"/>
                      </a:cubicBezTo>
                      <a:lnTo>
                        <a:pt x="619125" y="675323"/>
                      </a:lnTo>
                      <a:cubicBezTo>
                        <a:pt x="619125" y="681037"/>
                        <a:pt x="620078" y="685800"/>
                        <a:pt x="620078" y="692467"/>
                      </a:cubicBezTo>
                      <a:cubicBezTo>
                        <a:pt x="620078" y="699135"/>
                        <a:pt x="620078" y="705803"/>
                        <a:pt x="620078" y="711517"/>
                      </a:cubicBezTo>
                      <a:cubicBezTo>
                        <a:pt x="620078" y="716280"/>
                        <a:pt x="620078" y="720090"/>
                        <a:pt x="620078" y="723900"/>
                      </a:cubicBezTo>
                      <a:cubicBezTo>
                        <a:pt x="619125" y="724853"/>
                        <a:pt x="619125" y="726758"/>
                        <a:pt x="619125" y="727710"/>
                      </a:cubicBezTo>
                      <a:close/>
                      <a:moveTo>
                        <a:pt x="592455" y="727710"/>
                      </a:moveTo>
                      <a:cubicBezTo>
                        <a:pt x="573405" y="725805"/>
                        <a:pt x="555307" y="722948"/>
                        <a:pt x="540068" y="718185"/>
                      </a:cubicBezTo>
                      <a:lnTo>
                        <a:pt x="542925" y="708660"/>
                      </a:lnTo>
                      <a:cubicBezTo>
                        <a:pt x="557213" y="713423"/>
                        <a:pt x="574357" y="716280"/>
                        <a:pt x="592455" y="718185"/>
                      </a:cubicBezTo>
                      <a:lnTo>
                        <a:pt x="592455" y="727710"/>
                      </a:lnTo>
                      <a:close/>
                      <a:moveTo>
                        <a:pt x="1905" y="715328"/>
                      </a:moveTo>
                      <a:cubicBezTo>
                        <a:pt x="953" y="698183"/>
                        <a:pt x="0" y="681037"/>
                        <a:pt x="0" y="662940"/>
                      </a:cubicBezTo>
                      <a:lnTo>
                        <a:pt x="10478" y="662940"/>
                      </a:lnTo>
                      <a:cubicBezTo>
                        <a:pt x="10478" y="680085"/>
                        <a:pt x="11430" y="698183"/>
                        <a:pt x="12382" y="714375"/>
                      </a:cubicBezTo>
                      <a:lnTo>
                        <a:pt x="1905" y="715328"/>
                      </a:lnTo>
                      <a:close/>
                      <a:moveTo>
                        <a:pt x="747713" y="705803"/>
                      </a:moveTo>
                      <a:lnTo>
                        <a:pt x="743903" y="696278"/>
                      </a:lnTo>
                      <a:cubicBezTo>
                        <a:pt x="745807" y="695325"/>
                        <a:pt x="747713" y="694373"/>
                        <a:pt x="749618" y="693420"/>
                      </a:cubicBezTo>
                      <a:cubicBezTo>
                        <a:pt x="762953" y="686753"/>
                        <a:pt x="775335" y="679133"/>
                        <a:pt x="786765" y="669608"/>
                      </a:cubicBezTo>
                      <a:lnTo>
                        <a:pt x="793432" y="677228"/>
                      </a:lnTo>
                      <a:cubicBezTo>
                        <a:pt x="781050" y="686753"/>
                        <a:pt x="767715" y="695325"/>
                        <a:pt x="753428" y="702945"/>
                      </a:cubicBezTo>
                      <a:cubicBezTo>
                        <a:pt x="751522" y="703898"/>
                        <a:pt x="749618" y="704850"/>
                        <a:pt x="747713" y="705803"/>
                      </a:cubicBezTo>
                      <a:close/>
                      <a:moveTo>
                        <a:pt x="494347" y="688658"/>
                      </a:moveTo>
                      <a:cubicBezTo>
                        <a:pt x="493395" y="686753"/>
                        <a:pt x="492443" y="683895"/>
                        <a:pt x="491490" y="681990"/>
                      </a:cubicBezTo>
                      <a:cubicBezTo>
                        <a:pt x="490538" y="678180"/>
                        <a:pt x="489585" y="675323"/>
                        <a:pt x="489585" y="671512"/>
                      </a:cubicBezTo>
                      <a:cubicBezTo>
                        <a:pt x="489585" y="660083"/>
                        <a:pt x="495300" y="646748"/>
                        <a:pt x="504825" y="635318"/>
                      </a:cubicBezTo>
                      <a:lnTo>
                        <a:pt x="512445" y="641985"/>
                      </a:lnTo>
                      <a:cubicBezTo>
                        <a:pt x="503872" y="651510"/>
                        <a:pt x="499110" y="662940"/>
                        <a:pt x="499110" y="671512"/>
                      </a:cubicBezTo>
                      <a:cubicBezTo>
                        <a:pt x="499110" y="674370"/>
                        <a:pt x="499110" y="676275"/>
                        <a:pt x="500063" y="679133"/>
                      </a:cubicBezTo>
                      <a:cubicBezTo>
                        <a:pt x="501015" y="681037"/>
                        <a:pt x="501015" y="681990"/>
                        <a:pt x="501968" y="683895"/>
                      </a:cubicBezTo>
                      <a:lnTo>
                        <a:pt x="494347" y="688658"/>
                      </a:lnTo>
                      <a:close/>
                      <a:moveTo>
                        <a:pt x="828675" y="638175"/>
                      </a:moveTo>
                      <a:lnTo>
                        <a:pt x="820103" y="632460"/>
                      </a:lnTo>
                      <a:cubicBezTo>
                        <a:pt x="829628" y="619125"/>
                        <a:pt x="837247" y="603885"/>
                        <a:pt x="843915" y="587693"/>
                      </a:cubicBezTo>
                      <a:lnTo>
                        <a:pt x="853440" y="591503"/>
                      </a:lnTo>
                      <a:cubicBezTo>
                        <a:pt x="846772" y="608648"/>
                        <a:pt x="838200" y="624840"/>
                        <a:pt x="828675" y="638175"/>
                      </a:cubicBezTo>
                      <a:close/>
                      <a:moveTo>
                        <a:pt x="595313" y="629603"/>
                      </a:moveTo>
                      <a:cubicBezTo>
                        <a:pt x="586740" y="618173"/>
                        <a:pt x="572453" y="614362"/>
                        <a:pt x="553403" y="618173"/>
                      </a:cubicBezTo>
                      <a:lnTo>
                        <a:pt x="551497" y="607695"/>
                      </a:lnTo>
                      <a:cubicBezTo>
                        <a:pt x="574357" y="602933"/>
                        <a:pt x="592455" y="607695"/>
                        <a:pt x="603885" y="622935"/>
                      </a:cubicBezTo>
                      <a:lnTo>
                        <a:pt x="595313" y="629603"/>
                      </a:lnTo>
                      <a:close/>
                      <a:moveTo>
                        <a:pt x="11430" y="611505"/>
                      </a:moveTo>
                      <a:lnTo>
                        <a:pt x="953" y="610553"/>
                      </a:lnTo>
                      <a:cubicBezTo>
                        <a:pt x="1905" y="593408"/>
                        <a:pt x="2857" y="576262"/>
                        <a:pt x="4763" y="558165"/>
                      </a:cubicBezTo>
                      <a:lnTo>
                        <a:pt x="15240" y="559118"/>
                      </a:lnTo>
                      <a:cubicBezTo>
                        <a:pt x="13335" y="577215"/>
                        <a:pt x="12382" y="594360"/>
                        <a:pt x="11430" y="611505"/>
                      </a:cubicBezTo>
                      <a:close/>
                      <a:moveTo>
                        <a:pt x="869632" y="541020"/>
                      </a:moveTo>
                      <a:lnTo>
                        <a:pt x="859155" y="539115"/>
                      </a:lnTo>
                      <a:cubicBezTo>
                        <a:pt x="862965" y="522922"/>
                        <a:pt x="864870" y="505778"/>
                        <a:pt x="865822" y="488633"/>
                      </a:cubicBezTo>
                      <a:lnTo>
                        <a:pt x="876300" y="489585"/>
                      </a:lnTo>
                      <a:cubicBezTo>
                        <a:pt x="875347" y="507683"/>
                        <a:pt x="872490" y="524828"/>
                        <a:pt x="869632" y="541020"/>
                      </a:cubicBezTo>
                      <a:close/>
                      <a:moveTo>
                        <a:pt x="20955" y="508635"/>
                      </a:moveTo>
                      <a:lnTo>
                        <a:pt x="10478" y="507683"/>
                      </a:lnTo>
                      <a:cubicBezTo>
                        <a:pt x="13335" y="490537"/>
                        <a:pt x="15240" y="473393"/>
                        <a:pt x="19050" y="456247"/>
                      </a:cubicBezTo>
                      <a:lnTo>
                        <a:pt x="29528" y="458153"/>
                      </a:lnTo>
                      <a:cubicBezTo>
                        <a:pt x="26670" y="474345"/>
                        <a:pt x="23813" y="491490"/>
                        <a:pt x="20955" y="508635"/>
                      </a:cubicBezTo>
                      <a:close/>
                      <a:moveTo>
                        <a:pt x="866775" y="437197"/>
                      </a:moveTo>
                      <a:cubicBezTo>
                        <a:pt x="865822" y="420053"/>
                        <a:pt x="863918" y="402908"/>
                        <a:pt x="862013" y="385762"/>
                      </a:cubicBezTo>
                      <a:lnTo>
                        <a:pt x="872490" y="383858"/>
                      </a:lnTo>
                      <a:cubicBezTo>
                        <a:pt x="875347" y="401003"/>
                        <a:pt x="877253" y="419100"/>
                        <a:pt x="877253" y="436245"/>
                      </a:cubicBezTo>
                      <a:lnTo>
                        <a:pt x="866775" y="437197"/>
                      </a:lnTo>
                      <a:close/>
                      <a:moveTo>
                        <a:pt x="40005" y="406718"/>
                      </a:moveTo>
                      <a:lnTo>
                        <a:pt x="29528" y="404812"/>
                      </a:lnTo>
                      <a:cubicBezTo>
                        <a:pt x="33338" y="387668"/>
                        <a:pt x="38100" y="370522"/>
                        <a:pt x="42863" y="354330"/>
                      </a:cubicBezTo>
                      <a:lnTo>
                        <a:pt x="52388" y="357187"/>
                      </a:lnTo>
                      <a:cubicBezTo>
                        <a:pt x="48578" y="373380"/>
                        <a:pt x="43815" y="389572"/>
                        <a:pt x="40005" y="406718"/>
                      </a:cubicBezTo>
                      <a:close/>
                      <a:moveTo>
                        <a:pt x="851535" y="335280"/>
                      </a:moveTo>
                      <a:cubicBezTo>
                        <a:pt x="847725" y="319087"/>
                        <a:pt x="842010" y="301943"/>
                        <a:pt x="836295" y="285750"/>
                      </a:cubicBezTo>
                      <a:lnTo>
                        <a:pt x="845820" y="281940"/>
                      </a:lnTo>
                      <a:cubicBezTo>
                        <a:pt x="851535" y="298133"/>
                        <a:pt x="856297" y="315278"/>
                        <a:pt x="861060" y="332422"/>
                      </a:cubicBezTo>
                      <a:lnTo>
                        <a:pt x="851535" y="335280"/>
                      </a:lnTo>
                      <a:close/>
                      <a:moveTo>
                        <a:pt x="68580" y="307658"/>
                      </a:moveTo>
                      <a:lnTo>
                        <a:pt x="59055" y="303847"/>
                      </a:lnTo>
                      <a:cubicBezTo>
                        <a:pt x="64770" y="286703"/>
                        <a:pt x="71438" y="270510"/>
                        <a:pt x="78105" y="255270"/>
                      </a:cubicBezTo>
                      <a:lnTo>
                        <a:pt x="87630" y="259080"/>
                      </a:lnTo>
                      <a:cubicBezTo>
                        <a:pt x="80963" y="274320"/>
                        <a:pt x="75247" y="290512"/>
                        <a:pt x="68580" y="307658"/>
                      </a:cubicBezTo>
                      <a:close/>
                      <a:moveTo>
                        <a:pt x="817245" y="239078"/>
                      </a:moveTo>
                      <a:cubicBezTo>
                        <a:pt x="809625" y="222885"/>
                        <a:pt x="801053" y="208597"/>
                        <a:pt x="792480" y="194310"/>
                      </a:cubicBezTo>
                      <a:lnTo>
                        <a:pt x="801053" y="188595"/>
                      </a:lnTo>
                      <a:cubicBezTo>
                        <a:pt x="809625" y="202883"/>
                        <a:pt x="818197" y="218122"/>
                        <a:pt x="825818" y="234315"/>
                      </a:cubicBezTo>
                      <a:lnTo>
                        <a:pt x="817245" y="239078"/>
                      </a:lnTo>
                      <a:close/>
                      <a:moveTo>
                        <a:pt x="110490" y="214312"/>
                      </a:moveTo>
                      <a:lnTo>
                        <a:pt x="101918" y="209550"/>
                      </a:lnTo>
                      <a:cubicBezTo>
                        <a:pt x="110490" y="194310"/>
                        <a:pt x="120015" y="179070"/>
                        <a:pt x="130493" y="165735"/>
                      </a:cubicBezTo>
                      <a:lnTo>
                        <a:pt x="139065" y="171450"/>
                      </a:lnTo>
                      <a:cubicBezTo>
                        <a:pt x="128588" y="183833"/>
                        <a:pt x="120015" y="199072"/>
                        <a:pt x="110490" y="214312"/>
                      </a:cubicBezTo>
                      <a:close/>
                      <a:moveTo>
                        <a:pt x="762953" y="152400"/>
                      </a:moveTo>
                      <a:cubicBezTo>
                        <a:pt x="751522" y="139065"/>
                        <a:pt x="740093" y="126682"/>
                        <a:pt x="727710" y="116205"/>
                      </a:cubicBezTo>
                      <a:lnTo>
                        <a:pt x="734378" y="108585"/>
                      </a:lnTo>
                      <a:cubicBezTo>
                        <a:pt x="746760" y="119062"/>
                        <a:pt x="759143" y="132397"/>
                        <a:pt x="771525" y="146685"/>
                      </a:cubicBezTo>
                      <a:lnTo>
                        <a:pt x="762953" y="152400"/>
                      </a:lnTo>
                      <a:close/>
                      <a:moveTo>
                        <a:pt x="171450" y="130493"/>
                      </a:moveTo>
                      <a:lnTo>
                        <a:pt x="163830" y="123825"/>
                      </a:lnTo>
                      <a:cubicBezTo>
                        <a:pt x="176213" y="110490"/>
                        <a:pt x="188595" y="98107"/>
                        <a:pt x="201930" y="87630"/>
                      </a:cubicBezTo>
                      <a:lnTo>
                        <a:pt x="208597" y="95250"/>
                      </a:lnTo>
                      <a:cubicBezTo>
                        <a:pt x="195263" y="105728"/>
                        <a:pt x="182880" y="118110"/>
                        <a:pt x="171450" y="130493"/>
                      </a:cubicBezTo>
                      <a:close/>
                      <a:moveTo>
                        <a:pt x="685800" y="85725"/>
                      </a:moveTo>
                      <a:cubicBezTo>
                        <a:pt x="671513" y="76200"/>
                        <a:pt x="656272" y="67628"/>
                        <a:pt x="641032" y="60007"/>
                      </a:cubicBezTo>
                      <a:lnTo>
                        <a:pt x="645795" y="50482"/>
                      </a:lnTo>
                      <a:cubicBezTo>
                        <a:pt x="661988" y="58103"/>
                        <a:pt x="677228" y="66675"/>
                        <a:pt x="691515" y="76200"/>
                      </a:cubicBezTo>
                      <a:lnTo>
                        <a:pt x="685800" y="85725"/>
                      </a:lnTo>
                      <a:close/>
                      <a:moveTo>
                        <a:pt x="248603" y="64770"/>
                      </a:moveTo>
                      <a:lnTo>
                        <a:pt x="242888" y="56197"/>
                      </a:lnTo>
                      <a:cubicBezTo>
                        <a:pt x="258128" y="46672"/>
                        <a:pt x="273368" y="38100"/>
                        <a:pt x="289560" y="31432"/>
                      </a:cubicBezTo>
                      <a:lnTo>
                        <a:pt x="293370" y="40957"/>
                      </a:lnTo>
                      <a:cubicBezTo>
                        <a:pt x="279082" y="47625"/>
                        <a:pt x="263843" y="56197"/>
                        <a:pt x="248603" y="64770"/>
                      </a:cubicBezTo>
                      <a:close/>
                      <a:moveTo>
                        <a:pt x="594360" y="40005"/>
                      </a:moveTo>
                      <a:cubicBezTo>
                        <a:pt x="578168" y="34290"/>
                        <a:pt x="561975" y="28575"/>
                        <a:pt x="545782" y="24765"/>
                      </a:cubicBezTo>
                      <a:lnTo>
                        <a:pt x="548640" y="15240"/>
                      </a:lnTo>
                      <a:cubicBezTo>
                        <a:pt x="565785" y="19050"/>
                        <a:pt x="581978" y="24765"/>
                        <a:pt x="599122" y="30480"/>
                      </a:cubicBezTo>
                      <a:lnTo>
                        <a:pt x="594360" y="40005"/>
                      </a:lnTo>
                      <a:close/>
                      <a:moveTo>
                        <a:pt x="341947" y="23813"/>
                      </a:moveTo>
                      <a:lnTo>
                        <a:pt x="339090" y="14288"/>
                      </a:lnTo>
                      <a:cubicBezTo>
                        <a:pt x="356235" y="9525"/>
                        <a:pt x="373380" y="6668"/>
                        <a:pt x="390525" y="3810"/>
                      </a:cubicBezTo>
                      <a:lnTo>
                        <a:pt x="391478" y="14288"/>
                      </a:lnTo>
                      <a:cubicBezTo>
                        <a:pt x="375285" y="16193"/>
                        <a:pt x="358140" y="19050"/>
                        <a:pt x="341947" y="23813"/>
                      </a:cubicBezTo>
                      <a:close/>
                      <a:moveTo>
                        <a:pt x="494347" y="14288"/>
                      </a:moveTo>
                      <a:cubicBezTo>
                        <a:pt x="477203" y="12382"/>
                        <a:pt x="460057" y="10477"/>
                        <a:pt x="442913" y="10477"/>
                      </a:cubicBezTo>
                      <a:lnTo>
                        <a:pt x="442913" y="0"/>
                      </a:lnTo>
                      <a:cubicBezTo>
                        <a:pt x="460057" y="0"/>
                        <a:pt x="478155" y="952"/>
                        <a:pt x="495300" y="3810"/>
                      </a:cubicBezTo>
                      <a:lnTo>
                        <a:pt x="494347" y="142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E1BEC72D-9ED4-49DB-905B-520D3A841A7F}"/>
                    </a:ext>
                  </a:extLst>
                </p:cNvPr>
                <p:cNvSpPr/>
                <p:nvPr/>
              </p:nvSpPr>
              <p:spPr>
                <a:xfrm>
                  <a:off x="7012305" y="3709034"/>
                  <a:ext cx="23812" cy="26670"/>
                </a:xfrm>
                <a:custGeom>
                  <a:avLst/>
                  <a:gdLst>
                    <a:gd name="connsiteX0" fmla="*/ 16192 w 23812"/>
                    <a:gd name="connsiteY0" fmla="*/ 26670 h 26670"/>
                    <a:gd name="connsiteX1" fmla="*/ 0 w 23812"/>
                    <a:gd name="connsiteY1" fmla="*/ 5715 h 26670"/>
                    <a:gd name="connsiteX2" fmla="*/ 8572 w 23812"/>
                    <a:gd name="connsiteY2" fmla="*/ 0 h 26670"/>
                    <a:gd name="connsiteX3" fmla="*/ 23813 w 23812"/>
                    <a:gd name="connsiteY3" fmla="*/ 20003 h 26670"/>
                    <a:gd name="connsiteX4" fmla="*/ 16192 w 23812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2" h="26670">
                      <a:moveTo>
                        <a:pt x="16192" y="26670"/>
                      </a:moveTo>
                      <a:cubicBezTo>
                        <a:pt x="10477" y="20003"/>
                        <a:pt x="4763" y="13335"/>
                        <a:pt x="0" y="5715"/>
                      </a:cubicBezTo>
                      <a:lnTo>
                        <a:pt x="8572" y="0"/>
                      </a:lnTo>
                      <a:cubicBezTo>
                        <a:pt x="13335" y="6668"/>
                        <a:pt x="19050" y="13335"/>
                        <a:pt x="23813" y="20003"/>
                      </a:cubicBezTo>
                      <a:lnTo>
                        <a:pt x="16192" y="266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410075" y="2190750"/>
                <a:ext cx="2961322" cy="1967865"/>
                <a:chOff x="4410075" y="2190750"/>
                <a:chExt cx="2961322" cy="1967865"/>
              </a:xfrm>
            </p:grpSpPr>
            <p:grpSp>
              <p:nvGrpSpPr>
                <p:cNvPr id="17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978717" y="2473642"/>
                  <a:ext cx="283845" cy="318134"/>
                  <a:chOff x="4978717" y="2473642"/>
                  <a:chExt cx="283845" cy="318134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11A06B6E-04CC-4E54-AE68-E2D1C571550C}"/>
                      </a:ext>
                    </a:extLst>
                  </p:cNvPr>
                  <p:cNvSpPr/>
                  <p:nvPr/>
                </p:nvSpPr>
                <p:spPr>
                  <a:xfrm>
                    <a:off x="4978717" y="2473642"/>
                    <a:ext cx="283845" cy="318134"/>
                  </a:xfrm>
                  <a:custGeom>
                    <a:avLst/>
                    <a:gdLst>
                      <a:gd name="connsiteX0" fmla="*/ 0 w 283845"/>
                      <a:gd name="connsiteY0" fmla="*/ 0 h 318134"/>
                      <a:gd name="connsiteX1" fmla="*/ 283845 w 283845"/>
                      <a:gd name="connsiteY1" fmla="*/ 0 h 318134"/>
                      <a:gd name="connsiteX2" fmla="*/ 283845 w 283845"/>
                      <a:gd name="connsiteY2" fmla="*/ 318135 h 318134"/>
                      <a:gd name="connsiteX3" fmla="*/ 0 w 283845"/>
                      <a:gd name="connsiteY3" fmla="*/ 318135 h 3181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845" h="318134">
                        <a:moveTo>
                          <a:pt x="0" y="0"/>
                        </a:moveTo>
                        <a:lnTo>
                          <a:pt x="283845" y="0"/>
                        </a:lnTo>
                        <a:lnTo>
                          <a:pt x="283845" y="318135"/>
                        </a:lnTo>
                        <a:lnTo>
                          <a:pt x="0" y="3181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CBB0F32A-C9C1-4A12-9748-DE39A7C7C19C}"/>
                      </a:ext>
                    </a:extLst>
                  </p:cNvPr>
                  <p:cNvSpPr/>
                  <p:nvPr/>
                </p:nvSpPr>
                <p:spPr>
                  <a:xfrm>
                    <a:off x="5032057" y="2544127"/>
                    <a:ext cx="179069" cy="176212"/>
                  </a:xfrm>
                  <a:custGeom>
                    <a:avLst/>
                    <a:gdLst>
                      <a:gd name="connsiteX0" fmla="*/ 179070 w 179069"/>
                      <a:gd name="connsiteY0" fmla="*/ 153353 h 176212"/>
                      <a:gd name="connsiteX1" fmla="*/ 156210 w 179069"/>
                      <a:gd name="connsiteY1" fmla="*/ 176213 h 176212"/>
                      <a:gd name="connsiteX2" fmla="*/ 22860 w 179069"/>
                      <a:gd name="connsiteY2" fmla="*/ 176213 h 176212"/>
                      <a:gd name="connsiteX3" fmla="*/ 0 w 179069"/>
                      <a:gd name="connsiteY3" fmla="*/ 153353 h 176212"/>
                      <a:gd name="connsiteX4" fmla="*/ 0 w 179069"/>
                      <a:gd name="connsiteY4" fmla="*/ 22860 h 176212"/>
                      <a:gd name="connsiteX5" fmla="*/ 22860 w 179069"/>
                      <a:gd name="connsiteY5" fmla="*/ 0 h 176212"/>
                      <a:gd name="connsiteX6" fmla="*/ 156210 w 179069"/>
                      <a:gd name="connsiteY6" fmla="*/ 0 h 176212"/>
                      <a:gd name="connsiteX7" fmla="*/ 179070 w 179069"/>
                      <a:gd name="connsiteY7" fmla="*/ 22860 h 176212"/>
                      <a:gd name="connsiteX8" fmla="*/ 179070 w 179069"/>
                      <a:gd name="connsiteY8" fmla="*/ 153353 h 176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069" h="176212">
                        <a:moveTo>
                          <a:pt x="179070" y="153353"/>
                        </a:moveTo>
                        <a:cubicBezTo>
                          <a:pt x="179070" y="165735"/>
                          <a:pt x="168592" y="176213"/>
                          <a:pt x="156210" y="176213"/>
                        </a:cubicBezTo>
                        <a:lnTo>
                          <a:pt x="22860" y="176213"/>
                        </a:lnTo>
                        <a:cubicBezTo>
                          <a:pt x="10477" y="176213"/>
                          <a:pt x="0" y="165735"/>
                          <a:pt x="0" y="153353"/>
                        </a:cubicBezTo>
                        <a:lnTo>
                          <a:pt x="0" y="22860"/>
                        </a:lnTo>
                        <a:cubicBezTo>
                          <a:pt x="0" y="10478"/>
                          <a:pt x="10477" y="0"/>
                          <a:pt x="22860" y="0"/>
                        </a:cubicBezTo>
                        <a:lnTo>
                          <a:pt x="156210" y="0"/>
                        </a:lnTo>
                        <a:cubicBezTo>
                          <a:pt x="168592" y="0"/>
                          <a:pt x="179070" y="10478"/>
                          <a:pt x="179070" y="22860"/>
                        </a:cubicBezTo>
                        <a:lnTo>
                          <a:pt x="179070" y="153353"/>
                        </a:ln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075872" y="2609850"/>
                    <a:ext cx="105727" cy="44767"/>
                    <a:chOff x="5075872" y="2609850"/>
                    <a:chExt cx="105727" cy="44767"/>
                  </a:xfrm>
                  <a:solidFill>
                    <a:srgbClr val="FFFFFF"/>
                  </a:solidFill>
                </p:grpSpPr>
                <p:sp>
                  <p:nvSpPr>
                    <p:cNvPr id="177" name="Freeform: Shape 176">
                      <a:extLst>
                        <a:ext uri="{FF2B5EF4-FFF2-40B4-BE49-F238E27FC236}">
                          <a16:creationId xmlns:a16="http://schemas.microsoft.com/office/drawing/2014/main" id="{C60DF410-6DC8-463A-9313-A8CC421A9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872" y="2609850"/>
                      <a:ext cx="29527" cy="43814"/>
                    </a:xfrm>
                    <a:custGeom>
                      <a:avLst/>
                      <a:gdLst>
                        <a:gd name="connsiteX0" fmla="*/ 3810 w 29527"/>
                        <a:gd name="connsiteY0" fmla="*/ 25718 h 43814"/>
                        <a:gd name="connsiteX1" fmla="*/ 3810 w 29527"/>
                        <a:gd name="connsiteY1" fmla="*/ 43815 h 43814"/>
                        <a:gd name="connsiteX2" fmla="*/ 0 w 29527"/>
                        <a:gd name="connsiteY2" fmla="*/ 43815 h 43814"/>
                        <a:gd name="connsiteX3" fmla="*/ 0 w 29527"/>
                        <a:gd name="connsiteY3" fmla="*/ 0 h 43814"/>
                        <a:gd name="connsiteX4" fmla="*/ 15240 w 29527"/>
                        <a:gd name="connsiteY4" fmla="*/ 0 h 43814"/>
                        <a:gd name="connsiteX5" fmla="*/ 25717 w 29527"/>
                        <a:gd name="connsiteY5" fmla="*/ 3810 h 43814"/>
                        <a:gd name="connsiteX6" fmla="*/ 29527 w 29527"/>
                        <a:gd name="connsiteY6" fmla="*/ 13335 h 43814"/>
                        <a:gd name="connsiteX7" fmla="*/ 25717 w 29527"/>
                        <a:gd name="connsiteY7" fmla="*/ 22860 h 43814"/>
                        <a:gd name="connsiteX8" fmla="*/ 15240 w 29527"/>
                        <a:gd name="connsiteY8" fmla="*/ 26670 h 43814"/>
                        <a:gd name="connsiteX9" fmla="*/ 3810 w 29527"/>
                        <a:gd name="connsiteY9" fmla="*/ 25718 h 43814"/>
                        <a:gd name="connsiteX10" fmla="*/ 3810 w 29527"/>
                        <a:gd name="connsiteY10" fmla="*/ 25718 h 43814"/>
                        <a:gd name="connsiteX11" fmla="*/ 3810 w 29527"/>
                        <a:gd name="connsiteY11" fmla="*/ 22860 h 43814"/>
                        <a:gd name="connsiteX12" fmla="*/ 15240 w 29527"/>
                        <a:gd name="connsiteY12" fmla="*/ 22860 h 43814"/>
                        <a:gd name="connsiteX13" fmla="*/ 23813 w 29527"/>
                        <a:gd name="connsiteY13" fmla="*/ 20002 h 43814"/>
                        <a:gd name="connsiteX14" fmla="*/ 26670 w 29527"/>
                        <a:gd name="connsiteY14" fmla="*/ 13335 h 43814"/>
                        <a:gd name="connsiteX15" fmla="*/ 23813 w 29527"/>
                        <a:gd name="connsiteY15" fmla="*/ 6668 h 43814"/>
                        <a:gd name="connsiteX16" fmla="*/ 15240 w 29527"/>
                        <a:gd name="connsiteY16" fmla="*/ 3810 h 43814"/>
                        <a:gd name="connsiteX17" fmla="*/ 3810 w 29527"/>
                        <a:gd name="connsiteY17" fmla="*/ 3810 h 43814"/>
                        <a:gd name="connsiteX18" fmla="*/ 3810 w 29527"/>
                        <a:gd name="connsiteY18" fmla="*/ 2286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9527" h="43814">
                          <a:moveTo>
                            <a:pt x="3810" y="25718"/>
                          </a:move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15240" y="0"/>
                          </a:lnTo>
                          <a:cubicBezTo>
                            <a:pt x="20002" y="0"/>
                            <a:pt x="23813" y="952"/>
                            <a:pt x="25717" y="3810"/>
                          </a:cubicBezTo>
                          <a:cubicBezTo>
                            <a:pt x="28575" y="5715"/>
                            <a:pt x="29527" y="9525"/>
                            <a:pt x="29527" y="13335"/>
                          </a:cubicBezTo>
                          <a:cubicBezTo>
                            <a:pt x="29527" y="17145"/>
                            <a:pt x="28575" y="20002"/>
                            <a:pt x="25717" y="22860"/>
                          </a:cubicBezTo>
                          <a:cubicBezTo>
                            <a:pt x="22860" y="24765"/>
                            <a:pt x="20002" y="26670"/>
                            <a:pt x="15240" y="26670"/>
                          </a:cubicBezTo>
                          <a:lnTo>
                            <a:pt x="3810" y="25718"/>
                          </a:lnTo>
                          <a:lnTo>
                            <a:pt x="3810" y="25718"/>
                          </a:lnTo>
                          <a:close/>
                          <a:moveTo>
                            <a:pt x="3810" y="22860"/>
                          </a:moveTo>
                          <a:lnTo>
                            <a:pt x="15240" y="22860"/>
                          </a:lnTo>
                          <a:cubicBezTo>
                            <a:pt x="19050" y="22860"/>
                            <a:pt x="21907" y="21907"/>
                            <a:pt x="23813" y="20002"/>
                          </a:cubicBezTo>
                          <a:cubicBezTo>
                            <a:pt x="25717" y="18098"/>
                            <a:pt x="26670" y="16193"/>
                            <a:pt x="26670" y="13335"/>
                          </a:cubicBezTo>
                          <a:cubicBezTo>
                            <a:pt x="26670" y="10477"/>
                            <a:pt x="25717" y="8573"/>
                            <a:pt x="23813" y="6668"/>
                          </a:cubicBezTo>
                          <a:cubicBezTo>
                            <a:pt x="21907" y="4763"/>
                            <a:pt x="19050" y="3810"/>
                            <a:pt x="15240" y="3810"/>
                          </a:cubicBezTo>
                          <a:lnTo>
                            <a:pt x="3810" y="3810"/>
                          </a:lnTo>
                          <a:lnTo>
                            <a:pt x="3810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Freeform: Shape 177">
                      <a:extLst>
                        <a:ext uri="{FF2B5EF4-FFF2-40B4-BE49-F238E27FC236}">
                          <a16:creationId xmlns:a16="http://schemas.microsoft.com/office/drawing/2014/main" id="{113CF516-6086-4F4F-AB87-47E116627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972" y="2609850"/>
                      <a:ext cx="30479" cy="43814"/>
                    </a:xfrm>
                    <a:custGeom>
                      <a:avLst/>
                      <a:gdLst>
                        <a:gd name="connsiteX0" fmla="*/ 0 w 30479"/>
                        <a:gd name="connsiteY0" fmla="*/ 43815 h 43814"/>
                        <a:gd name="connsiteX1" fmla="*/ 0 w 30479"/>
                        <a:gd name="connsiteY1" fmla="*/ 0 h 43814"/>
                        <a:gd name="connsiteX2" fmla="*/ 12382 w 30479"/>
                        <a:gd name="connsiteY2" fmla="*/ 0 h 43814"/>
                        <a:gd name="connsiteX3" fmla="*/ 25717 w 30479"/>
                        <a:gd name="connsiteY3" fmla="*/ 5715 h 43814"/>
                        <a:gd name="connsiteX4" fmla="*/ 30480 w 30479"/>
                        <a:gd name="connsiteY4" fmla="*/ 19050 h 43814"/>
                        <a:gd name="connsiteX5" fmla="*/ 30480 w 30479"/>
                        <a:gd name="connsiteY5" fmla="*/ 24765 h 43814"/>
                        <a:gd name="connsiteX6" fmla="*/ 25717 w 30479"/>
                        <a:gd name="connsiteY6" fmla="*/ 38100 h 43814"/>
                        <a:gd name="connsiteX7" fmla="*/ 12382 w 30479"/>
                        <a:gd name="connsiteY7" fmla="*/ 43815 h 43814"/>
                        <a:gd name="connsiteX8" fmla="*/ 0 w 30479"/>
                        <a:gd name="connsiteY8" fmla="*/ 43815 h 43814"/>
                        <a:gd name="connsiteX9" fmla="*/ 2857 w 30479"/>
                        <a:gd name="connsiteY9" fmla="*/ 3810 h 43814"/>
                        <a:gd name="connsiteX10" fmla="*/ 2857 w 30479"/>
                        <a:gd name="connsiteY10" fmla="*/ 40957 h 43814"/>
                        <a:gd name="connsiteX11" fmla="*/ 12382 w 30479"/>
                        <a:gd name="connsiteY11" fmla="*/ 40957 h 43814"/>
                        <a:gd name="connsiteX12" fmla="*/ 22860 w 30479"/>
                        <a:gd name="connsiteY12" fmla="*/ 36195 h 43814"/>
                        <a:gd name="connsiteX13" fmla="*/ 26670 w 30479"/>
                        <a:gd name="connsiteY13" fmla="*/ 24765 h 43814"/>
                        <a:gd name="connsiteX14" fmla="*/ 26670 w 30479"/>
                        <a:gd name="connsiteY14" fmla="*/ 19050 h 43814"/>
                        <a:gd name="connsiteX15" fmla="*/ 22860 w 30479"/>
                        <a:gd name="connsiteY15" fmla="*/ 7620 h 43814"/>
                        <a:gd name="connsiteX16" fmla="*/ 12382 w 30479"/>
                        <a:gd name="connsiteY16" fmla="*/ 2857 h 43814"/>
                        <a:gd name="connsiteX17" fmla="*/ 2857 w 30479"/>
                        <a:gd name="connsiteY17" fmla="*/ 2857 h 43814"/>
                        <a:gd name="connsiteX18" fmla="*/ 2857 w 30479"/>
                        <a:gd name="connsiteY18" fmla="*/ 381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0479" h="43814">
                          <a:moveTo>
                            <a:pt x="0" y="43815"/>
                          </a:moveTo>
                          <a:lnTo>
                            <a:pt x="0" y="0"/>
                          </a:lnTo>
                          <a:lnTo>
                            <a:pt x="12382" y="0"/>
                          </a:lnTo>
                          <a:cubicBezTo>
                            <a:pt x="18098" y="0"/>
                            <a:pt x="21907" y="1905"/>
                            <a:pt x="25717" y="5715"/>
                          </a:cubicBezTo>
                          <a:cubicBezTo>
                            <a:pt x="29527" y="9525"/>
                            <a:pt x="30480" y="14288"/>
                            <a:pt x="30480" y="19050"/>
                          </a:cubicBezTo>
                          <a:lnTo>
                            <a:pt x="30480" y="24765"/>
                          </a:lnTo>
                          <a:cubicBezTo>
                            <a:pt x="30480" y="30480"/>
                            <a:pt x="28575" y="35243"/>
                            <a:pt x="25717" y="38100"/>
                          </a:cubicBezTo>
                          <a:cubicBezTo>
                            <a:pt x="21907" y="41910"/>
                            <a:pt x="18098" y="43815"/>
                            <a:pt x="12382" y="43815"/>
                          </a:cubicBezTo>
                          <a:lnTo>
                            <a:pt x="0" y="43815"/>
                          </a:lnTo>
                          <a:close/>
                          <a:moveTo>
                            <a:pt x="2857" y="3810"/>
                          </a:moveTo>
                          <a:lnTo>
                            <a:pt x="2857" y="40957"/>
                          </a:lnTo>
                          <a:lnTo>
                            <a:pt x="12382" y="40957"/>
                          </a:lnTo>
                          <a:cubicBezTo>
                            <a:pt x="17145" y="40957"/>
                            <a:pt x="20002" y="39052"/>
                            <a:pt x="22860" y="36195"/>
                          </a:cubicBezTo>
                          <a:cubicBezTo>
                            <a:pt x="25717" y="33338"/>
                            <a:pt x="26670" y="29527"/>
                            <a:pt x="26670" y="24765"/>
                          </a:cubicBezTo>
                          <a:lnTo>
                            <a:pt x="26670" y="19050"/>
                          </a:lnTo>
                          <a:cubicBezTo>
                            <a:pt x="26670" y="14288"/>
                            <a:pt x="25717" y="10477"/>
                            <a:pt x="22860" y="7620"/>
                          </a:cubicBezTo>
                          <a:cubicBezTo>
                            <a:pt x="20002" y="4763"/>
                            <a:pt x="16192" y="2857"/>
                            <a:pt x="12382" y="2857"/>
                          </a:cubicBezTo>
                          <a:lnTo>
                            <a:pt x="2857" y="2857"/>
                          </a:lnTo>
                          <a:lnTo>
                            <a:pt x="2857" y="38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D08647F4-A560-4FDF-97BA-40820AC44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977" y="2610802"/>
                      <a:ext cx="27622" cy="43815"/>
                    </a:xfrm>
                    <a:custGeom>
                      <a:avLst/>
                      <a:gdLst>
                        <a:gd name="connsiteX0" fmla="*/ 24765 w 27622"/>
                        <a:gd name="connsiteY0" fmla="*/ 22860 h 43815"/>
                        <a:gd name="connsiteX1" fmla="*/ 3810 w 27622"/>
                        <a:gd name="connsiteY1" fmla="*/ 22860 h 43815"/>
                        <a:gd name="connsiteX2" fmla="*/ 3810 w 27622"/>
                        <a:gd name="connsiteY2" fmla="*/ 43815 h 43815"/>
                        <a:gd name="connsiteX3" fmla="*/ 0 w 27622"/>
                        <a:gd name="connsiteY3" fmla="*/ 43815 h 43815"/>
                        <a:gd name="connsiteX4" fmla="*/ 0 w 27622"/>
                        <a:gd name="connsiteY4" fmla="*/ 0 h 43815"/>
                        <a:gd name="connsiteX5" fmla="*/ 27623 w 27622"/>
                        <a:gd name="connsiteY5" fmla="*/ 0 h 43815"/>
                        <a:gd name="connsiteX6" fmla="*/ 27623 w 27622"/>
                        <a:gd name="connsiteY6" fmla="*/ 2858 h 43815"/>
                        <a:gd name="connsiteX7" fmla="*/ 2858 w 27622"/>
                        <a:gd name="connsiteY7" fmla="*/ 2858 h 43815"/>
                        <a:gd name="connsiteX8" fmla="*/ 2858 w 27622"/>
                        <a:gd name="connsiteY8" fmla="*/ 20003 h 43815"/>
                        <a:gd name="connsiteX9" fmla="*/ 23813 w 27622"/>
                        <a:gd name="connsiteY9" fmla="*/ 20003 h 43815"/>
                        <a:gd name="connsiteX10" fmla="*/ 23813 w 27622"/>
                        <a:gd name="connsiteY10" fmla="*/ 22860 h 43815"/>
                        <a:gd name="connsiteX11" fmla="*/ 24765 w 27622"/>
                        <a:gd name="connsiteY11" fmla="*/ 22860 h 438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7622" h="43815">
                          <a:moveTo>
                            <a:pt x="24765" y="22860"/>
                          </a:moveTo>
                          <a:lnTo>
                            <a:pt x="3810" y="22860"/>
                          </a:ln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27623" y="0"/>
                          </a:lnTo>
                          <a:lnTo>
                            <a:pt x="27623" y="2858"/>
                          </a:lnTo>
                          <a:lnTo>
                            <a:pt x="2858" y="2858"/>
                          </a:lnTo>
                          <a:lnTo>
                            <a:pt x="2858" y="20003"/>
                          </a:lnTo>
                          <a:lnTo>
                            <a:pt x="23813" y="20003"/>
                          </a:lnTo>
                          <a:lnTo>
                            <a:pt x="23813" y="22860"/>
                          </a:lnTo>
                          <a:lnTo>
                            <a:pt x="24765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410075" y="3150870"/>
                  <a:ext cx="216217" cy="257175"/>
                  <a:chOff x="4410075" y="3150870"/>
                  <a:chExt cx="216217" cy="257175"/>
                </a:xfrm>
              </p:grpSpPr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AE8E6841-3B9E-493A-BD6E-9059A5BFA3A1}"/>
                      </a:ext>
                    </a:extLst>
                  </p:cNvPr>
                  <p:cNvSpPr/>
                  <p:nvPr/>
                </p:nvSpPr>
                <p:spPr>
                  <a:xfrm>
                    <a:off x="4410075" y="3150870"/>
                    <a:ext cx="216217" cy="257175"/>
                  </a:xfrm>
                  <a:custGeom>
                    <a:avLst/>
                    <a:gdLst>
                      <a:gd name="connsiteX0" fmla="*/ 0 w 216217"/>
                      <a:gd name="connsiteY0" fmla="*/ 0 h 257175"/>
                      <a:gd name="connsiteX1" fmla="*/ 216218 w 216217"/>
                      <a:gd name="connsiteY1" fmla="*/ 0 h 257175"/>
                      <a:gd name="connsiteX2" fmla="*/ 216218 w 216217"/>
                      <a:gd name="connsiteY2" fmla="*/ 257175 h 257175"/>
                      <a:gd name="connsiteX3" fmla="*/ 0 w 216217"/>
                      <a:gd name="connsiteY3" fmla="*/ 257175 h 2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6217" h="257175">
                        <a:moveTo>
                          <a:pt x="0" y="0"/>
                        </a:moveTo>
                        <a:lnTo>
                          <a:pt x="216218" y="0"/>
                        </a:lnTo>
                        <a:lnTo>
                          <a:pt x="216218" y="257175"/>
                        </a:lnTo>
                        <a:lnTo>
                          <a:pt x="0" y="2571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62ADB9DF-23DB-4199-A856-2D6D4355971E}"/>
                      </a:ext>
                    </a:extLst>
                  </p:cNvPr>
                  <p:cNvSpPr/>
                  <p:nvPr/>
                </p:nvSpPr>
                <p:spPr>
                  <a:xfrm>
                    <a:off x="4454842" y="3215639"/>
                    <a:ext cx="127635" cy="125730"/>
                  </a:xfrm>
                  <a:custGeom>
                    <a:avLst/>
                    <a:gdLst>
                      <a:gd name="connsiteX0" fmla="*/ 127635 w 127635"/>
                      <a:gd name="connsiteY0" fmla="*/ 109538 h 125730"/>
                      <a:gd name="connsiteX1" fmla="*/ 111443 w 127635"/>
                      <a:gd name="connsiteY1" fmla="*/ 125730 h 125730"/>
                      <a:gd name="connsiteX2" fmla="*/ 16192 w 127635"/>
                      <a:gd name="connsiteY2" fmla="*/ 125730 h 125730"/>
                      <a:gd name="connsiteX3" fmla="*/ 0 w 127635"/>
                      <a:gd name="connsiteY3" fmla="*/ 109538 h 125730"/>
                      <a:gd name="connsiteX4" fmla="*/ 0 w 127635"/>
                      <a:gd name="connsiteY4" fmla="*/ 16193 h 125730"/>
                      <a:gd name="connsiteX5" fmla="*/ 16192 w 127635"/>
                      <a:gd name="connsiteY5" fmla="*/ 0 h 125730"/>
                      <a:gd name="connsiteX6" fmla="*/ 111443 w 127635"/>
                      <a:gd name="connsiteY6" fmla="*/ 0 h 125730"/>
                      <a:gd name="connsiteX7" fmla="*/ 127635 w 127635"/>
                      <a:gd name="connsiteY7" fmla="*/ 16193 h 125730"/>
                      <a:gd name="connsiteX8" fmla="*/ 127635 w 127635"/>
                      <a:gd name="connsiteY8" fmla="*/ 109538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7635" h="125730">
                        <a:moveTo>
                          <a:pt x="127635" y="109538"/>
                        </a:moveTo>
                        <a:cubicBezTo>
                          <a:pt x="127635" y="119063"/>
                          <a:pt x="120015" y="125730"/>
                          <a:pt x="111443" y="125730"/>
                        </a:cubicBezTo>
                        <a:lnTo>
                          <a:pt x="16192" y="125730"/>
                        </a:lnTo>
                        <a:cubicBezTo>
                          <a:pt x="6667" y="125730"/>
                          <a:pt x="0" y="118110"/>
                          <a:pt x="0" y="109538"/>
                        </a:cubicBezTo>
                        <a:lnTo>
                          <a:pt x="0" y="16193"/>
                        </a:lnTo>
                        <a:cubicBezTo>
                          <a:pt x="0" y="6668"/>
                          <a:pt x="7620" y="0"/>
                          <a:pt x="16192" y="0"/>
                        </a:cubicBezTo>
                        <a:lnTo>
                          <a:pt x="111443" y="0"/>
                        </a:lnTo>
                        <a:cubicBezTo>
                          <a:pt x="120968" y="0"/>
                          <a:pt x="127635" y="7620"/>
                          <a:pt x="127635" y="16193"/>
                        </a:cubicBezTo>
                        <a:lnTo>
                          <a:pt x="127635" y="109538"/>
                        </a:lnTo>
                        <a:close/>
                      </a:path>
                    </a:pathLst>
                  </a:custGeom>
                  <a:solidFill>
                    <a:srgbClr val="9900B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3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478654" y="3260407"/>
                    <a:ext cx="76200" cy="34289"/>
                    <a:chOff x="4478654" y="3260407"/>
                    <a:chExt cx="76200" cy="34289"/>
                  </a:xfrm>
                  <a:solidFill>
                    <a:srgbClr val="FFFFFF"/>
                  </a:solidFill>
                </p:grpSpPr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3580FDD6-334D-4657-A71A-22DBDBE1B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8654" y="3262312"/>
                      <a:ext cx="19050" cy="32385"/>
                    </a:xfrm>
                    <a:custGeom>
                      <a:avLst/>
                      <a:gdLst>
                        <a:gd name="connsiteX0" fmla="*/ 16192 w 19050"/>
                        <a:gd name="connsiteY0" fmla="*/ 0 h 32385"/>
                        <a:gd name="connsiteX1" fmla="*/ 19050 w 19050"/>
                        <a:gd name="connsiteY1" fmla="*/ 0 h 32385"/>
                        <a:gd name="connsiteX2" fmla="*/ 19050 w 19050"/>
                        <a:gd name="connsiteY2" fmla="*/ 22860 h 32385"/>
                        <a:gd name="connsiteX3" fmla="*/ 16192 w 19050"/>
                        <a:gd name="connsiteY3" fmla="*/ 29527 h 32385"/>
                        <a:gd name="connsiteX4" fmla="*/ 9525 w 19050"/>
                        <a:gd name="connsiteY4" fmla="*/ 32385 h 32385"/>
                        <a:gd name="connsiteX5" fmla="*/ 2858 w 19050"/>
                        <a:gd name="connsiteY5" fmla="*/ 30480 h 32385"/>
                        <a:gd name="connsiteX6" fmla="*/ 0 w 19050"/>
                        <a:gd name="connsiteY6" fmla="*/ 23813 h 32385"/>
                        <a:gd name="connsiteX7" fmla="*/ 0 w 19050"/>
                        <a:gd name="connsiteY7" fmla="*/ 23813 h 32385"/>
                        <a:gd name="connsiteX8" fmla="*/ 2858 w 19050"/>
                        <a:gd name="connsiteY8" fmla="*/ 23813 h 32385"/>
                        <a:gd name="connsiteX9" fmla="*/ 4763 w 19050"/>
                        <a:gd name="connsiteY9" fmla="*/ 28575 h 32385"/>
                        <a:gd name="connsiteX10" fmla="*/ 9525 w 19050"/>
                        <a:gd name="connsiteY10" fmla="*/ 30480 h 32385"/>
                        <a:gd name="connsiteX11" fmla="*/ 14288 w 19050"/>
                        <a:gd name="connsiteY11" fmla="*/ 28575 h 32385"/>
                        <a:gd name="connsiteX12" fmla="*/ 16192 w 19050"/>
                        <a:gd name="connsiteY12" fmla="*/ 23813 h 32385"/>
                        <a:gd name="connsiteX13" fmla="*/ 16192 w 19050"/>
                        <a:gd name="connsiteY13" fmla="*/ 0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9050" h="32385">
                          <a:moveTo>
                            <a:pt x="16192" y="0"/>
                          </a:moveTo>
                          <a:lnTo>
                            <a:pt x="19050" y="0"/>
                          </a:lnTo>
                          <a:lnTo>
                            <a:pt x="19050" y="22860"/>
                          </a:lnTo>
                          <a:cubicBezTo>
                            <a:pt x="19050" y="25717"/>
                            <a:pt x="18098" y="27623"/>
                            <a:pt x="16192" y="29527"/>
                          </a:cubicBezTo>
                          <a:cubicBezTo>
                            <a:pt x="14288" y="31433"/>
                            <a:pt x="12383" y="32385"/>
                            <a:pt x="9525" y="32385"/>
                          </a:cubicBezTo>
                          <a:cubicBezTo>
                            <a:pt x="6667" y="32385"/>
                            <a:pt x="3810" y="31433"/>
                            <a:pt x="2858" y="30480"/>
                          </a:cubicBezTo>
                          <a:cubicBezTo>
                            <a:pt x="953" y="28575"/>
                            <a:pt x="0" y="26670"/>
                            <a:pt x="0" y="23813"/>
                          </a:cubicBezTo>
                          <a:lnTo>
                            <a:pt x="0" y="23813"/>
                          </a:lnTo>
                          <a:lnTo>
                            <a:pt x="2858" y="23813"/>
                          </a:lnTo>
                          <a:cubicBezTo>
                            <a:pt x="2858" y="25717"/>
                            <a:pt x="3810" y="27623"/>
                            <a:pt x="4763" y="28575"/>
                          </a:cubicBezTo>
                          <a:cubicBezTo>
                            <a:pt x="5715" y="29527"/>
                            <a:pt x="7620" y="30480"/>
                            <a:pt x="9525" y="30480"/>
                          </a:cubicBezTo>
                          <a:cubicBezTo>
                            <a:pt x="11430" y="30480"/>
                            <a:pt x="13335" y="29527"/>
                            <a:pt x="14288" y="28575"/>
                          </a:cubicBezTo>
                          <a:cubicBezTo>
                            <a:pt x="15240" y="27623"/>
                            <a:pt x="16192" y="25717"/>
                            <a:pt x="16192" y="23813"/>
                          </a:cubicBezTo>
                          <a:lnTo>
                            <a:pt x="1619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4BEE0D0B-871F-4F05-83C7-686AE72BF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5325" y="3262312"/>
                      <a:ext cx="20955" cy="31432"/>
                    </a:xfrm>
                    <a:custGeom>
                      <a:avLst/>
                      <a:gdLst>
                        <a:gd name="connsiteX0" fmla="*/ 2858 w 20955"/>
                        <a:gd name="connsiteY0" fmla="*/ 18098 h 31432"/>
                        <a:gd name="connsiteX1" fmla="*/ 2858 w 20955"/>
                        <a:gd name="connsiteY1" fmla="*/ 31433 h 31432"/>
                        <a:gd name="connsiteX2" fmla="*/ 0 w 20955"/>
                        <a:gd name="connsiteY2" fmla="*/ 31433 h 31432"/>
                        <a:gd name="connsiteX3" fmla="*/ 0 w 20955"/>
                        <a:gd name="connsiteY3" fmla="*/ 0 h 31432"/>
                        <a:gd name="connsiteX4" fmla="*/ 10478 w 20955"/>
                        <a:gd name="connsiteY4" fmla="*/ 0 h 31432"/>
                        <a:gd name="connsiteX5" fmla="*/ 18097 w 20955"/>
                        <a:gd name="connsiteY5" fmla="*/ 2858 h 31432"/>
                        <a:gd name="connsiteX6" fmla="*/ 20955 w 20955"/>
                        <a:gd name="connsiteY6" fmla="*/ 9525 h 31432"/>
                        <a:gd name="connsiteX7" fmla="*/ 18097 w 20955"/>
                        <a:gd name="connsiteY7" fmla="*/ 16192 h 31432"/>
                        <a:gd name="connsiteX8" fmla="*/ 10478 w 20955"/>
                        <a:gd name="connsiteY8" fmla="*/ 19050 h 31432"/>
                        <a:gd name="connsiteX9" fmla="*/ 2858 w 20955"/>
                        <a:gd name="connsiteY9" fmla="*/ 18098 h 31432"/>
                        <a:gd name="connsiteX10" fmla="*/ 2858 w 20955"/>
                        <a:gd name="connsiteY10" fmla="*/ 18098 h 31432"/>
                        <a:gd name="connsiteX11" fmla="*/ 2858 w 20955"/>
                        <a:gd name="connsiteY11" fmla="*/ 15240 h 31432"/>
                        <a:gd name="connsiteX12" fmla="*/ 11430 w 20955"/>
                        <a:gd name="connsiteY12" fmla="*/ 15240 h 31432"/>
                        <a:gd name="connsiteX13" fmla="*/ 17145 w 20955"/>
                        <a:gd name="connsiteY13" fmla="*/ 13335 h 31432"/>
                        <a:gd name="connsiteX14" fmla="*/ 19050 w 20955"/>
                        <a:gd name="connsiteY14" fmla="*/ 8573 h 31432"/>
                        <a:gd name="connsiteX15" fmla="*/ 17145 w 20955"/>
                        <a:gd name="connsiteY15" fmla="*/ 3810 h 31432"/>
                        <a:gd name="connsiteX16" fmla="*/ 11430 w 20955"/>
                        <a:gd name="connsiteY16" fmla="*/ 1905 h 31432"/>
                        <a:gd name="connsiteX17" fmla="*/ 2858 w 20955"/>
                        <a:gd name="connsiteY17" fmla="*/ 1905 h 31432"/>
                        <a:gd name="connsiteX18" fmla="*/ 2858 w 20955"/>
                        <a:gd name="connsiteY18" fmla="*/ 15240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0955" h="31432">
                          <a:moveTo>
                            <a:pt x="2858" y="18098"/>
                          </a:moveTo>
                          <a:lnTo>
                            <a:pt x="2858" y="31433"/>
                          </a:lnTo>
                          <a:lnTo>
                            <a:pt x="0" y="31433"/>
                          </a:lnTo>
                          <a:lnTo>
                            <a:pt x="0" y="0"/>
                          </a:lnTo>
                          <a:lnTo>
                            <a:pt x="10478" y="0"/>
                          </a:lnTo>
                          <a:cubicBezTo>
                            <a:pt x="13335" y="0"/>
                            <a:pt x="16192" y="952"/>
                            <a:pt x="18097" y="2858"/>
                          </a:cubicBezTo>
                          <a:cubicBezTo>
                            <a:pt x="20003" y="4763"/>
                            <a:pt x="20955" y="6667"/>
                            <a:pt x="20955" y="9525"/>
                          </a:cubicBezTo>
                          <a:cubicBezTo>
                            <a:pt x="20955" y="12383"/>
                            <a:pt x="20003" y="14288"/>
                            <a:pt x="18097" y="16192"/>
                          </a:cubicBezTo>
                          <a:cubicBezTo>
                            <a:pt x="16192" y="18098"/>
                            <a:pt x="13335" y="19050"/>
                            <a:pt x="10478" y="19050"/>
                          </a:cubicBezTo>
                          <a:lnTo>
                            <a:pt x="2858" y="18098"/>
                          </a:lnTo>
                          <a:lnTo>
                            <a:pt x="2858" y="18098"/>
                          </a:lnTo>
                          <a:close/>
                          <a:moveTo>
                            <a:pt x="2858" y="15240"/>
                          </a:moveTo>
                          <a:lnTo>
                            <a:pt x="11430" y="15240"/>
                          </a:lnTo>
                          <a:cubicBezTo>
                            <a:pt x="14288" y="15240"/>
                            <a:pt x="16192" y="14288"/>
                            <a:pt x="17145" y="13335"/>
                          </a:cubicBezTo>
                          <a:cubicBezTo>
                            <a:pt x="18097" y="12383"/>
                            <a:pt x="19050" y="10477"/>
                            <a:pt x="19050" y="8573"/>
                          </a:cubicBezTo>
                          <a:cubicBezTo>
                            <a:pt x="19050" y="6667"/>
                            <a:pt x="18097" y="4763"/>
                            <a:pt x="17145" y="3810"/>
                          </a:cubicBezTo>
                          <a:cubicBezTo>
                            <a:pt x="16192" y="2858"/>
                            <a:pt x="14288" y="1905"/>
                            <a:pt x="11430" y="1905"/>
                          </a:cubicBezTo>
                          <a:lnTo>
                            <a:pt x="2858" y="1905"/>
                          </a:lnTo>
                          <a:lnTo>
                            <a:pt x="2858" y="1524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Freeform: Shape 185">
                      <a:extLst>
                        <a:ext uri="{FF2B5EF4-FFF2-40B4-BE49-F238E27FC236}">
                          <a16:creationId xmlns:a16="http://schemas.microsoft.com/office/drawing/2014/main" id="{4C74540E-5BD0-431F-97C6-97E4A72F7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994" y="3260407"/>
                      <a:ext cx="22860" cy="32384"/>
                    </a:xfrm>
                    <a:custGeom>
                      <a:avLst/>
                      <a:gdLst>
                        <a:gd name="connsiteX0" fmla="*/ 22860 w 22860"/>
                        <a:gd name="connsiteY0" fmla="*/ 28575 h 32384"/>
                        <a:gd name="connsiteX1" fmla="*/ 19050 w 22860"/>
                        <a:gd name="connsiteY1" fmla="*/ 31432 h 32384"/>
                        <a:gd name="connsiteX2" fmla="*/ 12383 w 22860"/>
                        <a:gd name="connsiteY2" fmla="*/ 32385 h 32384"/>
                        <a:gd name="connsiteX3" fmla="*/ 3810 w 22860"/>
                        <a:gd name="connsiteY3" fmla="*/ 28575 h 32384"/>
                        <a:gd name="connsiteX4" fmla="*/ 0 w 22860"/>
                        <a:gd name="connsiteY4" fmla="*/ 19050 h 32384"/>
                        <a:gd name="connsiteX5" fmla="*/ 0 w 22860"/>
                        <a:gd name="connsiteY5" fmla="*/ 13335 h 32384"/>
                        <a:gd name="connsiteX6" fmla="*/ 2858 w 22860"/>
                        <a:gd name="connsiteY6" fmla="*/ 3810 h 32384"/>
                        <a:gd name="connsiteX7" fmla="*/ 11430 w 22860"/>
                        <a:gd name="connsiteY7" fmla="*/ 0 h 32384"/>
                        <a:gd name="connsiteX8" fmla="*/ 19050 w 22860"/>
                        <a:gd name="connsiteY8" fmla="*/ 2857 h 32384"/>
                        <a:gd name="connsiteX9" fmla="*/ 21908 w 22860"/>
                        <a:gd name="connsiteY9" fmla="*/ 9525 h 32384"/>
                        <a:gd name="connsiteX10" fmla="*/ 21908 w 22860"/>
                        <a:gd name="connsiteY10" fmla="*/ 9525 h 32384"/>
                        <a:gd name="connsiteX11" fmla="*/ 20955 w 22860"/>
                        <a:gd name="connsiteY11" fmla="*/ 9525 h 32384"/>
                        <a:gd name="connsiteX12" fmla="*/ 18098 w 22860"/>
                        <a:gd name="connsiteY12" fmla="*/ 4763 h 32384"/>
                        <a:gd name="connsiteX13" fmla="*/ 12383 w 22860"/>
                        <a:gd name="connsiteY13" fmla="*/ 2857 h 32384"/>
                        <a:gd name="connsiteX14" fmla="*/ 5715 w 22860"/>
                        <a:gd name="connsiteY14" fmla="*/ 5715 h 32384"/>
                        <a:gd name="connsiteX15" fmla="*/ 2858 w 22860"/>
                        <a:gd name="connsiteY15" fmla="*/ 13335 h 32384"/>
                        <a:gd name="connsiteX16" fmla="*/ 2858 w 22860"/>
                        <a:gd name="connsiteY16" fmla="*/ 19050 h 32384"/>
                        <a:gd name="connsiteX17" fmla="*/ 5715 w 22860"/>
                        <a:gd name="connsiteY17" fmla="*/ 26670 h 32384"/>
                        <a:gd name="connsiteX18" fmla="*/ 12383 w 22860"/>
                        <a:gd name="connsiteY18" fmla="*/ 29527 h 32384"/>
                        <a:gd name="connsiteX19" fmla="*/ 18098 w 22860"/>
                        <a:gd name="connsiteY19" fmla="*/ 28575 h 32384"/>
                        <a:gd name="connsiteX20" fmla="*/ 20955 w 22860"/>
                        <a:gd name="connsiteY20" fmla="*/ 26670 h 32384"/>
                        <a:gd name="connsiteX21" fmla="*/ 20955 w 22860"/>
                        <a:gd name="connsiteY21" fmla="*/ 18097 h 32384"/>
                        <a:gd name="connsiteX22" fmla="*/ 12383 w 22860"/>
                        <a:gd name="connsiteY22" fmla="*/ 18097 h 32384"/>
                        <a:gd name="connsiteX23" fmla="*/ 12383 w 22860"/>
                        <a:gd name="connsiteY23" fmla="*/ 16192 h 32384"/>
                        <a:gd name="connsiteX24" fmla="*/ 22860 w 22860"/>
                        <a:gd name="connsiteY24" fmla="*/ 16192 h 32384"/>
                        <a:gd name="connsiteX25" fmla="*/ 22860 w 22860"/>
                        <a:gd name="connsiteY25" fmla="*/ 28575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22860" h="32384">
                          <a:moveTo>
                            <a:pt x="22860" y="28575"/>
                          </a:moveTo>
                          <a:cubicBezTo>
                            <a:pt x="21908" y="29527"/>
                            <a:pt x="20955" y="30480"/>
                            <a:pt x="19050" y="31432"/>
                          </a:cubicBezTo>
                          <a:cubicBezTo>
                            <a:pt x="17145" y="32385"/>
                            <a:pt x="15240" y="32385"/>
                            <a:pt x="12383" y="32385"/>
                          </a:cubicBezTo>
                          <a:cubicBezTo>
                            <a:pt x="8573" y="32385"/>
                            <a:pt x="5715" y="31432"/>
                            <a:pt x="3810" y="28575"/>
                          </a:cubicBezTo>
                          <a:cubicBezTo>
                            <a:pt x="1905" y="25717"/>
                            <a:pt x="0" y="22860"/>
                            <a:pt x="0" y="19050"/>
                          </a:cubicBezTo>
                          <a:lnTo>
                            <a:pt x="0" y="13335"/>
                          </a:lnTo>
                          <a:cubicBezTo>
                            <a:pt x="0" y="9525"/>
                            <a:pt x="953" y="6667"/>
                            <a:pt x="2858" y="3810"/>
                          </a:cubicBezTo>
                          <a:cubicBezTo>
                            <a:pt x="4763" y="952"/>
                            <a:pt x="7620" y="0"/>
                            <a:pt x="11430" y="0"/>
                          </a:cubicBezTo>
                          <a:cubicBezTo>
                            <a:pt x="15240" y="0"/>
                            <a:pt x="17145" y="952"/>
                            <a:pt x="19050" y="2857"/>
                          </a:cubicBezTo>
                          <a:cubicBezTo>
                            <a:pt x="20955" y="4763"/>
                            <a:pt x="21908" y="6667"/>
                            <a:pt x="21908" y="9525"/>
                          </a:cubicBezTo>
                          <a:lnTo>
                            <a:pt x="21908" y="9525"/>
                          </a:lnTo>
                          <a:lnTo>
                            <a:pt x="20955" y="9525"/>
                          </a:lnTo>
                          <a:cubicBezTo>
                            <a:pt x="20955" y="7620"/>
                            <a:pt x="20003" y="5715"/>
                            <a:pt x="18098" y="4763"/>
                          </a:cubicBezTo>
                          <a:cubicBezTo>
                            <a:pt x="17145" y="3810"/>
                            <a:pt x="14288" y="2857"/>
                            <a:pt x="12383" y="2857"/>
                          </a:cubicBezTo>
                          <a:cubicBezTo>
                            <a:pt x="9525" y="2857"/>
                            <a:pt x="7620" y="3810"/>
                            <a:pt x="5715" y="5715"/>
                          </a:cubicBezTo>
                          <a:cubicBezTo>
                            <a:pt x="3810" y="7620"/>
                            <a:pt x="2858" y="10477"/>
                            <a:pt x="2858" y="13335"/>
                          </a:cubicBezTo>
                          <a:lnTo>
                            <a:pt x="2858" y="19050"/>
                          </a:lnTo>
                          <a:cubicBezTo>
                            <a:pt x="2858" y="21907"/>
                            <a:pt x="3810" y="24765"/>
                            <a:pt x="5715" y="26670"/>
                          </a:cubicBezTo>
                          <a:cubicBezTo>
                            <a:pt x="7620" y="28575"/>
                            <a:pt x="9525" y="29527"/>
                            <a:pt x="12383" y="29527"/>
                          </a:cubicBezTo>
                          <a:cubicBezTo>
                            <a:pt x="14288" y="29527"/>
                            <a:pt x="16193" y="29527"/>
                            <a:pt x="18098" y="28575"/>
                          </a:cubicBezTo>
                          <a:cubicBezTo>
                            <a:pt x="20003" y="27622"/>
                            <a:pt x="20955" y="27622"/>
                            <a:pt x="20955" y="26670"/>
                          </a:cubicBezTo>
                          <a:lnTo>
                            <a:pt x="20955" y="18097"/>
                          </a:lnTo>
                          <a:lnTo>
                            <a:pt x="12383" y="18097"/>
                          </a:lnTo>
                          <a:lnTo>
                            <a:pt x="12383" y="16192"/>
                          </a:lnTo>
                          <a:lnTo>
                            <a:pt x="22860" y="16192"/>
                          </a:lnTo>
                          <a:lnTo>
                            <a:pt x="22860" y="285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7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097077" y="3247072"/>
                  <a:ext cx="274320" cy="306705"/>
                  <a:chOff x="7097077" y="3247072"/>
                  <a:chExt cx="274320" cy="306705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4FD7CBD-E4FD-428F-B2AB-0434CE1766F3}"/>
                      </a:ext>
                    </a:extLst>
                  </p:cNvPr>
                  <p:cNvSpPr/>
                  <p:nvPr/>
                </p:nvSpPr>
                <p:spPr>
                  <a:xfrm>
                    <a:off x="7097077" y="3247072"/>
                    <a:ext cx="274320" cy="306705"/>
                  </a:xfrm>
                  <a:custGeom>
                    <a:avLst/>
                    <a:gdLst>
                      <a:gd name="connsiteX0" fmla="*/ 0 w 274320"/>
                      <a:gd name="connsiteY0" fmla="*/ 0 h 306705"/>
                      <a:gd name="connsiteX1" fmla="*/ 274320 w 274320"/>
                      <a:gd name="connsiteY1" fmla="*/ 0 h 306705"/>
                      <a:gd name="connsiteX2" fmla="*/ 274320 w 274320"/>
                      <a:gd name="connsiteY2" fmla="*/ 306705 h 306705"/>
                      <a:gd name="connsiteX3" fmla="*/ 0 w 274320"/>
                      <a:gd name="connsiteY3" fmla="*/ 306705 h 306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4320" h="306705">
                        <a:moveTo>
                          <a:pt x="0" y="0"/>
                        </a:moveTo>
                        <a:lnTo>
                          <a:pt x="274320" y="0"/>
                        </a:lnTo>
                        <a:lnTo>
                          <a:pt x="274320" y="306705"/>
                        </a:lnTo>
                        <a:lnTo>
                          <a:pt x="0" y="3067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7148512" y="3311842"/>
                    <a:ext cx="179069" cy="176212"/>
                    <a:chOff x="7148512" y="3311842"/>
                    <a:chExt cx="179069" cy="176212"/>
                  </a:xfrm>
                </p:grpSpPr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CC27BB47-6389-43DB-8498-33547A92C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8512" y="3311842"/>
                      <a:ext cx="179069" cy="176212"/>
                    </a:xfrm>
                    <a:custGeom>
                      <a:avLst/>
                      <a:gdLst>
                        <a:gd name="connsiteX0" fmla="*/ 179070 w 179069"/>
                        <a:gd name="connsiteY0" fmla="*/ 153353 h 176212"/>
                        <a:gd name="connsiteX1" fmla="*/ 156210 w 179069"/>
                        <a:gd name="connsiteY1" fmla="*/ 176213 h 176212"/>
                        <a:gd name="connsiteX2" fmla="*/ 22860 w 179069"/>
                        <a:gd name="connsiteY2" fmla="*/ 176213 h 176212"/>
                        <a:gd name="connsiteX3" fmla="*/ 0 w 179069"/>
                        <a:gd name="connsiteY3" fmla="*/ 153353 h 176212"/>
                        <a:gd name="connsiteX4" fmla="*/ 0 w 179069"/>
                        <a:gd name="connsiteY4" fmla="*/ 22860 h 176212"/>
                        <a:gd name="connsiteX5" fmla="*/ 22860 w 179069"/>
                        <a:gd name="connsiteY5" fmla="*/ 0 h 176212"/>
                        <a:gd name="connsiteX6" fmla="*/ 156210 w 179069"/>
                        <a:gd name="connsiteY6" fmla="*/ 0 h 176212"/>
                        <a:gd name="connsiteX7" fmla="*/ 179070 w 179069"/>
                        <a:gd name="connsiteY7" fmla="*/ 22860 h 176212"/>
                        <a:gd name="connsiteX8" fmla="*/ 179070 w 179069"/>
                        <a:gd name="connsiteY8" fmla="*/ 153353 h 176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9069" h="176212">
                          <a:moveTo>
                            <a:pt x="179070" y="153353"/>
                          </a:moveTo>
                          <a:cubicBezTo>
                            <a:pt x="179070" y="165735"/>
                            <a:pt x="168593" y="176213"/>
                            <a:pt x="156210" y="176213"/>
                          </a:cubicBezTo>
                          <a:lnTo>
                            <a:pt x="22860" y="176213"/>
                          </a:lnTo>
                          <a:cubicBezTo>
                            <a:pt x="10478" y="176213"/>
                            <a:pt x="0" y="165735"/>
                            <a:pt x="0" y="153353"/>
                          </a:cubicBezTo>
                          <a:lnTo>
                            <a:pt x="0" y="22860"/>
                          </a:lnTo>
                          <a:cubicBezTo>
                            <a:pt x="0" y="10478"/>
                            <a:pt x="10478" y="0"/>
                            <a:pt x="22860" y="0"/>
                          </a:cubicBezTo>
                          <a:lnTo>
                            <a:pt x="156210" y="0"/>
                          </a:lnTo>
                          <a:cubicBezTo>
                            <a:pt x="168593" y="0"/>
                            <a:pt x="179070" y="10478"/>
                            <a:pt x="179070" y="22860"/>
                          </a:cubicBezTo>
                          <a:lnTo>
                            <a:pt x="179070" y="153353"/>
                          </a:lnTo>
                          <a:close/>
                        </a:path>
                      </a:pathLst>
                    </a:custGeom>
                    <a:solidFill>
                      <a:srgbClr val="FA4A7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50272EBD-3F33-4EB1-80AD-F5A9C1CE0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626" y="3356610"/>
                      <a:ext cx="91811" cy="84893"/>
                    </a:xfrm>
                    <a:custGeom>
                      <a:avLst/>
                      <a:gdLst>
                        <a:gd name="connsiteX0" fmla="*/ 91521 w 91811"/>
                        <a:gd name="connsiteY0" fmla="*/ 66675 h 84893"/>
                        <a:gd name="connsiteX1" fmla="*/ 91521 w 91811"/>
                        <a:gd name="connsiteY1" fmla="*/ 3810 h 84893"/>
                        <a:gd name="connsiteX2" fmla="*/ 87711 w 91811"/>
                        <a:gd name="connsiteY2" fmla="*/ 0 h 84893"/>
                        <a:gd name="connsiteX3" fmla="*/ 80091 w 91811"/>
                        <a:gd name="connsiteY3" fmla="*/ 0 h 84893"/>
                        <a:gd name="connsiteX4" fmla="*/ 36276 w 91811"/>
                        <a:gd name="connsiteY4" fmla="*/ 4763 h 84893"/>
                        <a:gd name="connsiteX5" fmla="*/ 27703 w 91811"/>
                        <a:gd name="connsiteY5" fmla="*/ 5715 h 84893"/>
                        <a:gd name="connsiteX6" fmla="*/ 24846 w 91811"/>
                        <a:gd name="connsiteY6" fmla="*/ 9525 h 84893"/>
                        <a:gd name="connsiteX7" fmla="*/ 24846 w 91811"/>
                        <a:gd name="connsiteY7" fmla="*/ 58102 h 84893"/>
                        <a:gd name="connsiteX8" fmla="*/ 16273 w 91811"/>
                        <a:gd name="connsiteY8" fmla="*/ 57150 h 84893"/>
                        <a:gd name="connsiteX9" fmla="*/ 81 w 91811"/>
                        <a:gd name="connsiteY9" fmla="*/ 73343 h 84893"/>
                        <a:gd name="connsiteX10" fmla="*/ 19131 w 91811"/>
                        <a:gd name="connsiteY10" fmla="*/ 84773 h 84893"/>
                        <a:gd name="connsiteX11" fmla="*/ 35323 w 91811"/>
                        <a:gd name="connsiteY11" fmla="*/ 68580 h 84893"/>
                        <a:gd name="connsiteX12" fmla="*/ 35323 w 91811"/>
                        <a:gd name="connsiteY12" fmla="*/ 68580 h 84893"/>
                        <a:gd name="connsiteX13" fmla="*/ 35323 w 91811"/>
                        <a:gd name="connsiteY13" fmla="*/ 68580 h 84893"/>
                        <a:gd name="connsiteX14" fmla="*/ 35323 w 91811"/>
                        <a:gd name="connsiteY14" fmla="*/ 27623 h 84893"/>
                        <a:gd name="connsiteX15" fmla="*/ 79138 w 91811"/>
                        <a:gd name="connsiteY15" fmla="*/ 22860 h 84893"/>
                        <a:gd name="connsiteX16" fmla="*/ 79138 w 91811"/>
                        <a:gd name="connsiteY16" fmla="*/ 55245 h 84893"/>
                        <a:gd name="connsiteX17" fmla="*/ 70566 w 91811"/>
                        <a:gd name="connsiteY17" fmla="*/ 55245 h 84893"/>
                        <a:gd name="connsiteX18" fmla="*/ 54373 w 91811"/>
                        <a:gd name="connsiteY18" fmla="*/ 71437 h 84893"/>
                        <a:gd name="connsiteX19" fmla="*/ 73423 w 91811"/>
                        <a:gd name="connsiteY19" fmla="*/ 82868 h 84893"/>
                        <a:gd name="connsiteX20" fmla="*/ 91521 w 91811"/>
                        <a:gd name="connsiteY20" fmla="*/ 66675 h 84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91811" h="84893">
                          <a:moveTo>
                            <a:pt x="91521" y="66675"/>
                          </a:moveTo>
                          <a:cubicBezTo>
                            <a:pt x="91521" y="66675"/>
                            <a:pt x="91521" y="17145"/>
                            <a:pt x="91521" y="3810"/>
                          </a:cubicBezTo>
                          <a:cubicBezTo>
                            <a:pt x="91521" y="1905"/>
                            <a:pt x="89616" y="0"/>
                            <a:pt x="87711" y="0"/>
                          </a:cubicBezTo>
                          <a:lnTo>
                            <a:pt x="80091" y="0"/>
                          </a:lnTo>
                          <a:lnTo>
                            <a:pt x="36276" y="4763"/>
                          </a:lnTo>
                          <a:lnTo>
                            <a:pt x="27703" y="5715"/>
                          </a:lnTo>
                          <a:cubicBezTo>
                            <a:pt x="25798" y="5715"/>
                            <a:pt x="24846" y="7620"/>
                            <a:pt x="24846" y="9525"/>
                          </a:cubicBezTo>
                          <a:lnTo>
                            <a:pt x="24846" y="58102"/>
                          </a:lnTo>
                          <a:cubicBezTo>
                            <a:pt x="21988" y="57150"/>
                            <a:pt x="19131" y="57150"/>
                            <a:pt x="16273" y="57150"/>
                          </a:cubicBezTo>
                          <a:cubicBezTo>
                            <a:pt x="6748" y="58102"/>
                            <a:pt x="-872" y="65723"/>
                            <a:pt x="81" y="73343"/>
                          </a:cubicBezTo>
                          <a:cubicBezTo>
                            <a:pt x="1033" y="80962"/>
                            <a:pt x="9606" y="85725"/>
                            <a:pt x="19131" y="84773"/>
                          </a:cubicBezTo>
                          <a:cubicBezTo>
                            <a:pt x="28656" y="83820"/>
                            <a:pt x="36276" y="76200"/>
                            <a:pt x="35323" y="68580"/>
                          </a:cubicBezTo>
                          <a:lnTo>
                            <a:pt x="35323" y="68580"/>
                          </a:lnTo>
                          <a:lnTo>
                            <a:pt x="35323" y="68580"/>
                          </a:lnTo>
                          <a:lnTo>
                            <a:pt x="35323" y="27623"/>
                          </a:lnTo>
                          <a:lnTo>
                            <a:pt x="79138" y="22860"/>
                          </a:lnTo>
                          <a:lnTo>
                            <a:pt x="79138" y="55245"/>
                          </a:lnTo>
                          <a:cubicBezTo>
                            <a:pt x="76281" y="54293"/>
                            <a:pt x="73423" y="54293"/>
                            <a:pt x="70566" y="55245"/>
                          </a:cubicBezTo>
                          <a:cubicBezTo>
                            <a:pt x="61041" y="56198"/>
                            <a:pt x="53421" y="63818"/>
                            <a:pt x="54373" y="71437"/>
                          </a:cubicBezTo>
                          <a:cubicBezTo>
                            <a:pt x="55326" y="79057"/>
                            <a:pt x="63898" y="83820"/>
                            <a:pt x="73423" y="82868"/>
                          </a:cubicBezTo>
                          <a:cubicBezTo>
                            <a:pt x="85806" y="81915"/>
                            <a:pt x="93426" y="74295"/>
                            <a:pt x="91521" y="6667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2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63452" y="3757612"/>
                  <a:ext cx="358140" cy="401002"/>
                  <a:chOff x="4763452" y="3757612"/>
                  <a:chExt cx="358140" cy="401002"/>
                </a:xfrm>
              </p:grpSpPr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10FB82F4-B43B-48AA-821B-C8668A06A72E}"/>
                      </a:ext>
                    </a:extLst>
                  </p:cNvPr>
                  <p:cNvSpPr/>
                  <p:nvPr/>
                </p:nvSpPr>
                <p:spPr>
                  <a:xfrm>
                    <a:off x="4763452" y="3757612"/>
                    <a:ext cx="358140" cy="401002"/>
                  </a:xfrm>
                  <a:custGeom>
                    <a:avLst/>
                    <a:gdLst>
                      <a:gd name="connsiteX0" fmla="*/ 0 w 358140"/>
                      <a:gd name="connsiteY0" fmla="*/ 0 h 401002"/>
                      <a:gd name="connsiteX1" fmla="*/ 358140 w 358140"/>
                      <a:gd name="connsiteY1" fmla="*/ 0 h 401002"/>
                      <a:gd name="connsiteX2" fmla="*/ 358140 w 358140"/>
                      <a:gd name="connsiteY2" fmla="*/ 401003 h 401002"/>
                      <a:gd name="connsiteX3" fmla="*/ 0 w 358140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8140" h="401002">
                        <a:moveTo>
                          <a:pt x="0" y="0"/>
                        </a:moveTo>
                        <a:lnTo>
                          <a:pt x="358140" y="0"/>
                        </a:lnTo>
                        <a:lnTo>
                          <a:pt x="358140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9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832032" y="3849052"/>
                    <a:ext cx="222884" cy="219075"/>
                    <a:chOff x="4832032" y="3849052"/>
                    <a:chExt cx="222884" cy="219075"/>
                  </a:xfrm>
                </p:grpSpPr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0D30041B-AF6C-489F-A636-86158CE92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032" y="3849052"/>
                      <a:ext cx="222884" cy="219075"/>
                    </a:xfrm>
                    <a:custGeom>
                      <a:avLst/>
                      <a:gdLst>
                        <a:gd name="connsiteX0" fmla="*/ 222885 w 222884"/>
                        <a:gd name="connsiteY0" fmla="*/ 190500 h 219075"/>
                        <a:gd name="connsiteX1" fmla="*/ 194310 w 222884"/>
                        <a:gd name="connsiteY1" fmla="*/ 219075 h 219075"/>
                        <a:gd name="connsiteX2" fmla="*/ 28575 w 222884"/>
                        <a:gd name="connsiteY2" fmla="*/ 219075 h 219075"/>
                        <a:gd name="connsiteX3" fmla="*/ 0 w 222884"/>
                        <a:gd name="connsiteY3" fmla="*/ 190500 h 219075"/>
                        <a:gd name="connsiteX4" fmla="*/ 0 w 222884"/>
                        <a:gd name="connsiteY4" fmla="*/ 28575 h 219075"/>
                        <a:gd name="connsiteX5" fmla="*/ 28575 w 222884"/>
                        <a:gd name="connsiteY5" fmla="*/ 0 h 219075"/>
                        <a:gd name="connsiteX6" fmla="*/ 194310 w 222884"/>
                        <a:gd name="connsiteY6" fmla="*/ 0 h 219075"/>
                        <a:gd name="connsiteX7" fmla="*/ 222885 w 222884"/>
                        <a:gd name="connsiteY7" fmla="*/ 28575 h 219075"/>
                        <a:gd name="connsiteX8" fmla="*/ 222885 w 222884"/>
                        <a:gd name="connsiteY8" fmla="*/ 190500 h 219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2884" h="219075">
                          <a:moveTo>
                            <a:pt x="222885" y="190500"/>
                          </a:moveTo>
                          <a:cubicBezTo>
                            <a:pt x="222885" y="205740"/>
                            <a:pt x="210503" y="219075"/>
                            <a:pt x="194310" y="219075"/>
                          </a:cubicBezTo>
                          <a:lnTo>
                            <a:pt x="28575" y="219075"/>
                          </a:lnTo>
                          <a:cubicBezTo>
                            <a:pt x="13335" y="219075"/>
                            <a:pt x="0" y="206692"/>
                            <a:pt x="0" y="190500"/>
                          </a:cubicBezTo>
                          <a:lnTo>
                            <a:pt x="0" y="28575"/>
                          </a:lnTo>
                          <a:cubicBezTo>
                            <a:pt x="0" y="13335"/>
                            <a:pt x="12382" y="0"/>
                            <a:pt x="28575" y="0"/>
                          </a:cubicBezTo>
                          <a:lnTo>
                            <a:pt x="194310" y="0"/>
                          </a:lnTo>
                          <a:cubicBezTo>
                            <a:pt x="209550" y="0"/>
                            <a:pt x="222885" y="12382"/>
                            <a:pt x="222885" y="28575"/>
                          </a:cubicBezTo>
                          <a:lnTo>
                            <a:pt x="222885" y="190500"/>
                          </a:lnTo>
                          <a:close/>
                        </a:path>
                      </a:pathLst>
                    </a:custGeom>
                    <a:solidFill>
                      <a:srgbClr val="A0B4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0132" y="3898582"/>
                      <a:ext cx="141922" cy="107632"/>
                      <a:chOff x="4870132" y="3898582"/>
                      <a:chExt cx="141922" cy="107632"/>
                    </a:xfrm>
                    <a:solidFill>
                      <a:srgbClr val="FFFFFF"/>
                    </a:solidFill>
                  </p:grpSpPr>
                  <p:sp>
                    <p:nvSpPr>
                      <p:cNvPr id="197" name="Freeform: Shape 196">
                        <a:extLst>
                          <a:ext uri="{FF2B5EF4-FFF2-40B4-BE49-F238E27FC236}">
                            <a16:creationId xmlns:a16="http://schemas.microsoft.com/office/drawing/2014/main" id="{BFF351A8-6FD4-4506-8332-3872A6AF7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7282" y="3930967"/>
                        <a:ext cx="47680" cy="47625"/>
                      </a:xfrm>
                      <a:custGeom>
                        <a:avLst/>
                        <a:gdLst>
                          <a:gd name="connsiteX0" fmla="*/ 23813 w 47680"/>
                          <a:gd name="connsiteY0" fmla="*/ 0 h 47625"/>
                          <a:gd name="connsiteX1" fmla="*/ 0 w 47680"/>
                          <a:gd name="connsiteY1" fmla="*/ 23813 h 47625"/>
                          <a:gd name="connsiteX2" fmla="*/ 23813 w 47680"/>
                          <a:gd name="connsiteY2" fmla="*/ 47625 h 47625"/>
                          <a:gd name="connsiteX3" fmla="*/ 47625 w 47680"/>
                          <a:gd name="connsiteY3" fmla="*/ 23813 h 47625"/>
                          <a:gd name="connsiteX4" fmla="*/ 23813 w 47680"/>
                          <a:gd name="connsiteY4" fmla="*/ 0 h 47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7680" h="47625">
                            <a:moveTo>
                              <a:pt x="23813" y="0"/>
                            </a:moveTo>
                            <a:cubicBezTo>
                              <a:pt x="10478" y="0"/>
                              <a:pt x="0" y="10478"/>
                              <a:pt x="0" y="23813"/>
                            </a:cubicBezTo>
                            <a:cubicBezTo>
                              <a:pt x="0" y="37148"/>
                              <a:pt x="10478" y="47625"/>
                              <a:pt x="23813" y="47625"/>
                            </a:cubicBezTo>
                            <a:cubicBezTo>
                              <a:pt x="37148" y="47625"/>
                              <a:pt x="47625" y="37148"/>
                              <a:pt x="47625" y="23813"/>
                            </a:cubicBezTo>
                            <a:cubicBezTo>
                              <a:pt x="48578" y="11430"/>
                              <a:pt x="37148" y="0"/>
                              <a:pt x="238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" name="Freeform: Shape 197">
                        <a:extLst>
                          <a:ext uri="{FF2B5EF4-FFF2-40B4-BE49-F238E27FC236}">
                            <a16:creationId xmlns:a16="http://schemas.microsoft.com/office/drawing/2014/main" id="{01EC07CE-CFDB-4B93-9CB4-ECFE376D7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0132" y="3898582"/>
                        <a:ext cx="141922" cy="107632"/>
                      </a:xfrm>
                      <a:custGeom>
                        <a:avLst/>
                        <a:gdLst>
                          <a:gd name="connsiteX0" fmla="*/ 141922 w 141922"/>
                          <a:gd name="connsiteY0" fmla="*/ 90488 h 107632"/>
                          <a:gd name="connsiteX1" fmla="*/ 141922 w 141922"/>
                          <a:gd name="connsiteY1" fmla="*/ 27622 h 107632"/>
                          <a:gd name="connsiteX2" fmla="*/ 124778 w 141922"/>
                          <a:gd name="connsiteY2" fmla="*/ 10477 h 107632"/>
                          <a:gd name="connsiteX3" fmla="*/ 112395 w 141922"/>
                          <a:gd name="connsiteY3" fmla="*/ 10477 h 107632"/>
                          <a:gd name="connsiteX4" fmla="*/ 106680 w 141922"/>
                          <a:gd name="connsiteY4" fmla="*/ 0 h 107632"/>
                          <a:gd name="connsiteX5" fmla="*/ 58103 w 141922"/>
                          <a:gd name="connsiteY5" fmla="*/ 0 h 107632"/>
                          <a:gd name="connsiteX6" fmla="*/ 52388 w 141922"/>
                          <a:gd name="connsiteY6" fmla="*/ 10477 h 107632"/>
                          <a:gd name="connsiteX7" fmla="*/ 38100 w 141922"/>
                          <a:gd name="connsiteY7" fmla="*/ 10477 h 107632"/>
                          <a:gd name="connsiteX8" fmla="*/ 38100 w 141922"/>
                          <a:gd name="connsiteY8" fmla="*/ 8572 h 107632"/>
                          <a:gd name="connsiteX9" fmla="*/ 28575 w 141922"/>
                          <a:gd name="connsiteY9" fmla="*/ 7620 h 107632"/>
                          <a:gd name="connsiteX10" fmla="*/ 18098 w 141922"/>
                          <a:gd name="connsiteY10" fmla="*/ 8572 h 107632"/>
                          <a:gd name="connsiteX11" fmla="*/ 18098 w 141922"/>
                          <a:gd name="connsiteY11" fmla="*/ 11430 h 107632"/>
                          <a:gd name="connsiteX12" fmla="*/ 0 w 141922"/>
                          <a:gd name="connsiteY12" fmla="*/ 27622 h 107632"/>
                          <a:gd name="connsiteX13" fmla="*/ 0 w 141922"/>
                          <a:gd name="connsiteY13" fmla="*/ 90488 h 107632"/>
                          <a:gd name="connsiteX14" fmla="*/ 17145 w 141922"/>
                          <a:gd name="connsiteY14" fmla="*/ 107633 h 107632"/>
                          <a:gd name="connsiteX15" fmla="*/ 125730 w 141922"/>
                          <a:gd name="connsiteY15" fmla="*/ 107633 h 107632"/>
                          <a:gd name="connsiteX16" fmla="*/ 141922 w 141922"/>
                          <a:gd name="connsiteY16" fmla="*/ 90488 h 107632"/>
                          <a:gd name="connsiteX17" fmla="*/ 19050 w 141922"/>
                          <a:gd name="connsiteY17" fmla="*/ 34290 h 107632"/>
                          <a:gd name="connsiteX18" fmla="*/ 14288 w 141922"/>
                          <a:gd name="connsiteY18" fmla="*/ 29527 h 107632"/>
                          <a:gd name="connsiteX19" fmla="*/ 19050 w 141922"/>
                          <a:gd name="connsiteY19" fmla="*/ 24765 h 107632"/>
                          <a:gd name="connsiteX20" fmla="*/ 23813 w 141922"/>
                          <a:gd name="connsiteY20" fmla="*/ 29527 h 107632"/>
                          <a:gd name="connsiteX21" fmla="*/ 19050 w 141922"/>
                          <a:gd name="connsiteY21" fmla="*/ 34290 h 107632"/>
                          <a:gd name="connsiteX22" fmla="*/ 80963 w 141922"/>
                          <a:gd name="connsiteY22" fmla="*/ 96202 h 107632"/>
                          <a:gd name="connsiteX23" fmla="*/ 41910 w 141922"/>
                          <a:gd name="connsiteY23" fmla="*/ 57150 h 107632"/>
                          <a:gd name="connsiteX24" fmla="*/ 80963 w 141922"/>
                          <a:gd name="connsiteY24" fmla="*/ 18097 h 107632"/>
                          <a:gd name="connsiteX25" fmla="*/ 120015 w 141922"/>
                          <a:gd name="connsiteY25" fmla="*/ 57150 h 107632"/>
                          <a:gd name="connsiteX26" fmla="*/ 80963 w 141922"/>
                          <a:gd name="connsiteY26" fmla="*/ 96202 h 107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41922" h="107632">
                            <a:moveTo>
                              <a:pt x="141922" y="90488"/>
                            </a:moveTo>
                            <a:lnTo>
                              <a:pt x="141922" y="27622"/>
                            </a:lnTo>
                            <a:cubicBezTo>
                              <a:pt x="141922" y="18097"/>
                              <a:pt x="134303" y="10477"/>
                              <a:pt x="124778" y="10477"/>
                            </a:cubicBezTo>
                            <a:lnTo>
                              <a:pt x="112395" y="10477"/>
                            </a:lnTo>
                            <a:lnTo>
                              <a:pt x="106680" y="0"/>
                            </a:lnTo>
                            <a:lnTo>
                              <a:pt x="58103" y="0"/>
                            </a:lnTo>
                            <a:lnTo>
                              <a:pt x="52388" y="10477"/>
                            </a:lnTo>
                            <a:lnTo>
                              <a:pt x="38100" y="10477"/>
                            </a:lnTo>
                            <a:lnTo>
                              <a:pt x="38100" y="8572"/>
                            </a:lnTo>
                            <a:cubicBezTo>
                              <a:pt x="38100" y="8572"/>
                              <a:pt x="35243" y="7620"/>
                              <a:pt x="28575" y="7620"/>
                            </a:cubicBezTo>
                            <a:cubicBezTo>
                              <a:pt x="21907" y="7620"/>
                              <a:pt x="18098" y="8572"/>
                              <a:pt x="18098" y="8572"/>
                            </a:cubicBezTo>
                            <a:lnTo>
                              <a:pt x="18098" y="11430"/>
                            </a:lnTo>
                            <a:cubicBezTo>
                              <a:pt x="7620" y="13335"/>
                              <a:pt x="0" y="20002"/>
                              <a:pt x="0" y="27622"/>
                            </a:cubicBezTo>
                            <a:lnTo>
                              <a:pt x="0" y="90488"/>
                            </a:lnTo>
                            <a:cubicBezTo>
                              <a:pt x="0" y="100013"/>
                              <a:pt x="7620" y="107633"/>
                              <a:pt x="17145" y="107633"/>
                            </a:cubicBezTo>
                            <a:lnTo>
                              <a:pt x="125730" y="107633"/>
                            </a:lnTo>
                            <a:cubicBezTo>
                              <a:pt x="135255" y="107633"/>
                              <a:pt x="141922" y="100013"/>
                              <a:pt x="141922" y="90488"/>
                            </a:cubicBezTo>
                            <a:close/>
                            <a:moveTo>
                              <a:pt x="19050" y="34290"/>
                            </a:moveTo>
                            <a:cubicBezTo>
                              <a:pt x="16193" y="34290"/>
                              <a:pt x="14288" y="32385"/>
                              <a:pt x="14288" y="29527"/>
                            </a:cubicBezTo>
                            <a:cubicBezTo>
                              <a:pt x="14288" y="26670"/>
                              <a:pt x="16193" y="24765"/>
                              <a:pt x="19050" y="24765"/>
                            </a:cubicBezTo>
                            <a:cubicBezTo>
                              <a:pt x="21907" y="24765"/>
                              <a:pt x="23813" y="26670"/>
                              <a:pt x="23813" y="29527"/>
                            </a:cubicBezTo>
                            <a:cubicBezTo>
                              <a:pt x="22860" y="32385"/>
                              <a:pt x="20955" y="34290"/>
                              <a:pt x="19050" y="34290"/>
                            </a:cubicBezTo>
                            <a:close/>
                            <a:moveTo>
                              <a:pt x="80963" y="96202"/>
                            </a:moveTo>
                            <a:cubicBezTo>
                              <a:pt x="59055" y="96202"/>
                              <a:pt x="41910" y="78105"/>
                              <a:pt x="41910" y="57150"/>
                            </a:cubicBezTo>
                            <a:cubicBezTo>
                              <a:pt x="41910" y="35242"/>
                              <a:pt x="59055" y="18097"/>
                              <a:pt x="80963" y="18097"/>
                            </a:cubicBezTo>
                            <a:cubicBezTo>
                              <a:pt x="102870" y="18097"/>
                              <a:pt x="120015" y="36195"/>
                              <a:pt x="120015" y="57150"/>
                            </a:cubicBezTo>
                            <a:cubicBezTo>
                              <a:pt x="120968" y="79058"/>
                              <a:pt x="102870" y="96202"/>
                              <a:pt x="80963" y="9620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99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304597" y="2190750"/>
                  <a:ext cx="246697" cy="276225"/>
                  <a:chOff x="6304597" y="2190750"/>
                  <a:chExt cx="246697" cy="276225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E99B0690-7955-4115-A21A-B9AEA3BD8195}"/>
                      </a:ext>
                    </a:extLst>
                  </p:cNvPr>
                  <p:cNvSpPr/>
                  <p:nvPr/>
                </p:nvSpPr>
                <p:spPr>
                  <a:xfrm>
                    <a:off x="6304597" y="2190750"/>
                    <a:ext cx="246697" cy="276225"/>
                  </a:xfrm>
                  <a:custGeom>
                    <a:avLst/>
                    <a:gdLst>
                      <a:gd name="connsiteX0" fmla="*/ 0 w 246697"/>
                      <a:gd name="connsiteY0" fmla="*/ 0 h 276225"/>
                      <a:gd name="connsiteX1" fmla="*/ 246697 w 246697"/>
                      <a:gd name="connsiteY1" fmla="*/ 0 h 276225"/>
                      <a:gd name="connsiteX2" fmla="*/ 246697 w 246697"/>
                      <a:gd name="connsiteY2" fmla="*/ 276225 h 276225"/>
                      <a:gd name="connsiteX3" fmla="*/ 0 w 246697"/>
                      <a:gd name="connsiteY3" fmla="*/ 276225 h 276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6697" h="276225">
                        <a:moveTo>
                          <a:pt x="0" y="0"/>
                        </a:moveTo>
                        <a:lnTo>
                          <a:pt x="246697" y="0"/>
                        </a:lnTo>
                        <a:lnTo>
                          <a:pt x="246697" y="276225"/>
                        </a:lnTo>
                        <a:lnTo>
                          <a:pt x="0" y="2762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1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348412" y="2247900"/>
                    <a:ext cx="163829" cy="160972"/>
                    <a:chOff x="6348412" y="2247900"/>
                    <a:chExt cx="163829" cy="160972"/>
                  </a:xfrm>
                </p:grpSpPr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09E18E70-2F9F-4F02-891A-909811074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8412" y="2247900"/>
                      <a:ext cx="163829" cy="160972"/>
                    </a:xfrm>
                    <a:custGeom>
                      <a:avLst/>
                      <a:gdLst>
                        <a:gd name="connsiteX0" fmla="*/ 163830 w 163829"/>
                        <a:gd name="connsiteY0" fmla="*/ 140018 h 160972"/>
                        <a:gd name="connsiteX1" fmla="*/ 142875 w 163829"/>
                        <a:gd name="connsiteY1" fmla="*/ 160973 h 160972"/>
                        <a:gd name="connsiteX2" fmla="*/ 20955 w 163829"/>
                        <a:gd name="connsiteY2" fmla="*/ 160973 h 160972"/>
                        <a:gd name="connsiteX3" fmla="*/ 0 w 163829"/>
                        <a:gd name="connsiteY3" fmla="*/ 140018 h 160972"/>
                        <a:gd name="connsiteX4" fmla="*/ 0 w 163829"/>
                        <a:gd name="connsiteY4" fmla="*/ 20955 h 160972"/>
                        <a:gd name="connsiteX5" fmla="*/ 20955 w 163829"/>
                        <a:gd name="connsiteY5" fmla="*/ 0 h 160972"/>
                        <a:gd name="connsiteX6" fmla="*/ 142875 w 163829"/>
                        <a:gd name="connsiteY6" fmla="*/ 0 h 160972"/>
                        <a:gd name="connsiteX7" fmla="*/ 163830 w 163829"/>
                        <a:gd name="connsiteY7" fmla="*/ 20955 h 160972"/>
                        <a:gd name="connsiteX8" fmla="*/ 163830 w 163829"/>
                        <a:gd name="connsiteY8" fmla="*/ 140018 h 160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3829" h="160972">
                          <a:moveTo>
                            <a:pt x="163830" y="140018"/>
                          </a:moveTo>
                          <a:cubicBezTo>
                            <a:pt x="163830" y="151448"/>
                            <a:pt x="154305" y="160973"/>
                            <a:pt x="142875" y="160973"/>
                          </a:cubicBezTo>
                          <a:lnTo>
                            <a:pt x="20955" y="160973"/>
                          </a:lnTo>
                          <a:cubicBezTo>
                            <a:pt x="9525" y="160973"/>
                            <a:pt x="0" y="151448"/>
                            <a:pt x="0" y="140018"/>
                          </a:cubicBezTo>
                          <a:lnTo>
                            <a:pt x="0" y="20955"/>
                          </a:lnTo>
                          <a:cubicBezTo>
                            <a:pt x="0" y="9525"/>
                            <a:pt x="9525" y="0"/>
                            <a:pt x="20955" y="0"/>
                          </a:cubicBezTo>
                          <a:lnTo>
                            <a:pt x="142875" y="0"/>
                          </a:lnTo>
                          <a:cubicBezTo>
                            <a:pt x="154305" y="0"/>
                            <a:pt x="163830" y="9525"/>
                            <a:pt x="163830" y="20955"/>
                          </a:cubicBezTo>
                          <a:lnTo>
                            <a:pt x="163830" y="140018"/>
                          </a:lnTo>
                          <a:close/>
                        </a:path>
                      </a:pathLst>
                    </a:custGeom>
                    <a:solidFill>
                      <a:srgbClr val="F4B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046E5409-2982-4411-A134-380929952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636" y="2277142"/>
                      <a:ext cx="97084" cy="93299"/>
                    </a:xfrm>
                    <a:custGeom>
                      <a:avLst/>
                      <a:gdLst>
                        <a:gd name="connsiteX0" fmla="*/ 96459 w 97084"/>
                        <a:gd name="connsiteY0" fmla="*/ 84105 h 93299"/>
                        <a:gd name="connsiteX1" fmla="*/ 82171 w 97084"/>
                        <a:gd name="connsiteY1" fmla="*/ 38385 h 93299"/>
                        <a:gd name="connsiteX2" fmla="*/ 82171 w 97084"/>
                        <a:gd name="connsiteY2" fmla="*/ 37432 h 93299"/>
                        <a:gd name="connsiteX3" fmla="*/ 45024 w 97084"/>
                        <a:gd name="connsiteY3" fmla="*/ 2190 h 93299"/>
                        <a:gd name="connsiteX4" fmla="*/ 32641 w 97084"/>
                        <a:gd name="connsiteY4" fmla="*/ 1237 h 93299"/>
                        <a:gd name="connsiteX5" fmla="*/ 24069 w 97084"/>
                        <a:gd name="connsiteY5" fmla="*/ 7905 h 93299"/>
                        <a:gd name="connsiteX6" fmla="*/ 20259 w 97084"/>
                        <a:gd name="connsiteY6" fmla="*/ 11715 h 93299"/>
                        <a:gd name="connsiteX7" fmla="*/ 12639 w 97084"/>
                        <a:gd name="connsiteY7" fmla="*/ 20287 h 93299"/>
                        <a:gd name="connsiteX8" fmla="*/ 8829 w 97084"/>
                        <a:gd name="connsiteY8" fmla="*/ 24097 h 93299"/>
                        <a:gd name="connsiteX9" fmla="*/ 1209 w 97084"/>
                        <a:gd name="connsiteY9" fmla="*/ 34575 h 93299"/>
                        <a:gd name="connsiteX10" fmla="*/ 3114 w 97084"/>
                        <a:gd name="connsiteY10" fmla="*/ 46005 h 93299"/>
                        <a:gd name="connsiteX11" fmla="*/ 40261 w 97084"/>
                        <a:gd name="connsiteY11" fmla="*/ 81247 h 93299"/>
                        <a:gd name="connsiteX12" fmla="*/ 87886 w 97084"/>
                        <a:gd name="connsiteY12" fmla="*/ 92677 h 93299"/>
                        <a:gd name="connsiteX13" fmla="*/ 95506 w 97084"/>
                        <a:gd name="connsiteY13" fmla="*/ 91725 h 93299"/>
                        <a:gd name="connsiteX14" fmla="*/ 96459 w 97084"/>
                        <a:gd name="connsiteY14" fmla="*/ 84105 h 93299"/>
                        <a:gd name="connsiteX15" fmla="*/ 85029 w 97084"/>
                        <a:gd name="connsiteY15" fmla="*/ 67912 h 93299"/>
                        <a:gd name="connsiteX16" fmla="*/ 71694 w 97084"/>
                        <a:gd name="connsiteY16" fmla="*/ 82200 h 93299"/>
                        <a:gd name="connsiteX17" fmla="*/ 45976 w 97084"/>
                        <a:gd name="connsiteY17" fmla="*/ 75532 h 93299"/>
                        <a:gd name="connsiteX18" fmla="*/ 52644 w 97084"/>
                        <a:gd name="connsiteY18" fmla="*/ 71722 h 93299"/>
                        <a:gd name="connsiteX19" fmla="*/ 52644 w 97084"/>
                        <a:gd name="connsiteY19" fmla="*/ 71722 h 93299"/>
                        <a:gd name="connsiteX20" fmla="*/ 59311 w 97084"/>
                        <a:gd name="connsiteY20" fmla="*/ 57435 h 93299"/>
                        <a:gd name="connsiteX21" fmla="*/ 74551 w 97084"/>
                        <a:gd name="connsiteY21" fmla="*/ 48862 h 93299"/>
                        <a:gd name="connsiteX22" fmla="*/ 77409 w 97084"/>
                        <a:gd name="connsiteY22" fmla="*/ 41242 h 93299"/>
                        <a:gd name="connsiteX23" fmla="*/ 85029 w 97084"/>
                        <a:gd name="connsiteY23" fmla="*/ 67912 h 93299"/>
                        <a:gd name="connsiteX24" fmla="*/ 25974 w 97084"/>
                        <a:gd name="connsiteY24" fmla="*/ 15525 h 93299"/>
                        <a:gd name="connsiteX25" fmla="*/ 28831 w 97084"/>
                        <a:gd name="connsiteY25" fmla="*/ 11715 h 93299"/>
                        <a:gd name="connsiteX26" fmla="*/ 34546 w 97084"/>
                        <a:gd name="connsiteY26" fmla="*/ 6952 h 93299"/>
                        <a:gd name="connsiteX27" fmla="*/ 40261 w 97084"/>
                        <a:gd name="connsiteY27" fmla="*/ 6952 h 93299"/>
                        <a:gd name="connsiteX28" fmla="*/ 71694 w 97084"/>
                        <a:gd name="connsiteY28" fmla="*/ 36480 h 93299"/>
                        <a:gd name="connsiteX29" fmla="*/ 67884 w 97084"/>
                        <a:gd name="connsiteY29" fmla="*/ 46005 h 93299"/>
                        <a:gd name="connsiteX30" fmla="*/ 55501 w 97084"/>
                        <a:gd name="connsiteY30" fmla="*/ 51720 h 93299"/>
                        <a:gd name="connsiteX31" fmla="*/ 21211 w 97084"/>
                        <a:gd name="connsiteY31" fmla="*/ 19335 h 93299"/>
                        <a:gd name="connsiteX32" fmla="*/ 25974 w 97084"/>
                        <a:gd name="connsiteY32" fmla="*/ 15525 h 93299"/>
                        <a:gd name="connsiteX33" fmla="*/ 7876 w 97084"/>
                        <a:gd name="connsiteY33" fmla="*/ 40290 h 93299"/>
                        <a:gd name="connsiteX34" fmla="*/ 7876 w 97084"/>
                        <a:gd name="connsiteY34" fmla="*/ 35527 h 93299"/>
                        <a:gd name="connsiteX35" fmla="*/ 14544 w 97084"/>
                        <a:gd name="connsiteY35" fmla="*/ 26955 h 93299"/>
                        <a:gd name="connsiteX36" fmla="*/ 18354 w 97084"/>
                        <a:gd name="connsiteY36" fmla="*/ 23145 h 93299"/>
                        <a:gd name="connsiteX37" fmla="*/ 53596 w 97084"/>
                        <a:gd name="connsiteY37" fmla="*/ 55530 h 93299"/>
                        <a:gd name="connsiteX38" fmla="*/ 50739 w 97084"/>
                        <a:gd name="connsiteY38" fmla="*/ 65055 h 93299"/>
                        <a:gd name="connsiteX39" fmla="*/ 42166 w 97084"/>
                        <a:gd name="connsiteY39" fmla="*/ 69817 h 93299"/>
                        <a:gd name="connsiteX40" fmla="*/ 7876 w 97084"/>
                        <a:gd name="connsiteY40" fmla="*/ 40290 h 93299"/>
                        <a:gd name="connsiteX41" fmla="*/ 7876 w 97084"/>
                        <a:gd name="connsiteY41" fmla="*/ 40290 h 93299"/>
                        <a:gd name="connsiteX42" fmla="*/ 90744 w 97084"/>
                        <a:gd name="connsiteY42" fmla="*/ 86010 h 93299"/>
                        <a:gd name="connsiteX43" fmla="*/ 79314 w 97084"/>
                        <a:gd name="connsiteY43" fmla="*/ 83152 h 93299"/>
                        <a:gd name="connsiteX44" fmla="*/ 87886 w 97084"/>
                        <a:gd name="connsiteY44" fmla="*/ 74580 h 93299"/>
                        <a:gd name="connsiteX45" fmla="*/ 90744 w 97084"/>
                        <a:gd name="connsiteY45" fmla="*/ 86010 h 93299"/>
                        <a:gd name="connsiteX46" fmla="*/ 90744 w 97084"/>
                        <a:gd name="connsiteY46" fmla="*/ 86010 h 932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</a:cxnLst>
                      <a:rect l="l" t="t" r="r" b="b"/>
                      <a:pathLst>
                        <a:path w="97084" h="93299">
                          <a:moveTo>
                            <a:pt x="96459" y="84105"/>
                          </a:moveTo>
                          <a:cubicBezTo>
                            <a:pt x="94554" y="78390"/>
                            <a:pt x="82171" y="38385"/>
                            <a:pt x="82171" y="38385"/>
                          </a:cubicBezTo>
                          <a:lnTo>
                            <a:pt x="82171" y="37432"/>
                          </a:lnTo>
                          <a:lnTo>
                            <a:pt x="45024" y="2190"/>
                          </a:lnTo>
                          <a:cubicBezTo>
                            <a:pt x="44071" y="1237"/>
                            <a:pt x="40261" y="-1620"/>
                            <a:pt x="32641" y="1237"/>
                          </a:cubicBezTo>
                          <a:cubicBezTo>
                            <a:pt x="29784" y="2190"/>
                            <a:pt x="27879" y="4095"/>
                            <a:pt x="24069" y="7905"/>
                          </a:cubicBezTo>
                          <a:cubicBezTo>
                            <a:pt x="23116" y="8857"/>
                            <a:pt x="22164" y="10762"/>
                            <a:pt x="20259" y="11715"/>
                          </a:cubicBezTo>
                          <a:cubicBezTo>
                            <a:pt x="17401" y="14572"/>
                            <a:pt x="14544" y="17430"/>
                            <a:pt x="12639" y="20287"/>
                          </a:cubicBezTo>
                          <a:cubicBezTo>
                            <a:pt x="11686" y="21240"/>
                            <a:pt x="9781" y="23145"/>
                            <a:pt x="8829" y="24097"/>
                          </a:cubicBezTo>
                          <a:cubicBezTo>
                            <a:pt x="5019" y="27907"/>
                            <a:pt x="2161" y="31717"/>
                            <a:pt x="1209" y="34575"/>
                          </a:cubicBezTo>
                          <a:cubicBezTo>
                            <a:pt x="-1649" y="40290"/>
                            <a:pt x="1209" y="45052"/>
                            <a:pt x="3114" y="46005"/>
                          </a:cubicBezTo>
                          <a:lnTo>
                            <a:pt x="40261" y="81247"/>
                          </a:lnTo>
                          <a:lnTo>
                            <a:pt x="87886" y="92677"/>
                          </a:lnTo>
                          <a:cubicBezTo>
                            <a:pt x="88839" y="92677"/>
                            <a:pt x="92649" y="94582"/>
                            <a:pt x="95506" y="91725"/>
                          </a:cubicBezTo>
                          <a:cubicBezTo>
                            <a:pt x="97411" y="88867"/>
                            <a:pt x="97411" y="86962"/>
                            <a:pt x="96459" y="84105"/>
                          </a:cubicBezTo>
                          <a:close/>
                          <a:moveTo>
                            <a:pt x="85029" y="67912"/>
                          </a:moveTo>
                          <a:lnTo>
                            <a:pt x="71694" y="82200"/>
                          </a:lnTo>
                          <a:lnTo>
                            <a:pt x="45976" y="75532"/>
                          </a:lnTo>
                          <a:lnTo>
                            <a:pt x="52644" y="71722"/>
                          </a:lnTo>
                          <a:lnTo>
                            <a:pt x="52644" y="71722"/>
                          </a:lnTo>
                          <a:cubicBezTo>
                            <a:pt x="54549" y="70770"/>
                            <a:pt x="55501" y="70770"/>
                            <a:pt x="59311" y="57435"/>
                          </a:cubicBezTo>
                          <a:cubicBezTo>
                            <a:pt x="72646" y="52672"/>
                            <a:pt x="73599" y="50767"/>
                            <a:pt x="74551" y="48862"/>
                          </a:cubicBezTo>
                          <a:lnTo>
                            <a:pt x="77409" y="41242"/>
                          </a:lnTo>
                          <a:cubicBezTo>
                            <a:pt x="78361" y="46005"/>
                            <a:pt x="82171" y="57435"/>
                            <a:pt x="85029" y="67912"/>
                          </a:cubicBezTo>
                          <a:close/>
                          <a:moveTo>
                            <a:pt x="25974" y="15525"/>
                          </a:moveTo>
                          <a:cubicBezTo>
                            <a:pt x="26926" y="14572"/>
                            <a:pt x="27879" y="12667"/>
                            <a:pt x="28831" y="11715"/>
                          </a:cubicBezTo>
                          <a:cubicBezTo>
                            <a:pt x="31689" y="8857"/>
                            <a:pt x="33594" y="6952"/>
                            <a:pt x="34546" y="6952"/>
                          </a:cubicBezTo>
                          <a:cubicBezTo>
                            <a:pt x="38356" y="6000"/>
                            <a:pt x="40261" y="6952"/>
                            <a:pt x="40261" y="6952"/>
                          </a:cubicBezTo>
                          <a:lnTo>
                            <a:pt x="71694" y="36480"/>
                          </a:lnTo>
                          <a:lnTo>
                            <a:pt x="67884" y="46005"/>
                          </a:lnTo>
                          <a:cubicBezTo>
                            <a:pt x="66931" y="46957"/>
                            <a:pt x="64074" y="47910"/>
                            <a:pt x="55501" y="51720"/>
                          </a:cubicBezTo>
                          <a:lnTo>
                            <a:pt x="21211" y="19335"/>
                          </a:lnTo>
                          <a:cubicBezTo>
                            <a:pt x="23116" y="18382"/>
                            <a:pt x="25021" y="16477"/>
                            <a:pt x="25974" y="15525"/>
                          </a:cubicBezTo>
                          <a:close/>
                          <a:moveTo>
                            <a:pt x="7876" y="40290"/>
                          </a:moveTo>
                          <a:cubicBezTo>
                            <a:pt x="7876" y="40290"/>
                            <a:pt x="5971" y="39337"/>
                            <a:pt x="7876" y="35527"/>
                          </a:cubicBezTo>
                          <a:cubicBezTo>
                            <a:pt x="8829" y="33622"/>
                            <a:pt x="12639" y="28860"/>
                            <a:pt x="14544" y="26955"/>
                          </a:cubicBezTo>
                          <a:cubicBezTo>
                            <a:pt x="15496" y="26002"/>
                            <a:pt x="16449" y="25050"/>
                            <a:pt x="18354" y="23145"/>
                          </a:cubicBezTo>
                          <a:lnTo>
                            <a:pt x="53596" y="55530"/>
                          </a:lnTo>
                          <a:cubicBezTo>
                            <a:pt x="51691" y="62197"/>
                            <a:pt x="50739" y="64102"/>
                            <a:pt x="50739" y="65055"/>
                          </a:cubicBezTo>
                          <a:lnTo>
                            <a:pt x="42166" y="69817"/>
                          </a:lnTo>
                          <a:lnTo>
                            <a:pt x="7876" y="40290"/>
                          </a:lnTo>
                          <a:lnTo>
                            <a:pt x="7876" y="40290"/>
                          </a:lnTo>
                          <a:close/>
                          <a:moveTo>
                            <a:pt x="90744" y="86010"/>
                          </a:moveTo>
                          <a:lnTo>
                            <a:pt x="79314" y="83152"/>
                          </a:lnTo>
                          <a:lnTo>
                            <a:pt x="87886" y="74580"/>
                          </a:lnTo>
                          <a:cubicBezTo>
                            <a:pt x="88839" y="80295"/>
                            <a:pt x="89791" y="84105"/>
                            <a:pt x="90744" y="86010"/>
                          </a:cubicBezTo>
                          <a:lnTo>
                            <a:pt x="90744" y="860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4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765482" y="2702242"/>
                  <a:ext cx="257174" cy="362902"/>
                  <a:chOff x="5765482" y="2702242"/>
                  <a:chExt cx="257174" cy="362902"/>
                </a:xfrm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880310BA-9B07-4D5C-9B29-FCDF7D0629B8}"/>
                      </a:ext>
                    </a:extLst>
                  </p:cNvPr>
                  <p:cNvSpPr/>
                  <p:nvPr/>
                </p:nvSpPr>
                <p:spPr>
                  <a:xfrm>
                    <a:off x="5817870" y="2880360"/>
                    <a:ext cx="204787" cy="184785"/>
                  </a:xfrm>
                  <a:custGeom>
                    <a:avLst/>
                    <a:gdLst>
                      <a:gd name="connsiteX0" fmla="*/ 0 w 204787"/>
                      <a:gd name="connsiteY0" fmla="*/ 0 h 184785"/>
                      <a:gd name="connsiteX1" fmla="*/ 204788 w 204787"/>
                      <a:gd name="connsiteY1" fmla="*/ 0 h 184785"/>
                      <a:gd name="connsiteX2" fmla="*/ 204788 w 204787"/>
                      <a:gd name="connsiteY2" fmla="*/ 184785 h 184785"/>
                      <a:gd name="connsiteX3" fmla="*/ 0 w 204787"/>
                      <a:gd name="connsiteY3" fmla="*/ 184785 h 184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4787" h="184785">
                        <a:moveTo>
                          <a:pt x="0" y="0"/>
                        </a:moveTo>
                        <a:lnTo>
                          <a:pt x="204788" y="0"/>
                        </a:lnTo>
                        <a:lnTo>
                          <a:pt x="204788" y="184785"/>
                        </a:lnTo>
                        <a:lnTo>
                          <a:pt x="0" y="184785"/>
                        </a:lnTo>
                        <a:close/>
                      </a:path>
                    </a:pathLst>
                  </a:custGeom>
                  <a:solidFill>
                    <a:srgbClr val="424F59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765482" y="2702242"/>
                    <a:ext cx="254317" cy="305752"/>
                    <a:chOff x="5765482" y="2702242"/>
                    <a:chExt cx="254317" cy="305752"/>
                  </a:xfrm>
                </p:grpSpPr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C545CA96-5039-4515-B56F-78DA69EB6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5482" y="2702242"/>
                      <a:ext cx="254317" cy="305752"/>
                    </a:xfrm>
                    <a:custGeom>
                      <a:avLst/>
                      <a:gdLst>
                        <a:gd name="connsiteX0" fmla="*/ 0 w 254317"/>
                        <a:gd name="connsiteY0" fmla="*/ 305753 h 305752"/>
                        <a:gd name="connsiteX1" fmla="*/ 223838 w 254317"/>
                        <a:gd name="connsiteY1" fmla="*/ 305753 h 305752"/>
                        <a:gd name="connsiteX2" fmla="*/ 254317 w 254317"/>
                        <a:gd name="connsiteY2" fmla="*/ 270510 h 305752"/>
                        <a:gd name="connsiteX3" fmla="*/ 254317 w 254317"/>
                        <a:gd name="connsiteY3" fmla="*/ 0 h 305752"/>
                        <a:gd name="connsiteX4" fmla="*/ 0 w 254317"/>
                        <a:gd name="connsiteY4" fmla="*/ 0 h 305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317" h="305752">
                          <a:moveTo>
                            <a:pt x="0" y="305753"/>
                          </a:moveTo>
                          <a:lnTo>
                            <a:pt x="223838" y="305753"/>
                          </a:lnTo>
                          <a:lnTo>
                            <a:pt x="254317" y="270510"/>
                          </a:lnTo>
                          <a:lnTo>
                            <a:pt x="254317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8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4059" y="2774632"/>
                      <a:ext cx="156210" cy="148590"/>
                      <a:chOff x="5814059" y="2774632"/>
                      <a:chExt cx="156210" cy="148590"/>
                    </a:xfrm>
                    <a:solidFill>
                      <a:srgbClr val="2CB0B5"/>
                    </a:solidFill>
                  </p:grpSpPr>
                  <p:sp>
                    <p:nvSpPr>
                      <p:cNvPr id="209" name="Freeform: Shape 208">
                        <a:extLst>
                          <a:ext uri="{FF2B5EF4-FFF2-40B4-BE49-F238E27FC236}">
                            <a16:creationId xmlns:a16="http://schemas.microsoft.com/office/drawing/2014/main" id="{BCF64120-8C2F-4C45-A470-BD490076C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1217" y="2901314"/>
                        <a:ext cx="39052" cy="5714"/>
                      </a:xfrm>
                      <a:custGeom>
                        <a:avLst/>
                        <a:gdLst>
                          <a:gd name="connsiteX0" fmla="*/ 953 w 39052"/>
                          <a:gd name="connsiteY0" fmla="*/ 4763 h 5714"/>
                          <a:gd name="connsiteX1" fmla="*/ 39053 w 39052"/>
                          <a:gd name="connsiteY1" fmla="*/ 4763 h 5714"/>
                          <a:gd name="connsiteX2" fmla="*/ 39053 w 39052"/>
                          <a:gd name="connsiteY2" fmla="*/ 0 h 5714"/>
                          <a:gd name="connsiteX3" fmla="*/ 4763 w 39052"/>
                          <a:gd name="connsiteY3" fmla="*/ 0 h 5714"/>
                          <a:gd name="connsiteX4" fmla="*/ 0 w 39052"/>
                          <a:gd name="connsiteY4" fmla="*/ 5715 h 57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052" h="5714">
                            <a:moveTo>
                              <a:pt x="953" y="4763"/>
                            </a:moveTo>
                            <a:lnTo>
                              <a:pt x="39053" y="4763"/>
                            </a:lnTo>
                            <a:lnTo>
                              <a:pt x="39053" y="0"/>
                            </a:lnTo>
                            <a:lnTo>
                              <a:pt x="4763" y="0"/>
                            </a:lnTo>
                            <a:lnTo>
                              <a:pt x="0" y="5715"/>
                            </a:ln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0" name="Freeform: Shape 209">
                        <a:extLst>
                          <a:ext uri="{FF2B5EF4-FFF2-40B4-BE49-F238E27FC236}">
                            <a16:creationId xmlns:a16="http://schemas.microsoft.com/office/drawing/2014/main" id="{A0B9BAC8-7209-47E0-ABB3-34477CDC2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4059" y="2774632"/>
                        <a:ext cx="148590" cy="148590"/>
                      </a:xfrm>
                      <a:custGeom>
                        <a:avLst/>
                        <a:gdLst>
                          <a:gd name="connsiteX0" fmla="*/ 74295 w 148590"/>
                          <a:gd name="connsiteY0" fmla="*/ 148590 h 148590"/>
                          <a:gd name="connsiteX1" fmla="*/ 0 w 148590"/>
                          <a:gd name="connsiteY1" fmla="*/ 74295 h 148590"/>
                          <a:gd name="connsiteX2" fmla="*/ 74295 w 148590"/>
                          <a:gd name="connsiteY2" fmla="*/ 0 h 148590"/>
                          <a:gd name="connsiteX3" fmla="*/ 148590 w 148590"/>
                          <a:gd name="connsiteY3" fmla="*/ 74295 h 148590"/>
                          <a:gd name="connsiteX4" fmla="*/ 74295 w 148590"/>
                          <a:gd name="connsiteY4" fmla="*/ 148590 h 148590"/>
                          <a:gd name="connsiteX5" fmla="*/ 92393 w 148590"/>
                          <a:gd name="connsiteY5" fmla="*/ 33338 h 148590"/>
                          <a:gd name="connsiteX6" fmla="*/ 74295 w 148590"/>
                          <a:gd name="connsiteY6" fmla="*/ 15240 h 148590"/>
                          <a:gd name="connsiteX7" fmla="*/ 56198 w 148590"/>
                          <a:gd name="connsiteY7" fmla="*/ 33338 h 148590"/>
                          <a:gd name="connsiteX8" fmla="*/ 74295 w 148590"/>
                          <a:gd name="connsiteY8" fmla="*/ 51435 h 148590"/>
                          <a:gd name="connsiteX9" fmla="*/ 92393 w 148590"/>
                          <a:gd name="connsiteY9" fmla="*/ 33338 h 148590"/>
                          <a:gd name="connsiteX10" fmla="*/ 92393 w 148590"/>
                          <a:gd name="connsiteY10" fmla="*/ 118110 h 148590"/>
                          <a:gd name="connsiteX11" fmla="*/ 74295 w 148590"/>
                          <a:gd name="connsiteY11" fmla="*/ 100013 h 148590"/>
                          <a:gd name="connsiteX12" fmla="*/ 56198 w 148590"/>
                          <a:gd name="connsiteY12" fmla="*/ 118110 h 148590"/>
                          <a:gd name="connsiteX13" fmla="*/ 74295 w 148590"/>
                          <a:gd name="connsiteY13" fmla="*/ 136208 h 148590"/>
                          <a:gd name="connsiteX14" fmla="*/ 92393 w 148590"/>
                          <a:gd name="connsiteY14" fmla="*/ 118110 h 148590"/>
                          <a:gd name="connsiteX15" fmla="*/ 35243 w 148590"/>
                          <a:gd name="connsiteY15" fmla="*/ 58103 h 148590"/>
                          <a:gd name="connsiteX16" fmla="*/ 17145 w 148590"/>
                          <a:gd name="connsiteY16" fmla="*/ 76200 h 148590"/>
                          <a:gd name="connsiteX17" fmla="*/ 35243 w 148590"/>
                          <a:gd name="connsiteY17" fmla="*/ 94297 h 148590"/>
                          <a:gd name="connsiteX18" fmla="*/ 53340 w 148590"/>
                          <a:gd name="connsiteY18" fmla="*/ 76200 h 148590"/>
                          <a:gd name="connsiteX19" fmla="*/ 35243 w 148590"/>
                          <a:gd name="connsiteY19" fmla="*/ 58103 h 148590"/>
                          <a:gd name="connsiteX20" fmla="*/ 118110 w 148590"/>
                          <a:gd name="connsiteY20" fmla="*/ 58103 h 148590"/>
                          <a:gd name="connsiteX21" fmla="*/ 100013 w 148590"/>
                          <a:gd name="connsiteY21" fmla="*/ 76200 h 148590"/>
                          <a:gd name="connsiteX22" fmla="*/ 118110 w 148590"/>
                          <a:gd name="connsiteY22" fmla="*/ 94297 h 148590"/>
                          <a:gd name="connsiteX23" fmla="*/ 136208 w 148590"/>
                          <a:gd name="connsiteY23" fmla="*/ 76200 h 148590"/>
                          <a:gd name="connsiteX24" fmla="*/ 118110 w 148590"/>
                          <a:gd name="connsiteY24" fmla="*/ 58103 h 148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48590" h="148590">
                            <a:moveTo>
                              <a:pt x="74295" y="148590"/>
                            </a:moveTo>
                            <a:cubicBezTo>
                              <a:pt x="33338" y="148590"/>
                              <a:pt x="0" y="115253"/>
                              <a:pt x="0" y="74295"/>
                            </a:cubicBezTo>
                            <a:cubicBezTo>
                              <a:pt x="0" y="33338"/>
                              <a:pt x="33338" y="0"/>
                              <a:pt x="74295" y="0"/>
                            </a:cubicBezTo>
                            <a:cubicBezTo>
                              <a:pt x="115253" y="0"/>
                              <a:pt x="148590" y="33338"/>
                              <a:pt x="148590" y="74295"/>
                            </a:cubicBezTo>
                            <a:cubicBezTo>
                              <a:pt x="148590" y="115253"/>
                              <a:pt x="115253" y="148590"/>
                              <a:pt x="74295" y="148590"/>
                            </a:cubicBezTo>
                            <a:close/>
                            <a:moveTo>
                              <a:pt x="92393" y="33338"/>
                            </a:moveTo>
                            <a:cubicBezTo>
                              <a:pt x="92393" y="23813"/>
                              <a:pt x="84773" y="15240"/>
                              <a:pt x="74295" y="15240"/>
                            </a:cubicBezTo>
                            <a:cubicBezTo>
                              <a:pt x="64770" y="15240"/>
                              <a:pt x="56198" y="22860"/>
                              <a:pt x="56198" y="33338"/>
                            </a:cubicBezTo>
                            <a:cubicBezTo>
                              <a:pt x="56198" y="42863"/>
                              <a:pt x="63818" y="51435"/>
                              <a:pt x="74295" y="51435"/>
                            </a:cubicBezTo>
                            <a:cubicBezTo>
                              <a:pt x="83820" y="51435"/>
                              <a:pt x="92393" y="43815"/>
                              <a:pt x="92393" y="33338"/>
                            </a:cubicBezTo>
                            <a:close/>
                            <a:moveTo>
                              <a:pt x="92393" y="118110"/>
                            </a:moveTo>
                            <a:cubicBezTo>
                              <a:pt x="92393" y="108585"/>
                              <a:pt x="84773" y="100013"/>
                              <a:pt x="74295" y="100013"/>
                            </a:cubicBezTo>
                            <a:cubicBezTo>
                              <a:pt x="64770" y="100013"/>
                              <a:pt x="56198" y="107632"/>
                              <a:pt x="56198" y="118110"/>
                            </a:cubicBezTo>
                            <a:cubicBezTo>
                              <a:pt x="56198" y="127635"/>
                              <a:pt x="63818" y="136208"/>
                              <a:pt x="74295" y="136208"/>
                            </a:cubicBezTo>
                            <a:cubicBezTo>
                              <a:pt x="83820" y="136208"/>
                              <a:pt x="92393" y="127635"/>
                              <a:pt x="92393" y="118110"/>
                            </a:cubicBezTo>
                            <a:close/>
                            <a:moveTo>
                              <a:pt x="35243" y="58103"/>
                            </a:moveTo>
                            <a:cubicBezTo>
                              <a:pt x="25718" y="58103"/>
                              <a:pt x="17145" y="65722"/>
                              <a:pt x="17145" y="76200"/>
                            </a:cubicBezTo>
                            <a:cubicBezTo>
                              <a:pt x="17145" y="85725"/>
                              <a:pt x="24765" y="94297"/>
                              <a:pt x="35243" y="94297"/>
                            </a:cubicBezTo>
                            <a:cubicBezTo>
                              <a:pt x="44768" y="94297"/>
                              <a:pt x="53340" y="86678"/>
                              <a:pt x="53340" y="76200"/>
                            </a:cubicBezTo>
                            <a:cubicBezTo>
                              <a:pt x="53340" y="65722"/>
                              <a:pt x="44768" y="58103"/>
                              <a:pt x="35243" y="58103"/>
                            </a:cubicBezTo>
                            <a:close/>
                            <a:moveTo>
                              <a:pt x="118110" y="58103"/>
                            </a:moveTo>
                            <a:cubicBezTo>
                              <a:pt x="108585" y="58103"/>
                              <a:pt x="100013" y="65722"/>
                              <a:pt x="100013" y="76200"/>
                            </a:cubicBezTo>
                            <a:cubicBezTo>
                              <a:pt x="100013" y="85725"/>
                              <a:pt x="107633" y="94297"/>
                              <a:pt x="118110" y="94297"/>
                            </a:cubicBezTo>
                            <a:cubicBezTo>
                              <a:pt x="127635" y="94297"/>
                              <a:pt x="136208" y="86678"/>
                              <a:pt x="136208" y="76200"/>
                            </a:cubicBezTo>
                            <a:cubicBezTo>
                              <a:pt x="136208" y="65722"/>
                              <a:pt x="127635" y="58103"/>
                              <a:pt x="118110" y="58103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: Shape 210">
                        <a:extLst>
                          <a:ext uri="{FF2B5EF4-FFF2-40B4-BE49-F238E27FC236}">
                            <a16:creationId xmlns:a16="http://schemas.microsoft.com/office/drawing/2014/main" id="{DCF9477D-8C4B-4D6D-9859-8AFFFCC7F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925" y="2837497"/>
                        <a:ext cx="22859" cy="22860"/>
                      </a:xfrm>
                      <a:custGeom>
                        <a:avLst/>
                        <a:gdLst>
                          <a:gd name="connsiteX0" fmla="*/ 22860 w 22859"/>
                          <a:gd name="connsiteY0" fmla="*/ 11430 h 22860"/>
                          <a:gd name="connsiteX1" fmla="*/ 11430 w 22859"/>
                          <a:gd name="connsiteY1" fmla="*/ 0 h 22860"/>
                          <a:gd name="connsiteX2" fmla="*/ 0 w 22859"/>
                          <a:gd name="connsiteY2" fmla="*/ 11430 h 22860"/>
                          <a:gd name="connsiteX3" fmla="*/ 11430 w 22859"/>
                          <a:gd name="connsiteY3" fmla="*/ 22860 h 22860"/>
                          <a:gd name="connsiteX4" fmla="*/ 22860 w 22859"/>
                          <a:gd name="connsiteY4" fmla="*/ 11430 h 22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859" h="22860">
                            <a:moveTo>
                              <a:pt x="22860" y="11430"/>
                            </a:moveTo>
                            <a:cubicBezTo>
                              <a:pt x="22860" y="5715"/>
                              <a:pt x="18097" y="0"/>
                              <a:pt x="11430" y="0"/>
                            </a:cubicBezTo>
                            <a:cubicBezTo>
                              <a:pt x="4763" y="0"/>
                              <a:pt x="0" y="4763"/>
                              <a:pt x="0" y="11430"/>
                            </a:cubicBezTo>
                            <a:cubicBezTo>
                              <a:pt x="0" y="18098"/>
                              <a:pt x="4763" y="22860"/>
                              <a:pt x="11430" y="22860"/>
                            </a:cubicBezTo>
                            <a:cubicBezTo>
                              <a:pt x="17145" y="22860"/>
                              <a:pt x="22860" y="17145"/>
                              <a:pt x="22860" y="11430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1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639627" y="5051107"/>
              <a:ext cx="601027" cy="836295"/>
              <a:chOff x="6687502" y="3727132"/>
              <a:chExt cx="601027" cy="836295"/>
            </a:xfrm>
          </p:grpSpPr>
          <p:grpSp>
            <p:nvGrpSpPr>
              <p:cNvPr id="213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65632" y="3939540"/>
                <a:ext cx="241935" cy="456247"/>
                <a:chOff x="6965632" y="3939540"/>
                <a:chExt cx="241935" cy="456247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C42A8639-D2C6-45A5-9201-548D859AFBE2}"/>
                    </a:ext>
                  </a:extLst>
                </p:cNvPr>
                <p:cNvSpPr/>
                <p:nvPr/>
              </p:nvSpPr>
              <p:spPr>
                <a:xfrm>
                  <a:off x="6965632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EAD367D-D7DE-4A78-AA98-EAE5F7528113}"/>
                    </a:ext>
                  </a:extLst>
                </p:cNvPr>
                <p:cNvSpPr/>
                <p:nvPr/>
              </p:nvSpPr>
              <p:spPr>
                <a:xfrm>
                  <a:off x="7066597" y="3939540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83B2AA9B-D036-4A82-98E5-88BD429EAFA9}"/>
                    </a:ext>
                  </a:extLst>
                </p:cNvPr>
                <p:cNvSpPr/>
                <p:nvPr/>
              </p:nvSpPr>
              <p:spPr>
                <a:xfrm>
                  <a:off x="7170419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4BE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FED6C328-91DB-4ADD-834B-89CEDEF91966}"/>
                    </a:ext>
                  </a:extLst>
                </p:cNvPr>
                <p:cNvSpPr/>
                <p:nvPr/>
              </p:nvSpPr>
              <p:spPr>
                <a:xfrm>
                  <a:off x="6965632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9ECE122-5493-4E95-B5A3-A872ED87393D}"/>
                    </a:ext>
                  </a:extLst>
                </p:cNvPr>
                <p:cNvSpPr/>
                <p:nvPr/>
              </p:nvSpPr>
              <p:spPr>
                <a:xfrm>
                  <a:off x="7066597" y="4075747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26180FC9-CCEA-4035-9BD7-34C8C7DB1BA9}"/>
                    </a:ext>
                  </a:extLst>
                </p:cNvPr>
                <p:cNvSpPr/>
                <p:nvPr/>
              </p:nvSpPr>
              <p:spPr>
                <a:xfrm>
                  <a:off x="7170419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D3F54F7-CCB5-4BF5-B8ED-4B6FC2655080}"/>
                    </a:ext>
                  </a:extLst>
                </p:cNvPr>
                <p:cNvSpPr/>
                <p:nvPr/>
              </p:nvSpPr>
              <p:spPr>
                <a:xfrm>
                  <a:off x="6965632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43F02F3-5521-4F28-A8C8-1B60753BCBE5}"/>
                    </a:ext>
                  </a:extLst>
                </p:cNvPr>
                <p:cNvSpPr/>
                <p:nvPr/>
              </p:nvSpPr>
              <p:spPr>
                <a:xfrm>
                  <a:off x="7066597" y="4219575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A0132BA9-97DD-4FE9-A555-360480DB79FC}"/>
                    </a:ext>
                  </a:extLst>
                </p:cNvPr>
                <p:cNvSpPr/>
                <p:nvPr/>
              </p:nvSpPr>
              <p:spPr>
                <a:xfrm>
                  <a:off x="7170419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9900B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9ECC4D7-1970-4C17-A3EA-669B574E651E}"/>
                    </a:ext>
                  </a:extLst>
                </p:cNvPr>
                <p:cNvSpPr/>
                <p:nvPr/>
              </p:nvSpPr>
              <p:spPr>
                <a:xfrm>
                  <a:off x="6965632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EA5F5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0E6B692-698E-4DCA-BC1F-100C1F34A2FC}"/>
                    </a:ext>
                  </a:extLst>
                </p:cNvPr>
                <p:cNvSpPr/>
                <p:nvPr/>
              </p:nvSpPr>
              <p:spPr>
                <a:xfrm>
                  <a:off x="7066597" y="4356734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DF43AE3-6BA5-4066-8E62-EDBCACE58856}"/>
                    </a:ext>
                  </a:extLst>
                </p:cNvPr>
                <p:cNvSpPr/>
                <p:nvPr/>
              </p:nvSpPr>
              <p:spPr>
                <a:xfrm>
                  <a:off x="7170419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687502" y="3727132"/>
                <a:ext cx="601027" cy="836295"/>
                <a:chOff x="6687502" y="3727132"/>
                <a:chExt cx="601027" cy="836295"/>
              </a:xfrm>
            </p:grpSpPr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F57AFC2F-CEAB-4CC0-A47B-00978D5E982C}"/>
                    </a:ext>
                  </a:extLst>
                </p:cNvPr>
                <p:cNvSpPr/>
                <p:nvPr/>
              </p:nvSpPr>
              <p:spPr>
                <a:xfrm>
                  <a:off x="6687502" y="3727132"/>
                  <a:ext cx="601027" cy="836295"/>
                </a:xfrm>
                <a:custGeom>
                  <a:avLst/>
                  <a:gdLst>
                    <a:gd name="connsiteX0" fmla="*/ 601028 w 601027"/>
                    <a:gd name="connsiteY0" fmla="*/ 798195 h 836295"/>
                    <a:gd name="connsiteX1" fmla="*/ 567690 w 601027"/>
                    <a:gd name="connsiteY1" fmla="*/ 836295 h 836295"/>
                    <a:gd name="connsiteX2" fmla="*/ 33338 w 601027"/>
                    <a:gd name="connsiteY2" fmla="*/ 836295 h 836295"/>
                    <a:gd name="connsiteX3" fmla="*/ 0 w 601027"/>
                    <a:gd name="connsiteY3" fmla="*/ 798195 h 836295"/>
                    <a:gd name="connsiteX4" fmla="*/ 0 w 601027"/>
                    <a:gd name="connsiteY4" fmla="*/ 38100 h 836295"/>
                    <a:gd name="connsiteX5" fmla="*/ 33338 w 601027"/>
                    <a:gd name="connsiteY5" fmla="*/ 0 h 836295"/>
                    <a:gd name="connsiteX6" fmla="*/ 567690 w 601027"/>
                    <a:gd name="connsiteY6" fmla="*/ 0 h 836295"/>
                    <a:gd name="connsiteX7" fmla="*/ 601028 w 601027"/>
                    <a:gd name="connsiteY7" fmla="*/ 38100 h 836295"/>
                    <a:gd name="connsiteX8" fmla="*/ 601028 w 601027"/>
                    <a:gd name="connsiteY8" fmla="*/ 798195 h 8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027" h="836295">
                      <a:moveTo>
                        <a:pt x="601028" y="798195"/>
                      </a:moveTo>
                      <a:cubicBezTo>
                        <a:pt x="601028" y="822960"/>
                        <a:pt x="589597" y="836295"/>
                        <a:pt x="567690" y="836295"/>
                      </a:cubicBezTo>
                      <a:lnTo>
                        <a:pt x="33338" y="836295"/>
                      </a:lnTo>
                      <a:cubicBezTo>
                        <a:pt x="11430" y="836295"/>
                        <a:pt x="0" y="822960"/>
                        <a:pt x="0" y="798195"/>
                      </a:cubicBezTo>
                      <a:lnTo>
                        <a:pt x="0" y="38100"/>
                      </a:lnTo>
                      <a:cubicBezTo>
                        <a:pt x="0" y="13335"/>
                        <a:pt x="11430" y="0"/>
                        <a:pt x="33338" y="0"/>
                      </a:cubicBezTo>
                      <a:lnTo>
                        <a:pt x="567690" y="0"/>
                      </a:lnTo>
                      <a:cubicBezTo>
                        <a:pt x="589597" y="0"/>
                        <a:pt x="601028" y="13335"/>
                        <a:pt x="601028" y="38100"/>
                      </a:cubicBezTo>
                      <a:lnTo>
                        <a:pt x="601028" y="79819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4C63FBFD-21BD-428E-93AA-370ED4338476}"/>
                    </a:ext>
                  </a:extLst>
                </p:cNvPr>
                <p:cNvSpPr/>
                <p:nvPr/>
              </p:nvSpPr>
              <p:spPr>
                <a:xfrm>
                  <a:off x="6725602" y="3794760"/>
                  <a:ext cx="524827" cy="669607"/>
                </a:xfrm>
                <a:custGeom>
                  <a:avLst/>
                  <a:gdLst>
                    <a:gd name="connsiteX0" fmla="*/ 0 w 524827"/>
                    <a:gd name="connsiteY0" fmla="*/ 0 h 669607"/>
                    <a:gd name="connsiteX1" fmla="*/ 524828 w 524827"/>
                    <a:gd name="connsiteY1" fmla="*/ 0 h 669607"/>
                    <a:gd name="connsiteX2" fmla="*/ 524828 w 524827"/>
                    <a:gd name="connsiteY2" fmla="*/ 669608 h 669607"/>
                    <a:gd name="connsiteX3" fmla="*/ 0 w 524827"/>
                    <a:gd name="connsiteY3" fmla="*/ 669608 h 66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4827" h="669607">
                      <a:moveTo>
                        <a:pt x="0" y="0"/>
                      </a:moveTo>
                      <a:lnTo>
                        <a:pt x="524828" y="0"/>
                      </a:lnTo>
                      <a:lnTo>
                        <a:pt x="524828" y="669608"/>
                      </a:lnTo>
                      <a:lnTo>
                        <a:pt x="0" y="6696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722745" y="3792855"/>
                <a:ext cx="527684" cy="674370"/>
                <a:chOff x="6722745" y="3792855"/>
                <a:chExt cx="527684" cy="67437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3D9B972-EA1A-4F2D-824D-99352EB60C58}"/>
                    </a:ext>
                  </a:extLst>
                </p:cNvPr>
                <p:cNvSpPr/>
                <p:nvPr/>
              </p:nvSpPr>
              <p:spPr>
                <a:xfrm>
                  <a:off x="6722745" y="3870007"/>
                  <a:ext cx="202882" cy="597217"/>
                </a:xfrm>
                <a:custGeom>
                  <a:avLst/>
                  <a:gdLst>
                    <a:gd name="connsiteX0" fmla="*/ 0 w 202882"/>
                    <a:gd name="connsiteY0" fmla="*/ 0 h 597217"/>
                    <a:gd name="connsiteX1" fmla="*/ 202883 w 202882"/>
                    <a:gd name="connsiteY1" fmla="*/ 0 h 597217"/>
                    <a:gd name="connsiteX2" fmla="*/ 202883 w 202882"/>
                    <a:gd name="connsiteY2" fmla="*/ 597218 h 597217"/>
                    <a:gd name="connsiteX3" fmla="*/ 0 w 202882"/>
                    <a:gd name="connsiteY3" fmla="*/ 597218 h 597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882" h="597217">
                      <a:moveTo>
                        <a:pt x="0" y="0"/>
                      </a:moveTo>
                      <a:lnTo>
                        <a:pt x="202883" y="0"/>
                      </a:lnTo>
                      <a:lnTo>
                        <a:pt x="202883" y="597218"/>
                      </a:lnTo>
                      <a:lnTo>
                        <a:pt x="0" y="597218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D9849E8-A961-40B3-8041-CA613B4A5D81}"/>
                    </a:ext>
                  </a:extLst>
                </p:cNvPr>
                <p:cNvSpPr/>
                <p:nvPr/>
              </p:nvSpPr>
              <p:spPr>
                <a:xfrm>
                  <a:off x="6723697" y="4017645"/>
                  <a:ext cx="201930" cy="165735"/>
                </a:xfrm>
                <a:custGeom>
                  <a:avLst/>
                  <a:gdLst>
                    <a:gd name="connsiteX0" fmla="*/ 0 w 201930"/>
                    <a:gd name="connsiteY0" fmla="*/ 0 h 165735"/>
                    <a:gd name="connsiteX1" fmla="*/ 201930 w 201930"/>
                    <a:gd name="connsiteY1" fmla="*/ 0 h 165735"/>
                    <a:gd name="connsiteX2" fmla="*/ 201930 w 201930"/>
                    <a:gd name="connsiteY2" fmla="*/ 165735 h 165735"/>
                    <a:gd name="connsiteX3" fmla="*/ 0 w 201930"/>
                    <a:gd name="connsiteY3" fmla="*/ 165735 h 165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930" h="165735">
                      <a:moveTo>
                        <a:pt x="0" y="0"/>
                      </a:moveTo>
                      <a:lnTo>
                        <a:pt x="201930" y="0"/>
                      </a:lnTo>
                      <a:lnTo>
                        <a:pt x="201930" y="165735"/>
                      </a:lnTo>
                      <a:lnTo>
                        <a:pt x="0" y="16573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31E4F1E2-F4E5-47BC-B7A0-579A268D2971}"/>
                    </a:ext>
                  </a:extLst>
                </p:cNvPr>
                <p:cNvSpPr/>
                <p:nvPr/>
              </p:nvSpPr>
              <p:spPr>
                <a:xfrm>
                  <a:off x="6722745" y="3792855"/>
                  <a:ext cx="527684" cy="79057"/>
                </a:xfrm>
                <a:custGeom>
                  <a:avLst/>
                  <a:gdLst>
                    <a:gd name="connsiteX0" fmla="*/ 0 w 527684"/>
                    <a:gd name="connsiteY0" fmla="*/ 0 h 79057"/>
                    <a:gd name="connsiteX1" fmla="*/ 527685 w 527684"/>
                    <a:gd name="connsiteY1" fmla="*/ 0 h 79057"/>
                    <a:gd name="connsiteX2" fmla="*/ 527685 w 527684"/>
                    <a:gd name="connsiteY2" fmla="*/ 79058 h 79057"/>
                    <a:gd name="connsiteX3" fmla="*/ 0 w 527684"/>
                    <a:gd name="connsiteY3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7684" h="79057">
                      <a:moveTo>
                        <a:pt x="0" y="0"/>
                      </a:moveTo>
                      <a:lnTo>
                        <a:pt x="527685" y="0"/>
                      </a:lnTo>
                      <a:lnTo>
                        <a:pt x="527685" y="79058"/>
                      </a:lnTo>
                      <a:lnTo>
                        <a:pt x="0" y="79058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191375" y="3810952"/>
                  <a:ext cx="32384" cy="33337"/>
                  <a:chOff x="7191375" y="3810952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694A7EAA-7657-4831-9C37-BB97A335044A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3952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9222EDD4-0B8C-41A9-843F-967EF9335417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2524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6C5AF37F-A93B-4E6A-ADEE-60773595400E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10952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E9CD4B44-51A6-4FDC-85B9-93EB0BCC33B3}"/>
                    </a:ext>
                  </a:extLst>
                </p:cNvPr>
                <p:cNvSpPr/>
                <p:nvPr/>
              </p:nvSpPr>
              <p:spPr>
                <a:xfrm>
                  <a:off x="6745604" y="3893820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2"/>
                        <a:pt x="67627" y="0"/>
                        <a:pt x="43815" y="0"/>
                      </a:cubicBezTo>
                      <a:cubicBezTo>
                        <a:pt x="20003" y="0"/>
                        <a:pt x="0" y="20002"/>
                        <a:pt x="0" y="43815"/>
                      </a:cubicBezTo>
                      <a:cubicBezTo>
                        <a:pt x="0" y="67627"/>
                        <a:pt x="20003" y="87630"/>
                        <a:pt x="43815" y="87630"/>
                      </a:cubicBezTo>
                      <a:cubicBezTo>
                        <a:pt x="67627" y="87630"/>
                        <a:pt x="87630" y="67627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E3542-891D-4589-A233-364936F15DB3}"/>
                    </a:ext>
                  </a:extLst>
                </p:cNvPr>
                <p:cNvSpPr/>
                <p:nvPr/>
              </p:nvSpPr>
              <p:spPr>
                <a:xfrm>
                  <a:off x="6845617" y="3942397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2 h 4762"/>
                    <a:gd name="connsiteX3" fmla="*/ 0 w 2952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07457D-1206-4540-A00C-94802F577219}"/>
                    </a:ext>
                  </a:extLst>
                </p:cNvPr>
                <p:cNvSpPr/>
                <p:nvPr/>
              </p:nvSpPr>
              <p:spPr>
                <a:xfrm>
                  <a:off x="6807517" y="403479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40BA977D-F125-40AD-A6FB-4A174DF95D57}"/>
                    </a:ext>
                  </a:extLst>
                </p:cNvPr>
                <p:cNvSpPr/>
                <p:nvPr/>
              </p:nvSpPr>
              <p:spPr>
                <a:xfrm>
                  <a:off x="6859905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3CF99B9-1C99-4B1C-AC16-9055D787F332}"/>
                    </a:ext>
                  </a:extLst>
                </p:cNvPr>
                <p:cNvSpPr/>
                <p:nvPr/>
              </p:nvSpPr>
              <p:spPr>
                <a:xfrm>
                  <a:off x="6874192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4F4ABDD9-3DC4-4AD3-9DE2-EEA8063E007E}"/>
                    </a:ext>
                  </a:extLst>
                </p:cNvPr>
                <p:cNvSpPr/>
                <p:nvPr/>
              </p:nvSpPr>
              <p:spPr>
                <a:xfrm>
                  <a:off x="6804660" y="400716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AF7D0755-8FB1-416F-8E7A-ACEDEF035F2A}"/>
                    </a:ext>
                  </a:extLst>
                </p:cNvPr>
                <p:cNvSpPr/>
                <p:nvPr/>
              </p:nvSpPr>
              <p:spPr>
                <a:xfrm>
                  <a:off x="6858000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B1C5027-38B9-43BC-B061-4EE3CC33EB54}"/>
                    </a:ext>
                  </a:extLst>
                </p:cNvPr>
                <p:cNvSpPr/>
                <p:nvPr/>
              </p:nvSpPr>
              <p:spPr>
                <a:xfrm>
                  <a:off x="6872287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B7252F14-E003-44DA-896F-1D01CB685CD2}"/>
                    </a:ext>
                  </a:extLst>
                </p:cNvPr>
                <p:cNvSpPr/>
                <p:nvPr/>
              </p:nvSpPr>
              <p:spPr>
                <a:xfrm>
                  <a:off x="6845617" y="3922395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DF428A0F-1633-4381-B443-9C7AE7B7AFF4}"/>
                    </a:ext>
                  </a:extLst>
                </p:cNvPr>
                <p:cNvSpPr/>
                <p:nvPr/>
              </p:nvSpPr>
              <p:spPr>
                <a:xfrm>
                  <a:off x="6884670" y="3942397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2 h 4762"/>
                    <a:gd name="connsiteX3" fmla="*/ 0 w 2571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960DD3E4-6727-43D2-9C13-266821E5C07B}"/>
                    </a:ext>
                  </a:extLst>
                </p:cNvPr>
                <p:cNvSpPr/>
                <p:nvPr/>
              </p:nvSpPr>
              <p:spPr>
                <a:xfrm>
                  <a:off x="6807517" y="406050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EB85E405-A50A-4CFA-97AC-7CCA2C20AB64}"/>
                    </a:ext>
                  </a:extLst>
                </p:cNvPr>
                <p:cNvSpPr/>
                <p:nvPr/>
              </p:nvSpPr>
              <p:spPr>
                <a:xfrm>
                  <a:off x="6859905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F40D01D-3158-49CA-AE1E-9EF89B6FBDCB}"/>
                    </a:ext>
                  </a:extLst>
                </p:cNvPr>
                <p:cNvSpPr/>
                <p:nvPr/>
              </p:nvSpPr>
              <p:spPr>
                <a:xfrm>
                  <a:off x="6874192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EE9CDEFA-2C4F-41F7-AB22-8C7A90B1670C}"/>
                    </a:ext>
                  </a:extLst>
                </p:cNvPr>
                <p:cNvSpPr/>
                <p:nvPr/>
              </p:nvSpPr>
              <p:spPr>
                <a:xfrm>
                  <a:off x="6807517" y="408527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9550B61-E3F1-4347-8605-ADED3D4C6834}"/>
                    </a:ext>
                  </a:extLst>
                </p:cNvPr>
                <p:cNvSpPr/>
                <p:nvPr/>
              </p:nvSpPr>
              <p:spPr>
                <a:xfrm>
                  <a:off x="6859905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AE2C28A3-E1B0-45F3-BFD9-82494F4ECFE1}"/>
                    </a:ext>
                  </a:extLst>
                </p:cNvPr>
                <p:cNvSpPr/>
                <p:nvPr/>
              </p:nvSpPr>
              <p:spPr>
                <a:xfrm>
                  <a:off x="6874192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0A2C1B23-C246-48FF-829B-2BDB16FDF489}"/>
                    </a:ext>
                  </a:extLst>
                </p:cNvPr>
                <p:cNvSpPr/>
                <p:nvPr/>
              </p:nvSpPr>
              <p:spPr>
                <a:xfrm>
                  <a:off x="6766559" y="4115752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2 h 12382"/>
                    <a:gd name="connsiteX1" fmla="*/ 134303 w 135255"/>
                    <a:gd name="connsiteY1" fmla="*/ 12382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2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2"/>
                      </a:moveTo>
                      <a:lnTo>
                        <a:pt x="134303" y="12382"/>
                      </a:lnTo>
                      <a:cubicBezTo>
                        <a:pt x="135255" y="12382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2"/>
                        <a:pt x="953" y="12382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3493E6A-8BE3-44BE-B913-90D494DDF160}"/>
                    </a:ext>
                  </a:extLst>
                </p:cNvPr>
                <p:cNvSpPr/>
                <p:nvPr/>
              </p:nvSpPr>
              <p:spPr>
                <a:xfrm>
                  <a:off x="6765607" y="4114800"/>
                  <a:ext cx="45720" cy="13334"/>
                </a:xfrm>
                <a:custGeom>
                  <a:avLst/>
                  <a:gdLst>
                    <a:gd name="connsiteX0" fmla="*/ 952 w 45720"/>
                    <a:gd name="connsiteY0" fmla="*/ 13335 h 13334"/>
                    <a:gd name="connsiteX1" fmla="*/ 44767 w 45720"/>
                    <a:gd name="connsiteY1" fmla="*/ 13335 h 13334"/>
                    <a:gd name="connsiteX2" fmla="*/ 45720 w 45720"/>
                    <a:gd name="connsiteY2" fmla="*/ 12383 h 13334"/>
                    <a:gd name="connsiteX3" fmla="*/ 45720 w 45720"/>
                    <a:gd name="connsiteY3" fmla="*/ 953 h 13334"/>
                    <a:gd name="connsiteX4" fmla="*/ 44767 w 45720"/>
                    <a:gd name="connsiteY4" fmla="*/ 0 h 13334"/>
                    <a:gd name="connsiteX5" fmla="*/ 952 w 45720"/>
                    <a:gd name="connsiteY5" fmla="*/ 0 h 13334"/>
                    <a:gd name="connsiteX6" fmla="*/ 0 w 45720"/>
                    <a:gd name="connsiteY6" fmla="*/ 953 h 13334"/>
                    <a:gd name="connsiteX7" fmla="*/ 952 w 45720"/>
                    <a:gd name="connsiteY7" fmla="*/ 13335 h 13334"/>
                    <a:gd name="connsiteX8" fmla="*/ 952 w 45720"/>
                    <a:gd name="connsiteY8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4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55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766559" y="3907154"/>
                  <a:ext cx="45720" cy="52387"/>
                  <a:chOff x="6766559" y="3907154"/>
                  <a:chExt cx="45720" cy="52387"/>
                </a:xfrm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4DAC0061-B975-40DE-9D84-DD90FA71E7B1}"/>
                      </a:ext>
                    </a:extLst>
                  </p:cNvPr>
                  <p:cNvSpPr/>
                  <p:nvPr/>
                </p:nvSpPr>
                <p:spPr>
                  <a:xfrm>
                    <a:off x="6777990" y="3909059"/>
                    <a:ext cx="22859" cy="32385"/>
                  </a:xfrm>
                  <a:custGeom>
                    <a:avLst/>
                    <a:gdLst>
                      <a:gd name="connsiteX0" fmla="*/ 22860 w 22859"/>
                      <a:gd name="connsiteY0" fmla="*/ 13335 h 32385"/>
                      <a:gd name="connsiteX1" fmla="*/ 15240 w 22859"/>
                      <a:gd name="connsiteY1" fmla="*/ 32385 h 32385"/>
                      <a:gd name="connsiteX2" fmla="*/ 3810 w 22859"/>
                      <a:gd name="connsiteY2" fmla="*/ 29528 h 32385"/>
                      <a:gd name="connsiteX3" fmla="*/ 0 w 22859"/>
                      <a:gd name="connsiteY3" fmla="*/ 14288 h 32385"/>
                      <a:gd name="connsiteX4" fmla="*/ 10477 w 22859"/>
                      <a:gd name="connsiteY4" fmla="*/ 0 h 32385"/>
                      <a:gd name="connsiteX5" fmla="*/ 22860 w 22859"/>
                      <a:gd name="connsiteY5" fmla="*/ 13335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5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3"/>
                          <a:pt x="3810" y="29528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3"/>
                          <a:pt x="22860" y="3810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FA09CEEE-9164-4219-9EF8-33F6F83388CD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21442"/>
                    <a:ext cx="5715" cy="11429"/>
                  </a:xfrm>
                  <a:custGeom>
                    <a:avLst/>
                    <a:gdLst>
                      <a:gd name="connsiteX0" fmla="*/ 5715 w 5715"/>
                      <a:gd name="connsiteY0" fmla="*/ 5715 h 11429"/>
                      <a:gd name="connsiteX1" fmla="*/ 2858 w 5715"/>
                      <a:gd name="connsiteY1" fmla="*/ 11430 h 11429"/>
                      <a:gd name="connsiteX2" fmla="*/ 0 w 5715"/>
                      <a:gd name="connsiteY2" fmla="*/ 5715 h 11429"/>
                      <a:gd name="connsiteX3" fmla="*/ 2858 w 5715"/>
                      <a:gd name="connsiteY3" fmla="*/ 0 h 11429"/>
                      <a:gd name="connsiteX4" fmla="*/ 5715 w 5715"/>
                      <a:gd name="connsiteY4" fmla="*/ 5715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29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B5954E75-7468-4584-9DBE-E4F0ED9B2166}"/>
                      </a:ext>
                    </a:extLst>
                  </p:cNvPr>
                  <p:cNvSpPr/>
                  <p:nvPr/>
                </p:nvSpPr>
                <p:spPr>
                  <a:xfrm>
                    <a:off x="6796087" y="3915727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A7932F69-21CF-4D2E-8B68-29158DB5D5C9}"/>
                      </a:ext>
                    </a:extLst>
                  </p:cNvPr>
                  <p:cNvSpPr/>
                  <p:nvPr/>
                </p:nvSpPr>
                <p:spPr>
                  <a:xfrm>
                    <a:off x="6794182" y="3920490"/>
                    <a:ext cx="3809" cy="3809"/>
                  </a:xfrm>
                  <a:custGeom>
                    <a:avLst/>
                    <a:gdLst>
                      <a:gd name="connsiteX0" fmla="*/ 3810 w 3809"/>
                      <a:gd name="connsiteY0" fmla="*/ 1905 h 3809"/>
                      <a:gd name="connsiteX1" fmla="*/ 1905 w 3809"/>
                      <a:gd name="connsiteY1" fmla="*/ 0 h 3809"/>
                      <a:gd name="connsiteX2" fmla="*/ 0 w 3809"/>
                      <a:gd name="connsiteY2" fmla="*/ 1905 h 3809"/>
                      <a:gd name="connsiteX3" fmla="*/ 1905 w 3809"/>
                      <a:gd name="connsiteY3" fmla="*/ 3810 h 3809"/>
                      <a:gd name="connsiteX4" fmla="*/ 3810 w 3809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09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2" y="0"/>
                          <a:pt x="0" y="952"/>
                          <a:pt x="0" y="1905"/>
                        </a:cubicBezTo>
                        <a:cubicBezTo>
                          <a:pt x="0" y="2857"/>
                          <a:pt x="952" y="3810"/>
                          <a:pt x="1905" y="3810"/>
                        </a:cubicBezTo>
                        <a:cubicBezTo>
                          <a:pt x="2858" y="3810"/>
                          <a:pt x="3810" y="2857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467FCF3A-14A2-4811-A269-C6CA5137577A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07154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3 h 18097"/>
                      <a:gd name="connsiteX1" fmla="*/ 16193 w 26942"/>
                      <a:gd name="connsiteY1" fmla="*/ 8573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8 h 18097"/>
                      <a:gd name="connsiteX5" fmla="*/ 3810 w 26942"/>
                      <a:gd name="connsiteY5" fmla="*/ 18098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3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3"/>
                        </a:moveTo>
                        <a:lnTo>
                          <a:pt x="16193" y="8573"/>
                        </a:lnTo>
                        <a:cubicBezTo>
                          <a:pt x="16193" y="8573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8"/>
                          <a:pt x="6668" y="18098"/>
                        </a:cubicBezTo>
                        <a:lnTo>
                          <a:pt x="3810" y="18098"/>
                        </a:lnTo>
                        <a:cubicBezTo>
                          <a:pt x="3810" y="18098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953"/>
                          <a:pt x="29528" y="7620"/>
                          <a:pt x="22860" y="8573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35BDEF1D-E4CD-4135-B3B2-97D4B2A6FF93}"/>
                      </a:ext>
                    </a:extLst>
                  </p:cNvPr>
                  <p:cNvSpPr/>
                  <p:nvPr/>
                </p:nvSpPr>
                <p:spPr>
                  <a:xfrm>
                    <a:off x="6766559" y="3943350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8 w 45720"/>
                      <a:gd name="connsiteY2" fmla="*/ 0 h 16192"/>
                      <a:gd name="connsiteX3" fmla="*/ 15240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3" y="0"/>
                          <a:pt x="29528" y="0"/>
                        </a:cubicBezTo>
                        <a:lnTo>
                          <a:pt x="15240" y="0"/>
                        </a:lnTo>
                        <a:cubicBezTo>
                          <a:pt x="6668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09E30E2D-5BD3-41F1-8B3E-6FF98085F65E}"/>
                      </a:ext>
                    </a:extLst>
                  </p:cNvPr>
                  <p:cNvSpPr/>
                  <p:nvPr/>
                </p:nvSpPr>
                <p:spPr>
                  <a:xfrm>
                    <a:off x="6781800" y="3936682"/>
                    <a:ext cx="11429" cy="14287"/>
                  </a:xfrm>
                  <a:custGeom>
                    <a:avLst/>
                    <a:gdLst>
                      <a:gd name="connsiteX0" fmla="*/ 0 w 11429"/>
                      <a:gd name="connsiteY0" fmla="*/ 7620 h 14287"/>
                      <a:gd name="connsiteX1" fmla="*/ 7620 w 11429"/>
                      <a:gd name="connsiteY1" fmla="*/ 14288 h 14287"/>
                      <a:gd name="connsiteX2" fmla="*/ 11430 w 11429"/>
                      <a:gd name="connsiteY2" fmla="*/ 7620 h 14287"/>
                      <a:gd name="connsiteX3" fmla="*/ 11430 w 11429"/>
                      <a:gd name="connsiteY3" fmla="*/ 0 h 14287"/>
                      <a:gd name="connsiteX4" fmla="*/ 0 w 11429"/>
                      <a:gd name="connsiteY4" fmla="*/ 0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4287">
                        <a:moveTo>
                          <a:pt x="0" y="7620"/>
                        </a:moveTo>
                        <a:lnTo>
                          <a:pt x="7620" y="14288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7CD2247D-2C22-4F05-93D7-432FDA63A5FF}"/>
                    </a:ext>
                  </a:extLst>
                </p:cNvPr>
                <p:cNvSpPr/>
                <p:nvPr/>
              </p:nvSpPr>
              <p:spPr>
                <a:xfrm>
                  <a:off x="6942772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AC899B8-1CC0-41CE-9D12-42A5C29EB8E2}"/>
                    </a:ext>
                  </a:extLst>
                </p:cNvPr>
                <p:cNvSpPr/>
                <p:nvPr/>
              </p:nvSpPr>
              <p:spPr>
                <a:xfrm>
                  <a:off x="6953250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ECF9EF5-873D-4935-A21E-07BDF10CF0B3}"/>
                    </a:ext>
                  </a:extLst>
                </p:cNvPr>
                <p:cNvSpPr/>
                <p:nvPr/>
              </p:nvSpPr>
              <p:spPr>
                <a:xfrm>
                  <a:off x="7044690" y="3914775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17164F22-A02D-4793-8B82-F4366027F287}"/>
                    </a:ext>
                  </a:extLst>
                </p:cNvPr>
                <p:cNvSpPr/>
                <p:nvPr/>
              </p:nvSpPr>
              <p:spPr>
                <a:xfrm>
                  <a:off x="7054215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836520F2-D7B7-4407-8FB2-2AC12145F897}"/>
                    </a:ext>
                  </a:extLst>
                </p:cNvPr>
                <p:cNvSpPr/>
                <p:nvPr/>
              </p:nvSpPr>
              <p:spPr>
                <a:xfrm>
                  <a:off x="7147559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42BA96C1-D6EB-4210-9D4C-662597CF64A5}"/>
                    </a:ext>
                  </a:extLst>
                </p:cNvPr>
                <p:cNvSpPr/>
                <p:nvPr/>
              </p:nvSpPr>
              <p:spPr>
                <a:xfrm>
                  <a:off x="7158037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75BAED6-E6E8-4F40-8CAC-ED2F9A2C3B89}"/>
                    </a:ext>
                  </a:extLst>
                </p:cNvPr>
                <p:cNvSpPr/>
                <p:nvPr/>
              </p:nvSpPr>
              <p:spPr>
                <a:xfrm>
                  <a:off x="6942772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E69DE07C-F02F-4E36-8990-8CE6C76C2960}"/>
                    </a:ext>
                  </a:extLst>
                </p:cNvPr>
                <p:cNvSpPr/>
                <p:nvPr/>
              </p:nvSpPr>
              <p:spPr>
                <a:xfrm>
                  <a:off x="6953250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04FABA3D-DEB0-4A08-9CD5-411BFBED98AF}"/>
                    </a:ext>
                  </a:extLst>
                </p:cNvPr>
                <p:cNvSpPr/>
                <p:nvPr/>
              </p:nvSpPr>
              <p:spPr>
                <a:xfrm>
                  <a:off x="7044690" y="4051934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92809D59-63E6-47F8-AD78-E21232ED39C1}"/>
                    </a:ext>
                  </a:extLst>
                </p:cNvPr>
                <p:cNvSpPr/>
                <p:nvPr/>
              </p:nvSpPr>
              <p:spPr>
                <a:xfrm>
                  <a:off x="7054215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86185181-DF6C-4825-A4FE-6AAC0235852E}"/>
                    </a:ext>
                  </a:extLst>
                </p:cNvPr>
                <p:cNvSpPr/>
                <p:nvPr/>
              </p:nvSpPr>
              <p:spPr>
                <a:xfrm>
                  <a:off x="7147559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FD2B412A-BEED-4728-A67E-7317DB40F2CB}"/>
                    </a:ext>
                  </a:extLst>
                </p:cNvPr>
                <p:cNvSpPr/>
                <p:nvPr/>
              </p:nvSpPr>
              <p:spPr>
                <a:xfrm>
                  <a:off x="7158037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F044AEA-4D45-4114-8186-A39475650737}"/>
                    </a:ext>
                  </a:extLst>
                </p:cNvPr>
                <p:cNvSpPr/>
                <p:nvPr/>
              </p:nvSpPr>
              <p:spPr>
                <a:xfrm>
                  <a:off x="6942772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3CB2EE6-90CF-4746-920C-B83E45AD537B}"/>
                    </a:ext>
                  </a:extLst>
                </p:cNvPr>
                <p:cNvSpPr/>
                <p:nvPr/>
              </p:nvSpPr>
              <p:spPr>
                <a:xfrm>
                  <a:off x="6953250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4B664915-272D-473A-859B-48723FE1BB35}"/>
                    </a:ext>
                  </a:extLst>
                </p:cNvPr>
                <p:cNvSpPr/>
                <p:nvPr/>
              </p:nvSpPr>
              <p:spPr>
                <a:xfrm>
                  <a:off x="7044690" y="4199572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2464680-6830-440C-87A3-1F3B063A631C}"/>
                    </a:ext>
                  </a:extLst>
                </p:cNvPr>
                <p:cNvSpPr/>
                <p:nvPr/>
              </p:nvSpPr>
              <p:spPr>
                <a:xfrm>
                  <a:off x="7054215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BFBB4B18-5277-4498-8093-9EB5B74E0B14}"/>
                    </a:ext>
                  </a:extLst>
                </p:cNvPr>
                <p:cNvSpPr/>
                <p:nvPr/>
              </p:nvSpPr>
              <p:spPr>
                <a:xfrm>
                  <a:off x="7147559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F43EF868-E3A2-47D5-8D37-450390782085}"/>
                    </a:ext>
                  </a:extLst>
                </p:cNvPr>
                <p:cNvSpPr/>
                <p:nvPr/>
              </p:nvSpPr>
              <p:spPr>
                <a:xfrm>
                  <a:off x="7158037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1682CE4-4238-4786-8EC0-812BFA9865DB}"/>
                    </a:ext>
                  </a:extLst>
                </p:cNvPr>
                <p:cNvSpPr/>
                <p:nvPr/>
              </p:nvSpPr>
              <p:spPr>
                <a:xfrm>
                  <a:off x="6942772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FE9B75A3-9529-4F5E-86F4-57F01FC34C04}"/>
                    </a:ext>
                  </a:extLst>
                </p:cNvPr>
                <p:cNvSpPr/>
                <p:nvPr/>
              </p:nvSpPr>
              <p:spPr>
                <a:xfrm>
                  <a:off x="6953250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511D6D3B-CDC4-495B-894A-D618F641057F}"/>
                    </a:ext>
                  </a:extLst>
                </p:cNvPr>
                <p:cNvSpPr/>
                <p:nvPr/>
              </p:nvSpPr>
              <p:spPr>
                <a:xfrm>
                  <a:off x="7044690" y="4335779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F03AC63-0C3A-4EE3-9396-68F8D696DDEB}"/>
                    </a:ext>
                  </a:extLst>
                </p:cNvPr>
                <p:cNvSpPr/>
                <p:nvPr/>
              </p:nvSpPr>
              <p:spPr>
                <a:xfrm>
                  <a:off x="7054215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17F315A6-BF31-4E7E-A702-BCAC4C4B3A02}"/>
                    </a:ext>
                  </a:extLst>
                </p:cNvPr>
                <p:cNvSpPr/>
                <p:nvPr/>
              </p:nvSpPr>
              <p:spPr>
                <a:xfrm>
                  <a:off x="7147559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F477BB93-AB8E-4D41-A90C-9E98AA7DEFA9}"/>
                    </a:ext>
                  </a:extLst>
                </p:cNvPr>
                <p:cNvSpPr/>
                <p:nvPr/>
              </p:nvSpPr>
              <p:spPr>
                <a:xfrm>
                  <a:off x="7158037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45DD7791-BA2B-4A8D-B25E-B2FD60A77BC5}"/>
                    </a:ext>
                  </a:extLst>
                </p:cNvPr>
                <p:cNvSpPr/>
                <p:nvPr/>
              </p:nvSpPr>
              <p:spPr>
                <a:xfrm>
                  <a:off x="7180897" y="3876675"/>
                  <a:ext cx="60959" cy="5714"/>
                </a:xfrm>
                <a:custGeom>
                  <a:avLst/>
                  <a:gdLst>
                    <a:gd name="connsiteX0" fmla="*/ 0 w 60959"/>
                    <a:gd name="connsiteY0" fmla="*/ 0 h 5714"/>
                    <a:gd name="connsiteX1" fmla="*/ 60960 w 60959"/>
                    <a:gd name="connsiteY1" fmla="*/ 0 h 5714"/>
                    <a:gd name="connsiteX2" fmla="*/ 60960 w 60959"/>
                    <a:gd name="connsiteY2" fmla="*/ 5715 h 5714"/>
                    <a:gd name="connsiteX3" fmla="*/ 0 w 60959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59" h="5714">
                      <a:moveTo>
                        <a:pt x="0" y="0"/>
                      </a:moveTo>
                      <a:lnTo>
                        <a:pt x="60960" y="0"/>
                      </a:lnTo>
                      <a:lnTo>
                        <a:pt x="60960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9C3F0193-F4D2-4F5E-B779-75AC1BDFEE5F}"/>
                    </a:ext>
                  </a:extLst>
                </p:cNvPr>
                <p:cNvSpPr/>
                <p:nvPr/>
              </p:nvSpPr>
              <p:spPr>
                <a:xfrm>
                  <a:off x="7136130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1758089-1345-471B-8033-66E278265883}"/>
                    </a:ext>
                  </a:extLst>
                </p:cNvPr>
                <p:cNvSpPr/>
                <p:nvPr/>
              </p:nvSpPr>
              <p:spPr>
                <a:xfrm>
                  <a:off x="6951345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0FD53A5E-621D-4EF7-8021-124E6D480B77}"/>
                    </a:ext>
                  </a:extLst>
                </p:cNvPr>
                <p:cNvSpPr/>
                <p:nvPr/>
              </p:nvSpPr>
              <p:spPr>
                <a:xfrm>
                  <a:off x="6854190" y="3828097"/>
                  <a:ext cx="76200" cy="17145"/>
                </a:xfrm>
                <a:custGeom>
                  <a:avLst/>
                  <a:gdLst>
                    <a:gd name="connsiteX0" fmla="*/ 0 w 76200"/>
                    <a:gd name="connsiteY0" fmla="*/ 0 h 17145"/>
                    <a:gd name="connsiteX1" fmla="*/ 76200 w 76200"/>
                    <a:gd name="connsiteY1" fmla="*/ 0 h 17145"/>
                    <a:gd name="connsiteX2" fmla="*/ 76200 w 76200"/>
                    <a:gd name="connsiteY2" fmla="*/ 17145 h 17145"/>
                    <a:gd name="connsiteX3" fmla="*/ 0 w 76200"/>
                    <a:gd name="connsiteY3" fmla="*/ 17145 h 1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0" h="17145">
                      <a:moveTo>
                        <a:pt x="0" y="0"/>
                      </a:moveTo>
                      <a:lnTo>
                        <a:pt x="76200" y="0"/>
                      </a:lnTo>
                      <a:lnTo>
                        <a:pt x="76200" y="17145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E60E264D-6E53-474B-9944-054F26991399}"/>
                    </a:ext>
                  </a:extLst>
                </p:cNvPr>
                <p:cNvSpPr/>
                <p:nvPr/>
              </p:nvSpPr>
              <p:spPr>
                <a:xfrm>
                  <a:off x="6751320" y="3805237"/>
                  <a:ext cx="75540" cy="51434"/>
                </a:xfrm>
                <a:custGeom>
                  <a:avLst/>
                  <a:gdLst>
                    <a:gd name="connsiteX0" fmla="*/ 59055 w 75540"/>
                    <a:gd name="connsiteY0" fmla="*/ 14288 h 51434"/>
                    <a:gd name="connsiteX1" fmla="*/ 59055 w 75540"/>
                    <a:gd name="connsiteY1" fmla="*/ 14288 h 51434"/>
                    <a:gd name="connsiteX2" fmla="*/ 37147 w 75540"/>
                    <a:gd name="connsiteY2" fmla="*/ 0 h 51434"/>
                    <a:gd name="connsiteX3" fmla="*/ 14288 w 75540"/>
                    <a:gd name="connsiteY3" fmla="*/ 20955 h 51434"/>
                    <a:gd name="connsiteX4" fmla="*/ 0 w 75540"/>
                    <a:gd name="connsiteY4" fmla="*/ 36195 h 51434"/>
                    <a:gd name="connsiteX5" fmla="*/ 15240 w 75540"/>
                    <a:gd name="connsiteY5" fmla="*/ 51435 h 51434"/>
                    <a:gd name="connsiteX6" fmla="*/ 27622 w 75540"/>
                    <a:gd name="connsiteY6" fmla="*/ 51435 h 51434"/>
                    <a:gd name="connsiteX7" fmla="*/ 33338 w 75540"/>
                    <a:gd name="connsiteY7" fmla="*/ 51435 h 51434"/>
                    <a:gd name="connsiteX8" fmla="*/ 33338 w 75540"/>
                    <a:gd name="connsiteY8" fmla="*/ 33338 h 51434"/>
                    <a:gd name="connsiteX9" fmla="*/ 24765 w 75540"/>
                    <a:gd name="connsiteY9" fmla="*/ 33338 h 51434"/>
                    <a:gd name="connsiteX10" fmla="*/ 37147 w 75540"/>
                    <a:gd name="connsiteY10" fmla="*/ 18097 h 51434"/>
                    <a:gd name="connsiteX11" fmla="*/ 49530 w 75540"/>
                    <a:gd name="connsiteY11" fmla="*/ 33338 h 51434"/>
                    <a:gd name="connsiteX12" fmla="*/ 40958 w 75540"/>
                    <a:gd name="connsiteY12" fmla="*/ 33338 h 51434"/>
                    <a:gd name="connsiteX13" fmla="*/ 40958 w 75540"/>
                    <a:gd name="connsiteY13" fmla="*/ 51435 h 51434"/>
                    <a:gd name="connsiteX14" fmla="*/ 57150 w 75540"/>
                    <a:gd name="connsiteY14" fmla="*/ 51435 h 51434"/>
                    <a:gd name="connsiteX15" fmla="*/ 75248 w 75540"/>
                    <a:gd name="connsiteY15" fmla="*/ 33338 h 51434"/>
                    <a:gd name="connsiteX16" fmla="*/ 75248 w 75540"/>
                    <a:gd name="connsiteY16" fmla="*/ 32385 h 51434"/>
                    <a:gd name="connsiteX17" fmla="*/ 59055 w 75540"/>
                    <a:gd name="connsiteY17" fmla="*/ 14288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540" h="51434">
                      <a:moveTo>
                        <a:pt x="59055" y="14288"/>
                      </a:moveTo>
                      <a:lnTo>
                        <a:pt x="59055" y="14288"/>
                      </a:lnTo>
                      <a:cubicBezTo>
                        <a:pt x="55245" y="5715"/>
                        <a:pt x="46672" y="0"/>
                        <a:pt x="37147" y="0"/>
                      </a:cubicBezTo>
                      <a:cubicBezTo>
                        <a:pt x="24765" y="0"/>
                        <a:pt x="15240" y="9525"/>
                        <a:pt x="14288" y="20955"/>
                      </a:cubicBezTo>
                      <a:cubicBezTo>
                        <a:pt x="5715" y="21908"/>
                        <a:pt x="0" y="28575"/>
                        <a:pt x="0" y="36195"/>
                      </a:cubicBezTo>
                      <a:cubicBezTo>
                        <a:pt x="0" y="44767"/>
                        <a:pt x="6667" y="51435"/>
                        <a:pt x="15240" y="51435"/>
                      </a:cubicBezTo>
                      <a:lnTo>
                        <a:pt x="27622" y="51435"/>
                      </a:lnTo>
                      <a:cubicBezTo>
                        <a:pt x="28575" y="51435"/>
                        <a:pt x="33338" y="51435"/>
                        <a:pt x="33338" y="51435"/>
                      </a:cubicBezTo>
                      <a:lnTo>
                        <a:pt x="33338" y="33338"/>
                      </a:lnTo>
                      <a:lnTo>
                        <a:pt x="24765" y="33338"/>
                      </a:lnTo>
                      <a:lnTo>
                        <a:pt x="37147" y="18097"/>
                      </a:lnTo>
                      <a:lnTo>
                        <a:pt x="49530" y="33338"/>
                      </a:lnTo>
                      <a:lnTo>
                        <a:pt x="40958" y="33338"/>
                      </a:lnTo>
                      <a:lnTo>
                        <a:pt x="40958" y="51435"/>
                      </a:lnTo>
                      <a:lnTo>
                        <a:pt x="57150" y="51435"/>
                      </a:lnTo>
                      <a:cubicBezTo>
                        <a:pt x="66675" y="51435"/>
                        <a:pt x="75248" y="43815"/>
                        <a:pt x="75248" y="33338"/>
                      </a:cubicBezTo>
                      <a:lnTo>
                        <a:pt x="75248" y="32385"/>
                      </a:lnTo>
                      <a:cubicBezTo>
                        <a:pt x="77152" y="21908"/>
                        <a:pt x="69533" y="14288"/>
                        <a:pt x="59055" y="14288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492942" y="5289232"/>
              <a:ext cx="394335" cy="701039"/>
              <a:chOff x="6540817" y="3965257"/>
              <a:chExt cx="394335" cy="701039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84370B4-B4D0-4E74-B242-DF6B6E9C1A4C}"/>
                  </a:ext>
                </a:extLst>
              </p:cNvPr>
              <p:cNvSpPr/>
              <p:nvPr/>
            </p:nvSpPr>
            <p:spPr>
              <a:xfrm>
                <a:off x="6540817" y="3965257"/>
                <a:ext cx="394335" cy="701039"/>
              </a:xfrm>
              <a:custGeom>
                <a:avLst/>
                <a:gdLst>
                  <a:gd name="connsiteX0" fmla="*/ 394335 w 394335"/>
                  <a:gd name="connsiteY0" fmla="*/ 668655 h 701039"/>
                  <a:gd name="connsiteX1" fmla="*/ 366713 w 394335"/>
                  <a:gd name="connsiteY1" fmla="*/ 701040 h 701039"/>
                  <a:gd name="connsiteX2" fmla="*/ 27623 w 394335"/>
                  <a:gd name="connsiteY2" fmla="*/ 701040 h 701039"/>
                  <a:gd name="connsiteX3" fmla="*/ 0 w 394335"/>
                  <a:gd name="connsiteY3" fmla="*/ 668655 h 701039"/>
                  <a:gd name="connsiteX4" fmla="*/ 0 w 394335"/>
                  <a:gd name="connsiteY4" fmla="*/ 32385 h 701039"/>
                  <a:gd name="connsiteX5" fmla="*/ 27623 w 394335"/>
                  <a:gd name="connsiteY5" fmla="*/ 0 h 701039"/>
                  <a:gd name="connsiteX6" fmla="*/ 366713 w 394335"/>
                  <a:gd name="connsiteY6" fmla="*/ 0 h 701039"/>
                  <a:gd name="connsiteX7" fmla="*/ 394335 w 394335"/>
                  <a:gd name="connsiteY7" fmla="*/ 32385 h 701039"/>
                  <a:gd name="connsiteX8" fmla="*/ 394335 w 394335"/>
                  <a:gd name="connsiteY8" fmla="*/ 668655 h 70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335" h="701039">
                    <a:moveTo>
                      <a:pt x="394335" y="668655"/>
                    </a:moveTo>
                    <a:cubicBezTo>
                      <a:pt x="394335" y="689610"/>
                      <a:pt x="384810" y="701040"/>
                      <a:pt x="366713" y="701040"/>
                    </a:cubicBezTo>
                    <a:lnTo>
                      <a:pt x="27623" y="701040"/>
                    </a:lnTo>
                    <a:cubicBezTo>
                      <a:pt x="9525" y="701040"/>
                      <a:pt x="0" y="689610"/>
                      <a:pt x="0" y="668655"/>
                    </a:cubicBezTo>
                    <a:lnTo>
                      <a:pt x="0" y="32385"/>
                    </a:lnTo>
                    <a:cubicBezTo>
                      <a:pt x="0" y="11430"/>
                      <a:pt x="9525" y="0"/>
                      <a:pt x="27623" y="0"/>
                    </a:cubicBezTo>
                    <a:lnTo>
                      <a:pt x="366713" y="0"/>
                    </a:lnTo>
                    <a:cubicBezTo>
                      <a:pt x="384810" y="0"/>
                      <a:pt x="394335" y="11430"/>
                      <a:pt x="394335" y="32385"/>
                    </a:cubicBezTo>
                    <a:lnTo>
                      <a:pt x="394335" y="668655"/>
                    </a:lnTo>
                    <a:close/>
                  </a:path>
                </a:pathLst>
              </a:custGeom>
              <a:solidFill>
                <a:srgbClr val="424F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572250" y="4018597"/>
                <a:ext cx="332422" cy="561974"/>
                <a:chOff x="6572250" y="4018597"/>
                <a:chExt cx="332422" cy="561974"/>
              </a:xfrm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ED38A843-EDB9-46F3-9E32-0360E234B418}"/>
                    </a:ext>
                  </a:extLst>
                </p:cNvPr>
                <p:cNvSpPr/>
                <p:nvPr/>
              </p:nvSpPr>
              <p:spPr>
                <a:xfrm>
                  <a:off x="6572250" y="4020502"/>
                  <a:ext cx="331470" cy="560069"/>
                </a:xfrm>
                <a:custGeom>
                  <a:avLst/>
                  <a:gdLst>
                    <a:gd name="connsiteX0" fmla="*/ 0 w 331470"/>
                    <a:gd name="connsiteY0" fmla="*/ 0 h 560069"/>
                    <a:gd name="connsiteX1" fmla="*/ 331470 w 331470"/>
                    <a:gd name="connsiteY1" fmla="*/ 0 h 560069"/>
                    <a:gd name="connsiteX2" fmla="*/ 331470 w 331470"/>
                    <a:gd name="connsiteY2" fmla="*/ 560070 h 560069"/>
                    <a:gd name="connsiteX3" fmla="*/ 0 w 331470"/>
                    <a:gd name="connsiteY3" fmla="*/ 560070 h 56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470" h="560069">
                      <a:moveTo>
                        <a:pt x="0" y="0"/>
                      </a:moveTo>
                      <a:lnTo>
                        <a:pt x="331470" y="0"/>
                      </a:lnTo>
                      <a:lnTo>
                        <a:pt x="331470" y="560070"/>
                      </a:lnTo>
                      <a:lnTo>
                        <a:pt x="0" y="5600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B55BBC2E-06C5-437E-A200-B46467E067D2}"/>
                    </a:ext>
                  </a:extLst>
                </p:cNvPr>
                <p:cNvSpPr/>
                <p:nvPr/>
              </p:nvSpPr>
              <p:spPr>
                <a:xfrm>
                  <a:off x="6572250" y="4095750"/>
                  <a:ext cx="332422" cy="273367"/>
                </a:xfrm>
                <a:custGeom>
                  <a:avLst/>
                  <a:gdLst>
                    <a:gd name="connsiteX0" fmla="*/ 0 w 332422"/>
                    <a:gd name="connsiteY0" fmla="*/ 0 h 273367"/>
                    <a:gd name="connsiteX1" fmla="*/ 332422 w 332422"/>
                    <a:gd name="connsiteY1" fmla="*/ 0 h 273367"/>
                    <a:gd name="connsiteX2" fmla="*/ 332422 w 332422"/>
                    <a:gd name="connsiteY2" fmla="*/ 273367 h 273367"/>
                    <a:gd name="connsiteX3" fmla="*/ 0 w 332422"/>
                    <a:gd name="connsiteY3" fmla="*/ 273367 h 27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273367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273367"/>
                      </a:lnTo>
                      <a:lnTo>
                        <a:pt x="0" y="273367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2A3E4AA-24A2-4BF6-AF42-6C250197F803}"/>
                    </a:ext>
                  </a:extLst>
                </p:cNvPr>
                <p:cNvSpPr/>
                <p:nvPr/>
              </p:nvSpPr>
              <p:spPr>
                <a:xfrm>
                  <a:off x="6572250" y="4018597"/>
                  <a:ext cx="332422" cy="77152"/>
                </a:xfrm>
                <a:custGeom>
                  <a:avLst/>
                  <a:gdLst>
                    <a:gd name="connsiteX0" fmla="*/ 0 w 332422"/>
                    <a:gd name="connsiteY0" fmla="*/ 0 h 77152"/>
                    <a:gd name="connsiteX1" fmla="*/ 332422 w 332422"/>
                    <a:gd name="connsiteY1" fmla="*/ 0 h 77152"/>
                    <a:gd name="connsiteX2" fmla="*/ 332422 w 332422"/>
                    <a:gd name="connsiteY2" fmla="*/ 77153 h 77152"/>
                    <a:gd name="connsiteX3" fmla="*/ 0 w 332422"/>
                    <a:gd name="connsiteY3" fmla="*/ 77153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77152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77153"/>
                      </a:lnTo>
                      <a:lnTo>
                        <a:pt x="0" y="77153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98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847522" y="4038600"/>
                  <a:ext cx="32384" cy="33337"/>
                  <a:chOff x="6847522" y="4038600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99" name="Freeform: Shape 298">
                    <a:extLst>
                      <a:ext uri="{FF2B5EF4-FFF2-40B4-BE49-F238E27FC236}">
                        <a16:creationId xmlns:a16="http://schemas.microsoft.com/office/drawing/2014/main" id="{52043CF8-5546-48BC-B2AE-3E05D070174F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67175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0087C10E-C3F5-4A72-92A6-571E1601E044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5288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B3C28207-0F11-40DF-AB83-6699B296A443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3860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CC98E780-18E7-46B7-B7BB-2C8D4568CCDB}"/>
                    </a:ext>
                  </a:extLst>
                </p:cNvPr>
                <p:cNvSpPr/>
                <p:nvPr/>
              </p:nvSpPr>
              <p:spPr>
                <a:xfrm>
                  <a:off x="6593204" y="4119562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3"/>
                        <a:pt x="67628" y="0"/>
                        <a:pt x="43815" y="0"/>
                      </a:cubicBezTo>
                      <a:cubicBezTo>
                        <a:pt x="20003" y="0"/>
                        <a:pt x="0" y="20003"/>
                        <a:pt x="0" y="43815"/>
                      </a:cubicBezTo>
                      <a:cubicBezTo>
                        <a:pt x="0" y="67628"/>
                        <a:pt x="20003" y="87630"/>
                        <a:pt x="43815" y="87630"/>
                      </a:cubicBezTo>
                      <a:cubicBezTo>
                        <a:pt x="67628" y="87630"/>
                        <a:pt x="87630" y="67628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689FADCF-1F7B-4E61-9A00-BB864FB04FA3}"/>
                    </a:ext>
                  </a:extLst>
                </p:cNvPr>
                <p:cNvSpPr/>
                <p:nvPr/>
              </p:nvSpPr>
              <p:spPr>
                <a:xfrm>
                  <a:off x="6692265" y="4168140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3 h 4762"/>
                    <a:gd name="connsiteX3" fmla="*/ 0 w 2952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3FB47B97-5B7D-42EA-B62D-2C7FE4FD480C}"/>
                    </a:ext>
                  </a:extLst>
                </p:cNvPr>
                <p:cNvSpPr/>
                <p:nvPr/>
              </p:nvSpPr>
              <p:spPr>
                <a:xfrm>
                  <a:off x="6654165" y="426053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717ED634-59F6-43B5-912C-EFD226D23DC8}"/>
                    </a:ext>
                  </a:extLst>
                </p:cNvPr>
                <p:cNvSpPr/>
                <p:nvPr/>
              </p:nvSpPr>
              <p:spPr>
                <a:xfrm>
                  <a:off x="6707505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8F2C44EB-1D73-4208-9DC6-8B872D4FF58D}"/>
                    </a:ext>
                  </a:extLst>
                </p:cNvPr>
                <p:cNvSpPr/>
                <p:nvPr/>
              </p:nvSpPr>
              <p:spPr>
                <a:xfrm>
                  <a:off x="6721792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F03F41D-DEB5-43D5-BF13-AFDB268A8894}"/>
                    </a:ext>
                  </a:extLst>
                </p:cNvPr>
                <p:cNvSpPr/>
                <p:nvPr/>
              </p:nvSpPr>
              <p:spPr>
                <a:xfrm>
                  <a:off x="6652260" y="423291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AD7BC03D-BA90-495A-8401-446CC1677600}"/>
                    </a:ext>
                  </a:extLst>
                </p:cNvPr>
                <p:cNvSpPr/>
                <p:nvPr/>
              </p:nvSpPr>
              <p:spPr>
                <a:xfrm>
                  <a:off x="6705600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1BA3E66-7300-46D1-B142-613CB3108F60}"/>
                    </a:ext>
                  </a:extLst>
                </p:cNvPr>
                <p:cNvSpPr/>
                <p:nvPr/>
              </p:nvSpPr>
              <p:spPr>
                <a:xfrm>
                  <a:off x="6719887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42F0ADF3-1117-4EF9-9D74-47510F1EF1CF}"/>
                    </a:ext>
                  </a:extLst>
                </p:cNvPr>
                <p:cNvSpPr/>
                <p:nvPr/>
              </p:nvSpPr>
              <p:spPr>
                <a:xfrm>
                  <a:off x="6692265" y="4148137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BA4A6DFA-C43E-4368-8E67-B08CFB1FFB2D}"/>
                    </a:ext>
                  </a:extLst>
                </p:cNvPr>
                <p:cNvSpPr/>
                <p:nvPr/>
              </p:nvSpPr>
              <p:spPr>
                <a:xfrm>
                  <a:off x="6732270" y="4168140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3 h 4762"/>
                    <a:gd name="connsiteX3" fmla="*/ 0 w 2571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C191C211-4E8A-436A-87FA-6717FB4EB021}"/>
                    </a:ext>
                  </a:extLst>
                </p:cNvPr>
                <p:cNvSpPr/>
                <p:nvPr/>
              </p:nvSpPr>
              <p:spPr>
                <a:xfrm>
                  <a:off x="6654165" y="428625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A34D6CF-1917-479F-9E50-22DB32244BC9}"/>
                    </a:ext>
                  </a:extLst>
                </p:cNvPr>
                <p:cNvSpPr/>
                <p:nvPr/>
              </p:nvSpPr>
              <p:spPr>
                <a:xfrm>
                  <a:off x="6707505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790225B7-8035-4A39-97ED-93BD2177FA42}"/>
                    </a:ext>
                  </a:extLst>
                </p:cNvPr>
                <p:cNvSpPr/>
                <p:nvPr/>
              </p:nvSpPr>
              <p:spPr>
                <a:xfrm>
                  <a:off x="6721792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34FB7C85-2544-4D9E-BEF6-AFC02A2C9FA0}"/>
                    </a:ext>
                  </a:extLst>
                </p:cNvPr>
                <p:cNvSpPr/>
                <p:nvPr/>
              </p:nvSpPr>
              <p:spPr>
                <a:xfrm>
                  <a:off x="6654165" y="4311015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8627583-CD50-481C-9AAA-E2B5A8E7DC7C}"/>
                    </a:ext>
                  </a:extLst>
                </p:cNvPr>
                <p:cNvSpPr/>
                <p:nvPr/>
              </p:nvSpPr>
              <p:spPr>
                <a:xfrm>
                  <a:off x="6707505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5F808F7F-C1BE-4189-BF55-38D739402C76}"/>
                    </a:ext>
                  </a:extLst>
                </p:cNvPr>
                <p:cNvSpPr/>
                <p:nvPr/>
              </p:nvSpPr>
              <p:spPr>
                <a:xfrm>
                  <a:off x="6721792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09BACA6-C300-4966-A2DD-F322FDA2F43E}"/>
                    </a:ext>
                  </a:extLst>
                </p:cNvPr>
                <p:cNvSpPr/>
                <p:nvPr/>
              </p:nvSpPr>
              <p:spPr>
                <a:xfrm>
                  <a:off x="6614159" y="4341495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3 h 12382"/>
                    <a:gd name="connsiteX1" fmla="*/ 134303 w 135255"/>
                    <a:gd name="connsiteY1" fmla="*/ 12383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3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3"/>
                      </a:moveTo>
                      <a:lnTo>
                        <a:pt x="134303" y="12383"/>
                      </a:lnTo>
                      <a:cubicBezTo>
                        <a:pt x="135255" y="12383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3"/>
                        <a:pt x="953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A6241CA1-5070-4C2A-9D0A-46B461CD9D36}"/>
                    </a:ext>
                  </a:extLst>
                </p:cNvPr>
                <p:cNvSpPr/>
                <p:nvPr/>
              </p:nvSpPr>
              <p:spPr>
                <a:xfrm>
                  <a:off x="6613207" y="4340542"/>
                  <a:ext cx="45720" cy="13335"/>
                </a:xfrm>
                <a:custGeom>
                  <a:avLst/>
                  <a:gdLst>
                    <a:gd name="connsiteX0" fmla="*/ 952 w 45720"/>
                    <a:gd name="connsiteY0" fmla="*/ 13335 h 13335"/>
                    <a:gd name="connsiteX1" fmla="*/ 44767 w 45720"/>
                    <a:gd name="connsiteY1" fmla="*/ 13335 h 13335"/>
                    <a:gd name="connsiteX2" fmla="*/ 45720 w 45720"/>
                    <a:gd name="connsiteY2" fmla="*/ 12383 h 13335"/>
                    <a:gd name="connsiteX3" fmla="*/ 45720 w 45720"/>
                    <a:gd name="connsiteY3" fmla="*/ 953 h 13335"/>
                    <a:gd name="connsiteX4" fmla="*/ 44767 w 45720"/>
                    <a:gd name="connsiteY4" fmla="*/ 0 h 13335"/>
                    <a:gd name="connsiteX5" fmla="*/ 952 w 45720"/>
                    <a:gd name="connsiteY5" fmla="*/ 0 h 13335"/>
                    <a:gd name="connsiteX6" fmla="*/ 0 w 45720"/>
                    <a:gd name="connsiteY6" fmla="*/ 953 h 13335"/>
                    <a:gd name="connsiteX7" fmla="*/ 952 w 45720"/>
                    <a:gd name="connsiteY7" fmla="*/ 13335 h 13335"/>
                    <a:gd name="connsiteX8" fmla="*/ 952 w 45720"/>
                    <a:gd name="connsiteY8" fmla="*/ 13335 h 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5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613207" y="4133850"/>
                  <a:ext cx="45720" cy="51434"/>
                  <a:chOff x="6613207" y="4133850"/>
                  <a:chExt cx="45720" cy="51434"/>
                </a:xfrm>
              </p:grpSpPr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8095FD65-BA5A-4CB3-B835-B17E50F6EEB1}"/>
                      </a:ext>
                    </a:extLst>
                  </p:cNvPr>
                  <p:cNvSpPr/>
                  <p:nvPr/>
                </p:nvSpPr>
                <p:spPr>
                  <a:xfrm>
                    <a:off x="6625590" y="4134802"/>
                    <a:ext cx="22859" cy="32384"/>
                  </a:xfrm>
                  <a:custGeom>
                    <a:avLst/>
                    <a:gdLst>
                      <a:gd name="connsiteX0" fmla="*/ 22860 w 22859"/>
                      <a:gd name="connsiteY0" fmla="*/ 13335 h 32384"/>
                      <a:gd name="connsiteX1" fmla="*/ 15240 w 22859"/>
                      <a:gd name="connsiteY1" fmla="*/ 32385 h 32384"/>
                      <a:gd name="connsiteX2" fmla="*/ 3810 w 22859"/>
                      <a:gd name="connsiteY2" fmla="*/ 29527 h 32384"/>
                      <a:gd name="connsiteX3" fmla="*/ 0 w 22859"/>
                      <a:gd name="connsiteY3" fmla="*/ 14288 h 32384"/>
                      <a:gd name="connsiteX4" fmla="*/ 10477 w 22859"/>
                      <a:gd name="connsiteY4" fmla="*/ 0 h 32384"/>
                      <a:gd name="connsiteX5" fmla="*/ 22860 w 22859"/>
                      <a:gd name="connsiteY5" fmla="*/ 13335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4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2"/>
                          <a:pt x="3810" y="29527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2"/>
                          <a:pt x="22860" y="4763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4F99AB93-4F68-4CF5-8711-2FB6F5572E63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47184"/>
                    <a:ext cx="5715" cy="11430"/>
                  </a:xfrm>
                  <a:custGeom>
                    <a:avLst/>
                    <a:gdLst>
                      <a:gd name="connsiteX0" fmla="*/ 5715 w 5715"/>
                      <a:gd name="connsiteY0" fmla="*/ 5715 h 11430"/>
                      <a:gd name="connsiteX1" fmla="*/ 2858 w 5715"/>
                      <a:gd name="connsiteY1" fmla="*/ 11430 h 11430"/>
                      <a:gd name="connsiteX2" fmla="*/ 0 w 5715"/>
                      <a:gd name="connsiteY2" fmla="*/ 5715 h 11430"/>
                      <a:gd name="connsiteX3" fmla="*/ 2858 w 5715"/>
                      <a:gd name="connsiteY3" fmla="*/ 0 h 11430"/>
                      <a:gd name="connsiteX4" fmla="*/ 5715 w 5715"/>
                      <a:gd name="connsiteY4" fmla="*/ 5715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30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C1D14B13-B901-4D8C-B13D-F2D8F2ACA054}"/>
                      </a:ext>
                    </a:extLst>
                  </p:cNvPr>
                  <p:cNvSpPr/>
                  <p:nvPr/>
                </p:nvSpPr>
                <p:spPr>
                  <a:xfrm>
                    <a:off x="6643687" y="4141470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C615A125-C2DA-4E9D-923A-EB3570D29300}"/>
                      </a:ext>
                    </a:extLst>
                  </p:cNvPr>
                  <p:cNvSpPr/>
                  <p:nvPr/>
                </p:nvSpPr>
                <p:spPr>
                  <a:xfrm>
                    <a:off x="6640829" y="4146232"/>
                    <a:ext cx="3810" cy="3809"/>
                  </a:xfrm>
                  <a:custGeom>
                    <a:avLst/>
                    <a:gdLst>
                      <a:gd name="connsiteX0" fmla="*/ 3810 w 3810"/>
                      <a:gd name="connsiteY0" fmla="*/ 1905 h 3809"/>
                      <a:gd name="connsiteX1" fmla="*/ 1905 w 3810"/>
                      <a:gd name="connsiteY1" fmla="*/ 0 h 3809"/>
                      <a:gd name="connsiteX2" fmla="*/ 0 w 3810"/>
                      <a:gd name="connsiteY2" fmla="*/ 1905 h 3809"/>
                      <a:gd name="connsiteX3" fmla="*/ 1905 w 3810"/>
                      <a:gd name="connsiteY3" fmla="*/ 3810 h 3809"/>
                      <a:gd name="connsiteX4" fmla="*/ 3810 w 3810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3" y="0"/>
                          <a:pt x="0" y="952"/>
                          <a:pt x="0" y="1905"/>
                        </a:cubicBezTo>
                        <a:cubicBezTo>
                          <a:pt x="0" y="2858"/>
                          <a:pt x="953" y="3810"/>
                          <a:pt x="1905" y="3810"/>
                        </a:cubicBezTo>
                        <a:cubicBezTo>
                          <a:pt x="2858" y="3810"/>
                          <a:pt x="3810" y="2858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19BBCE9F-A839-4FBE-AA53-E556F21C78DA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33850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2 h 18097"/>
                      <a:gd name="connsiteX1" fmla="*/ 16193 w 26942"/>
                      <a:gd name="connsiteY1" fmla="*/ 8572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7 h 18097"/>
                      <a:gd name="connsiteX5" fmla="*/ 3810 w 26942"/>
                      <a:gd name="connsiteY5" fmla="*/ 18097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2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2"/>
                        </a:moveTo>
                        <a:lnTo>
                          <a:pt x="16193" y="8572"/>
                        </a:lnTo>
                        <a:cubicBezTo>
                          <a:pt x="16193" y="8572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7"/>
                          <a:pt x="6668" y="18097"/>
                        </a:cubicBezTo>
                        <a:lnTo>
                          <a:pt x="3810" y="18097"/>
                        </a:lnTo>
                        <a:cubicBezTo>
                          <a:pt x="3810" y="18097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0"/>
                          <a:pt x="29528" y="6667"/>
                          <a:pt x="22860" y="857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75CE26E8-D221-4EC3-BBCA-C3252440438B}"/>
                      </a:ext>
                    </a:extLst>
                  </p:cNvPr>
                  <p:cNvSpPr/>
                  <p:nvPr/>
                </p:nvSpPr>
                <p:spPr>
                  <a:xfrm>
                    <a:off x="6613207" y="4169092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7 w 45720"/>
                      <a:gd name="connsiteY2" fmla="*/ 0 h 16192"/>
                      <a:gd name="connsiteX3" fmla="*/ 16192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2" y="0"/>
                          <a:pt x="29527" y="0"/>
                        </a:cubicBezTo>
                        <a:lnTo>
                          <a:pt x="16192" y="0"/>
                        </a:lnTo>
                        <a:cubicBezTo>
                          <a:pt x="7620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2A14A8F8-CDDF-4EE2-B0F8-E10BB5AF14DA}"/>
                      </a:ext>
                    </a:extLst>
                  </p:cNvPr>
                  <p:cNvSpPr/>
                  <p:nvPr/>
                </p:nvSpPr>
                <p:spPr>
                  <a:xfrm>
                    <a:off x="6629400" y="4162425"/>
                    <a:ext cx="11429" cy="15240"/>
                  </a:xfrm>
                  <a:custGeom>
                    <a:avLst/>
                    <a:gdLst>
                      <a:gd name="connsiteX0" fmla="*/ 0 w 11429"/>
                      <a:gd name="connsiteY0" fmla="*/ 7620 h 15240"/>
                      <a:gd name="connsiteX1" fmla="*/ 7620 w 11429"/>
                      <a:gd name="connsiteY1" fmla="*/ 15240 h 15240"/>
                      <a:gd name="connsiteX2" fmla="*/ 11430 w 11429"/>
                      <a:gd name="connsiteY2" fmla="*/ 7620 h 15240"/>
                      <a:gd name="connsiteX3" fmla="*/ 11430 w 11429"/>
                      <a:gd name="connsiteY3" fmla="*/ 0 h 15240"/>
                      <a:gd name="connsiteX4" fmla="*/ 0 w 11429"/>
                      <a:gd name="connsiteY4" fmla="*/ 0 h 15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5240">
                        <a:moveTo>
                          <a:pt x="0" y="7620"/>
                        </a:moveTo>
                        <a:lnTo>
                          <a:pt x="7620" y="15240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237BC5D-E260-4AA7-AA0D-6C2886506ACD}"/>
                    </a:ext>
                  </a:extLst>
                </p:cNvPr>
                <p:cNvSpPr/>
                <p:nvPr/>
              </p:nvSpPr>
              <p:spPr>
                <a:xfrm>
                  <a:off x="6765607" y="4417695"/>
                  <a:ext cx="93345" cy="91439"/>
                </a:xfrm>
                <a:custGeom>
                  <a:avLst/>
                  <a:gdLst>
                    <a:gd name="connsiteX0" fmla="*/ 0 w 93345"/>
                    <a:gd name="connsiteY0" fmla="*/ 0 h 91439"/>
                    <a:gd name="connsiteX1" fmla="*/ 93345 w 93345"/>
                    <a:gd name="connsiteY1" fmla="*/ 0 h 91439"/>
                    <a:gd name="connsiteX2" fmla="*/ 93345 w 93345"/>
                    <a:gd name="connsiteY2" fmla="*/ 91440 h 91439"/>
                    <a:gd name="connsiteX3" fmla="*/ 0 w 93345"/>
                    <a:gd name="connsiteY3" fmla="*/ 91440 h 91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345" h="91439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91440"/>
                      </a:lnTo>
                      <a:lnTo>
                        <a:pt x="0" y="9144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A70A50CA-A3C7-44D5-B157-5D81B7B264A8}"/>
                    </a:ext>
                  </a:extLst>
                </p:cNvPr>
                <p:cNvSpPr/>
                <p:nvPr/>
              </p:nvSpPr>
              <p:spPr>
                <a:xfrm>
                  <a:off x="6619875" y="4417695"/>
                  <a:ext cx="91440" cy="89534"/>
                </a:xfrm>
                <a:custGeom>
                  <a:avLst/>
                  <a:gdLst>
                    <a:gd name="connsiteX0" fmla="*/ 91440 w 91440"/>
                    <a:gd name="connsiteY0" fmla="*/ 89535 h 89534"/>
                    <a:gd name="connsiteX1" fmla="*/ 91440 w 91440"/>
                    <a:gd name="connsiteY1" fmla="*/ 89535 h 89534"/>
                    <a:gd name="connsiteX2" fmla="*/ 0 w 91440"/>
                    <a:gd name="connsiteY2" fmla="*/ 89535 h 89534"/>
                    <a:gd name="connsiteX3" fmla="*/ 0 w 91440"/>
                    <a:gd name="connsiteY3" fmla="*/ 0 h 89534"/>
                    <a:gd name="connsiteX4" fmla="*/ 91440 w 91440"/>
                    <a:gd name="connsiteY4" fmla="*/ 0 h 8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0" h="89534">
                      <a:moveTo>
                        <a:pt x="91440" y="89535"/>
                      </a:moveTo>
                      <a:lnTo>
                        <a:pt x="91440" y="89535"/>
                      </a:lnTo>
                      <a:lnTo>
                        <a:pt x="0" y="89535"/>
                      </a:lnTo>
                      <a:lnTo>
                        <a:pt x="0" y="0"/>
                      </a:lnTo>
                      <a:lnTo>
                        <a:pt x="91440" y="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E1AEFE9-FFCA-4383-8FEB-231D4D65D8EA}"/>
                    </a:ext>
                  </a:extLst>
                </p:cNvPr>
                <p:cNvSpPr/>
                <p:nvPr/>
              </p:nvSpPr>
              <p:spPr>
                <a:xfrm>
                  <a:off x="6623685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144A1476-D5CD-4C03-A5CF-DEE1486740F8}"/>
                    </a:ext>
                  </a:extLst>
                </p:cNvPr>
                <p:cNvSpPr/>
                <p:nvPr/>
              </p:nvSpPr>
              <p:spPr>
                <a:xfrm>
                  <a:off x="6657022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2 w 50482"/>
                    <a:gd name="connsiteY1" fmla="*/ 0 h 7620"/>
                    <a:gd name="connsiteX2" fmla="*/ 50482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2" y="0"/>
                      </a:lnTo>
                      <a:lnTo>
                        <a:pt x="50482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43CD6CC6-192E-4185-AC5B-4EDF77C76B76}"/>
                    </a:ext>
                  </a:extLst>
                </p:cNvPr>
                <p:cNvSpPr/>
                <p:nvPr/>
              </p:nvSpPr>
              <p:spPr>
                <a:xfrm>
                  <a:off x="6769417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0A03D1B8-ABCB-46F7-BB6A-E09D14A1364A}"/>
                    </a:ext>
                  </a:extLst>
                </p:cNvPr>
                <p:cNvSpPr/>
                <p:nvPr/>
              </p:nvSpPr>
              <p:spPr>
                <a:xfrm>
                  <a:off x="6802755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3 w 50482"/>
                    <a:gd name="connsiteY1" fmla="*/ 0 h 7620"/>
                    <a:gd name="connsiteX2" fmla="*/ 50483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3" y="0"/>
                      </a:lnTo>
                      <a:lnTo>
                        <a:pt x="50483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7D546413-8A07-4BD2-ABB7-25605ED853C1}"/>
                    </a:ext>
                  </a:extLst>
                </p:cNvPr>
                <p:cNvSpPr/>
                <p:nvPr/>
              </p:nvSpPr>
              <p:spPr>
                <a:xfrm>
                  <a:off x="6684645" y="4054792"/>
                  <a:ext cx="68579" cy="15239"/>
                </a:xfrm>
                <a:custGeom>
                  <a:avLst/>
                  <a:gdLst>
                    <a:gd name="connsiteX0" fmla="*/ 0 w 68579"/>
                    <a:gd name="connsiteY0" fmla="*/ 0 h 15239"/>
                    <a:gd name="connsiteX1" fmla="*/ 68580 w 68579"/>
                    <a:gd name="connsiteY1" fmla="*/ 0 h 15239"/>
                    <a:gd name="connsiteX2" fmla="*/ 68580 w 68579"/>
                    <a:gd name="connsiteY2" fmla="*/ 15240 h 15239"/>
                    <a:gd name="connsiteX3" fmla="*/ 0 w 68579"/>
                    <a:gd name="connsiteY3" fmla="*/ 1524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5239">
                      <a:moveTo>
                        <a:pt x="0" y="0"/>
                      </a:moveTo>
                      <a:lnTo>
                        <a:pt x="68580" y="0"/>
                      </a:lnTo>
                      <a:lnTo>
                        <a:pt x="68580" y="15240"/>
                      </a:lnTo>
                      <a:lnTo>
                        <a:pt x="0" y="15240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D6D1BAD8-0535-4C59-89BE-C94AD5ACC4A1}"/>
                    </a:ext>
                  </a:extLst>
                </p:cNvPr>
                <p:cNvSpPr/>
                <p:nvPr/>
              </p:nvSpPr>
              <p:spPr>
                <a:xfrm>
                  <a:off x="6591300" y="4033837"/>
                  <a:ext cx="69623" cy="47625"/>
                </a:xfrm>
                <a:custGeom>
                  <a:avLst/>
                  <a:gdLst>
                    <a:gd name="connsiteX0" fmla="*/ 54292 w 69623"/>
                    <a:gd name="connsiteY0" fmla="*/ 12383 h 47625"/>
                    <a:gd name="connsiteX1" fmla="*/ 54292 w 69623"/>
                    <a:gd name="connsiteY1" fmla="*/ 12383 h 47625"/>
                    <a:gd name="connsiteX2" fmla="*/ 34290 w 69623"/>
                    <a:gd name="connsiteY2" fmla="*/ 0 h 47625"/>
                    <a:gd name="connsiteX3" fmla="*/ 13335 w 69623"/>
                    <a:gd name="connsiteY3" fmla="*/ 19050 h 47625"/>
                    <a:gd name="connsiteX4" fmla="*/ 0 w 69623"/>
                    <a:gd name="connsiteY4" fmla="*/ 33338 h 47625"/>
                    <a:gd name="connsiteX5" fmla="*/ 14288 w 69623"/>
                    <a:gd name="connsiteY5" fmla="*/ 47625 h 47625"/>
                    <a:gd name="connsiteX6" fmla="*/ 25717 w 69623"/>
                    <a:gd name="connsiteY6" fmla="*/ 47625 h 47625"/>
                    <a:gd name="connsiteX7" fmla="*/ 31433 w 69623"/>
                    <a:gd name="connsiteY7" fmla="*/ 47625 h 47625"/>
                    <a:gd name="connsiteX8" fmla="*/ 31433 w 69623"/>
                    <a:gd name="connsiteY8" fmla="*/ 31433 h 47625"/>
                    <a:gd name="connsiteX9" fmla="*/ 23813 w 69623"/>
                    <a:gd name="connsiteY9" fmla="*/ 31433 h 47625"/>
                    <a:gd name="connsiteX10" fmla="*/ 35242 w 69623"/>
                    <a:gd name="connsiteY10" fmla="*/ 18097 h 47625"/>
                    <a:gd name="connsiteX11" fmla="*/ 46672 w 69623"/>
                    <a:gd name="connsiteY11" fmla="*/ 31433 h 47625"/>
                    <a:gd name="connsiteX12" fmla="*/ 39053 w 69623"/>
                    <a:gd name="connsiteY12" fmla="*/ 31433 h 47625"/>
                    <a:gd name="connsiteX13" fmla="*/ 39053 w 69623"/>
                    <a:gd name="connsiteY13" fmla="*/ 47625 h 47625"/>
                    <a:gd name="connsiteX14" fmla="*/ 53340 w 69623"/>
                    <a:gd name="connsiteY14" fmla="*/ 47625 h 47625"/>
                    <a:gd name="connsiteX15" fmla="*/ 69533 w 69623"/>
                    <a:gd name="connsiteY15" fmla="*/ 31433 h 47625"/>
                    <a:gd name="connsiteX16" fmla="*/ 69533 w 69623"/>
                    <a:gd name="connsiteY16" fmla="*/ 29528 h 47625"/>
                    <a:gd name="connsiteX17" fmla="*/ 54292 w 69623"/>
                    <a:gd name="connsiteY17" fmla="*/ 12383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9623" h="47625">
                      <a:moveTo>
                        <a:pt x="54292" y="12383"/>
                      </a:moveTo>
                      <a:lnTo>
                        <a:pt x="54292" y="12383"/>
                      </a:lnTo>
                      <a:cubicBezTo>
                        <a:pt x="50483" y="4763"/>
                        <a:pt x="43815" y="0"/>
                        <a:pt x="34290" y="0"/>
                      </a:cubicBezTo>
                      <a:cubicBezTo>
                        <a:pt x="23813" y="0"/>
                        <a:pt x="14288" y="8572"/>
                        <a:pt x="13335" y="19050"/>
                      </a:cubicBezTo>
                      <a:cubicBezTo>
                        <a:pt x="5715" y="19050"/>
                        <a:pt x="0" y="25717"/>
                        <a:pt x="0" y="33338"/>
                      </a:cubicBezTo>
                      <a:cubicBezTo>
                        <a:pt x="0" y="40958"/>
                        <a:pt x="6667" y="47625"/>
                        <a:pt x="14288" y="47625"/>
                      </a:cubicBezTo>
                      <a:lnTo>
                        <a:pt x="25717" y="47625"/>
                      </a:lnTo>
                      <a:cubicBezTo>
                        <a:pt x="26670" y="47625"/>
                        <a:pt x="31433" y="47625"/>
                        <a:pt x="31433" y="47625"/>
                      </a:cubicBezTo>
                      <a:lnTo>
                        <a:pt x="31433" y="31433"/>
                      </a:lnTo>
                      <a:lnTo>
                        <a:pt x="23813" y="31433"/>
                      </a:lnTo>
                      <a:lnTo>
                        <a:pt x="35242" y="18097"/>
                      </a:lnTo>
                      <a:lnTo>
                        <a:pt x="46672" y="31433"/>
                      </a:lnTo>
                      <a:lnTo>
                        <a:pt x="39053" y="31433"/>
                      </a:lnTo>
                      <a:lnTo>
                        <a:pt x="39053" y="47625"/>
                      </a:lnTo>
                      <a:lnTo>
                        <a:pt x="53340" y="47625"/>
                      </a:lnTo>
                      <a:cubicBezTo>
                        <a:pt x="61913" y="47625"/>
                        <a:pt x="69533" y="40005"/>
                        <a:pt x="69533" y="31433"/>
                      </a:cubicBezTo>
                      <a:lnTo>
                        <a:pt x="69533" y="29528"/>
                      </a:lnTo>
                      <a:cubicBezTo>
                        <a:pt x="70485" y="20003"/>
                        <a:pt x="63817" y="12383"/>
                        <a:pt x="54292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A3A2F9CE-A4E0-48B9-961C-357F02D842F6}"/>
              </a:ext>
            </a:extLst>
          </p:cNvPr>
          <p:cNvSpPr txBox="1"/>
          <p:nvPr/>
        </p:nvSpPr>
        <p:spPr>
          <a:xfrm>
            <a:off x="1000999" y="2206172"/>
            <a:ext cx="443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1000999" y="3035169"/>
            <a:ext cx="443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9979BD7-FF70-4C93-9554-85A09FE543FA}"/>
              </a:ext>
            </a:extLst>
          </p:cNvPr>
          <p:cNvSpPr txBox="1"/>
          <p:nvPr/>
        </p:nvSpPr>
        <p:spPr>
          <a:xfrm>
            <a:off x="1001000" y="1729862"/>
            <a:ext cx="443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Influencer Marketing</a:t>
            </a: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DC483644-61D1-4EFE-853B-F17B5CBE7679}"/>
              </a:ext>
            </a:extLst>
          </p:cNvPr>
          <p:cNvSpPr/>
          <p:nvPr/>
        </p:nvSpPr>
        <p:spPr>
          <a:xfrm>
            <a:off x="4059597" y="6438715"/>
            <a:ext cx="4076818" cy="3012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E6E75AA-A474-4722-9888-D5C21E6C7011}"/>
              </a:ext>
            </a:extLst>
          </p:cNvPr>
          <p:cNvSpPr txBox="1"/>
          <p:nvPr/>
        </p:nvSpPr>
        <p:spPr>
          <a:xfrm>
            <a:off x="4146621" y="6453410"/>
            <a:ext cx="390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www.influencermarketing.com</a:t>
            </a:r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8A8C8EF5-B229-45BA-8BEB-E3571221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4608" y="5997383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3"/>
            <a:ext cx="6858000" cy="2829534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7CA1251-E8F5-4FA1-B27A-9DD4FDFA05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9" r="14159"/>
          <a:stretch>
            <a:fillRect/>
          </a:stretch>
        </p:blipFill>
        <p:spPr/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5A7634-5EA9-4892-A904-7D5AA6E52057}"/>
              </a:ext>
            </a:extLst>
          </p:cNvPr>
          <p:cNvSpPr>
            <a:spLocks noChangeAspect="1"/>
          </p:cNvSpPr>
          <p:nvPr/>
        </p:nvSpPr>
        <p:spPr>
          <a:xfrm>
            <a:off x="2959417" y="191795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263804" y="60951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1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6CC44-C1B0-4060-A91B-3198E762BB69}"/>
              </a:ext>
            </a:extLst>
          </p:cNvPr>
          <p:cNvSpPr txBox="1"/>
          <p:nvPr/>
        </p:nvSpPr>
        <p:spPr>
          <a:xfrm>
            <a:off x="7293923" y="2453673"/>
            <a:ext cx="3754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7293923" y="1938403"/>
            <a:ext cx="375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D119B2-988B-4D65-A305-EB51967C7AE0}"/>
              </a:ext>
            </a:extLst>
          </p:cNvPr>
          <p:cNvSpPr txBox="1">
            <a:spLocks/>
          </p:cNvSpPr>
          <p:nvPr/>
        </p:nvSpPr>
        <p:spPr>
          <a:xfrm>
            <a:off x="6133674" y="3270140"/>
            <a:ext cx="4914876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 in this presentation template. Use your own text in this text placeholder. Most of the time, they’re presented before an audience. </a:t>
            </a:r>
          </a:p>
        </p:txBody>
      </p:sp>
    </p:spTree>
    <p:extLst>
      <p:ext uri="{BB962C8B-B14F-4D97-AF65-F5344CB8AC3E}">
        <p14:creationId xmlns:p14="http://schemas.microsoft.com/office/powerpoint/2010/main" val="17179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2">
            <a:extLst>
              <a:ext uri="{FF2B5EF4-FFF2-40B4-BE49-F238E27FC236}">
                <a16:creationId xmlns:a16="http://schemas.microsoft.com/office/drawing/2014/main" id="{AF3ADCD6-757B-4ED3-9F8A-71A957BC9C3A}"/>
              </a:ext>
            </a:extLst>
          </p:cNvPr>
          <p:cNvSpPr/>
          <p:nvPr/>
        </p:nvSpPr>
        <p:spPr>
          <a:xfrm rot="10800000">
            <a:off x="5117115" y="2555952"/>
            <a:ext cx="1957750" cy="1756672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">
            <a:extLst>
              <a:ext uri="{FF2B5EF4-FFF2-40B4-BE49-F238E27FC236}">
                <a16:creationId xmlns:a16="http://schemas.microsoft.com/office/drawing/2014/main" id="{77D18B3D-D07D-41FF-A61E-C1FD3227FB2C}"/>
              </a:ext>
            </a:extLst>
          </p:cNvPr>
          <p:cNvSpPr/>
          <p:nvPr/>
        </p:nvSpPr>
        <p:spPr>
          <a:xfrm>
            <a:off x="1210605" y="2555952"/>
            <a:ext cx="1957750" cy="1756672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D878FCF-EF6C-4886-A579-33E536D4B65E}"/>
              </a:ext>
            </a:extLst>
          </p:cNvPr>
          <p:cNvSpPr>
            <a:spLocks/>
          </p:cNvSpPr>
          <p:nvPr/>
        </p:nvSpPr>
        <p:spPr bwMode="auto">
          <a:xfrm flipH="1">
            <a:off x="-10" y="4581568"/>
            <a:ext cx="12192001" cy="2276431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995899-BEF3-46CF-877E-CD7ABF3C3112}"/>
              </a:ext>
            </a:extLst>
          </p:cNvPr>
          <p:cNvSpPr>
            <a:spLocks noChangeAspect="1"/>
          </p:cNvSpPr>
          <p:nvPr/>
        </p:nvSpPr>
        <p:spPr>
          <a:xfrm>
            <a:off x="1320800" y="2560320"/>
            <a:ext cx="1737360" cy="173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481C2F-4F94-448A-A07A-747FCA93F61E}"/>
              </a:ext>
            </a:extLst>
          </p:cNvPr>
          <p:cNvSpPr>
            <a:spLocks noChangeAspect="1"/>
          </p:cNvSpPr>
          <p:nvPr/>
        </p:nvSpPr>
        <p:spPr>
          <a:xfrm>
            <a:off x="5232393" y="2560320"/>
            <a:ext cx="1737360" cy="1737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361F89-2EC6-45AD-BDCF-284BBD87C00B}"/>
              </a:ext>
            </a:extLst>
          </p:cNvPr>
          <p:cNvSpPr>
            <a:spLocks noChangeAspect="1"/>
          </p:cNvSpPr>
          <p:nvPr/>
        </p:nvSpPr>
        <p:spPr>
          <a:xfrm>
            <a:off x="9143986" y="2560320"/>
            <a:ext cx="1737360" cy="17373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">
            <a:extLst>
              <a:ext uri="{FF2B5EF4-FFF2-40B4-BE49-F238E27FC236}">
                <a16:creationId xmlns:a16="http://schemas.microsoft.com/office/drawing/2014/main" id="{F5900163-A0A6-4267-B1B2-0098BF63903C}"/>
              </a:ext>
            </a:extLst>
          </p:cNvPr>
          <p:cNvSpPr/>
          <p:nvPr/>
        </p:nvSpPr>
        <p:spPr>
          <a:xfrm rot="18900000">
            <a:off x="9087124" y="2541008"/>
            <a:ext cx="1957750" cy="1756672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3620A84-064E-4347-BE27-FAF929F7EB76}"/>
              </a:ext>
            </a:extLst>
          </p:cNvPr>
          <p:cNvSpPr txBox="1">
            <a:spLocks/>
          </p:cNvSpPr>
          <p:nvPr/>
        </p:nvSpPr>
        <p:spPr>
          <a:xfrm>
            <a:off x="2378531" y="1109469"/>
            <a:ext cx="7460340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 in this presentation template. Use your own text in this text placeholder.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0F76277-F5BA-4E79-8BE2-2A8BB9084F6F}"/>
              </a:ext>
            </a:extLst>
          </p:cNvPr>
          <p:cNvSpPr txBox="1">
            <a:spLocks/>
          </p:cNvSpPr>
          <p:nvPr/>
        </p:nvSpPr>
        <p:spPr>
          <a:xfrm>
            <a:off x="1570152" y="274753"/>
            <a:ext cx="9077094" cy="166571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ACHIEVEMENTS SLIDE</a:t>
            </a:r>
          </a:p>
        </p:txBody>
      </p:sp>
      <p:pic>
        <p:nvPicPr>
          <p:cNvPr id="23" name="Graphic 22" descr="Ribbon">
            <a:extLst>
              <a:ext uri="{FF2B5EF4-FFF2-40B4-BE49-F238E27FC236}">
                <a16:creationId xmlns:a16="http://schemas.microsoft.com/office/drawing/2014/main" id="{4B5C9D3E-CB67-45A0-B3C9-CB322440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0840" y="2883404"/>
            <a:ext cx="1097280" cy="1097280"/>
          </a:xfrm>
          <a:prstGeom prst="rect">
            <a:avLst/>
          </a:prstGeom>
        </p:spPr>
      </p:pic>
      <p:pic>
        <p:nvPicPr>
          <p:cNvPr id="25" name="Graphic 24" descr="Trophy">
            <a:extLst>
              <a:ext uri="{FF2B5EF4-FFF2-40B4-BE49-F238E27FC236}">
                <a16:creationId xmlns:a16="http://schemas.microsoft.com/office/drawing/2014/main" id="{479A6792-FE2D-4886-A194-E267BEFA8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349" y="2891528"/>
            <a:ext cx="1097280" cy="1097280"/>
          </a:xfrm>
          <a:prstGeom prst="rect">
            <a:avLst/>
          </a:prstGeom>
        </p:spPr>
      </p:pic>
      <p:pic>
        <p:nvPicPr>
          <p:cNvPr id="27" name="Graphic 26" descr="Podium">
            <a:extLst>
              <a:ext uri="{FF2B5EF4-FFF2-40B4-BE49-F238E27FC236}">
                <a16:creationId xmlns:a16="http://schemas.microsoft.com/office/drawing/2014/main" id="{CD589219-9980-4665-A650-E7C2422F8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6726" y="2883404"/>
            <a:ext cx="1097280" cy="1097280"/>
          </a:xfrm>
          <a:prstGeom prst="rect">
            <a:avLst/>
          </a:prstGeom>
        </p:spPr>
      </p:pic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22F5F82-4B88-4168-A2D3-DF4045BA5B4A}"/>
              </a:ext>
            </a:extLst>
          </p:cNvPr>
          <p:cNvSpPr txBox="1">
            <a:spLocks/>
          </p:cNvSpPr>
          <p:nvPr/>
        </p:nvSpPr>
        <p:spPr>
          <a:xfrm>
            <a:off x="747858" y="4350132"/>
            <a:ext cx="2883244" cy="6697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2023 Global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C12DC9-DBD1-4227-A551-DAB2BD090F8D}"/>
              </a:ext>
            </a:extLst>
          </p:cNvPr>
          <p:cNvSpPr txBox="1">
            <a:spLocks/>
          </p:cNvSpPr>
          <p:nvPr/>
        </p:nvSpPr>
        <p:spPr>
          <a:xfrm>
            <a:off x="4656087" y="4350132"/>
            <a:ext cx="2883244" cy="6697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2024 Social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FA02001-6D0C-4872-9287-25BDEAC81234}"/>
              </a:ext>
            </a:extLst>
          </p:cNvPr>
          <p:cNvSpPr txBox="1">
            <a:spLocks/>
          </p:cNvSpPr>
          <p:nvPr/>
        </p:nvSpPr>
        <p:spPr>
          <a:xfrm>
            <a:off x="8583744" y="4350132"/>
            <a:ext cx="2883244" cy="6697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2025 World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B547A3-E771-4EB4-B435-A8AEBF2466A0}"/>
              </a:ext>
            </a:extLst>
          </p:cNvPr>
          <p:cNvSpPr>
            <a:spLocks noChangeAspect="1"/>
          </p:cNvSpPr>
          <p:nvPr/>
        </p:nvSpPr>
        <p:spPr>
          <a:xfrm>
            <a:off x="150956" y="61586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1F75C23-E398-40B7-A1AD-9E7F26D4E8CA}"/>
              </a:ext>
            </a:extLst>
          </p:cNvPr>
          <p:cNvSpPr>
            <a:spLocks noChangeAspect="1"/>
          </p:cNvSpPr>
          <p:nvPr/>
        </p:nvSpPr>
        <p:spPr>
          <a:xfrm>
            <a:off x="11505088" y="105371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59D02297-BAD5-1277-BF62-EC320C3B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4608" y="5997383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95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351E81-BFCF-4143-B5D3-EBB790BC6B45}"/>
              </a:ext>
            </a:extLst>
          </p:cNvPr>
          <p:cNvSpPr/>
          <p:nvPr/>
        </p:nvSpPr>
        <p:spPr>
          <a:xfrm>
            <a:off x="0" y="798232"/>
            <a:ext cx="12192000" cy="6059769"/>
          </a:xfrm>
          <a:custGeom>
            <a:avLst/>
            <a:gdLst>
              <a:gd name="connsiteX0" fmla="*/ 12192000 w 12192000"/>
              <a:gd name="connsiteY0" fmla="*/ 0 h 6059769"/>
              <a:gd name="connsiteX1" fmla="*/ 12192000 w 12192000"/>
              <a:gd name="connsiteY1" fmla="*/ 6059769 h 6059769"/>
              <a:gd name="connsiteX2" fmla="*/ 0 w 12192000"/>
              <a:gd name="connsiteY2" fmla="*/ 6059769 h 6059769"/>
              <a:gd name="connsiteX3" fmla="*/ 0 w 12192000"/>
              <a:gd name="connsiteY3" fmla="*/ 5056888 h 6059769"/>
              <a:gd name="connsiteX4" fmla="*/ 55449 w 12192000"/>
              <a:gd name="connsiteY4" fmla="*/ 5029003 h 6059769"/>
              <a:gd name="connsiteX5" fmla="*/ 2383397 w 12192000"/>
              <a:gd name="connsiteY5" fmla="*/ 3532727 h 6059769"/>
              <a:gd name="connsiteX6" fmla="*/ 6636619 w 12192000"/>
              <a:gd name="connsiteY6" fmla="*/ 1666294 h 6059769"/>
              <a:gd name="connsiteX7" fmla="*/ 11981263 w 12192000"/>
              <a:gd name="connsiteY7" fmla="*/ 137348 h 605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059769">
                <a:moveTo>
                  <a:pt x="12192000" y="0"/>
                </a:moveTo>
                <a:lnTo>
                  <a:pt x="12192000" y="6059769"/>
                </a:lnTo>
                <a:lnTo>
                  <a:pt x="0" y="6059769"/>
                </a:lnTo>
                <a:lnTo>
                  <a:pt x="0" y="5056888"/>
                </a:lnTo>
                <a:lnTo>
                  <a:pt x="55449" y="5029003"/>
                </a:lnTo>
                <a:cubicBezTo>
                  <a:pt x="488118" y="4809521"/>
                  <a:pt x="1705459" y="4164963"/>
                  <a:pt x="2383397" y="3532727"/>
                </a:cubicBezTo>
                <a:cubicBezTo>
                  <a:pt x="3217783" y="2754589"/>
                  <a:pt x="5013150" y="1678836"/>
                  <a:pt x="6636619" y="1666294"/>
                </a:cubicBezTo>
                <a:cubicBezTo>
                  <a:pt x="8260089" y="1653752"/>
                  <a:pt x="9578576" y="1781158"/>
                  <a:pt x="11981263" y="13734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22A93E-2CBB-4725-974E-323B6330F5A9}"/>
              </a:ext>
            </a:extLst>
          </p:cNvPr>
          <p:cNvSpPr/>
          <p:nvPr/>
        </p:nvSpPr>
        <p:spPr>
          <a:xfrm>
            <a:off x="558800" y="2752268"/>
            <a:ext cx="8205977" cy="3572332"/>
          </a:xfrm>
          <a:prstGeom prst="roundRect">
            <a:avLst>
              <a:gd name="adj" fmla="val 4215"/>
            </a:avLst>
          </a:prstGeom>
          <a:solidFill>
            <a:schemeClr val="accent1"/>
          </a:solidFill>
          <a:ln>
            <a:noFill/>
          </a:ln>
          <a:effectLst>
            <a:outerShdw blurRad="1270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0607433-4932-43C1-9B2C-DA3F7D1974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342D72E-A42D-4F3B-ADA1-59440E9E1B34}"/>
              </a:ext>
            </a:extLst>
          </p:cNvPr>
          <p:cNvSpPr/>
          <p:nvPr/>
        </p:nvSpPr>
        <p:spPr>
          <a:xfrm>
            <a:off x="0" y="0"/>
            <a:ext cx="4430316" cy="1798712"/>
          </a:xfrm>
          <a:custGeom>
            <a:avLst/>
            <a:gdLst>
              <a:gd name="connsiteX0" fmla="*/ 0 w 4430316"/>
              <a:gd name="connsiteY0" fmla="*/ 0 h 1798712"/>
              <a:gd name="connsiteX1" fmla="*/ 4430316 w 4430316"/>
              <a:gd name="connsiteY1" fmla="*/ 0 h 1798712"/>
              <a:gd name="connsiteX2" fmla="*/ 4397259 w 4430316"/>
              <a:gd name="connsiteY2" fmla="*/ 70226 h 1798712"/>
              <a:gd name="connsiteX3" fmla="*/ 3737602 w 4430316"/>
              <a:gd name="connsiteY3" fmla="*/ 777089 h 1798712"/>
              <a:gd name="connsiteX4" fmla="*/ 906233 w 4430316"/>
              <a:gd name="connsiteY4" fmla="*/ 1161839 h 1798712"/>
              <a:gd name="connsiteX5" fmla="*/ 1629 w 4430316"/>
              <a:gd name="connsiteY5" fmla="*/ 1798442 h 1798712"/>
              <a:gd name="connsiteX6" fmla="*/ 0 w 4430316"/>
              <a:gd name="connsiteY6" fmla="*/ 1798712 h 17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0316" h="1798712">
                <a:moveTo>
                  <a:pt x="0" y="0"/>
                </a:moveTo>
                <a:lnTo>
                  <a:pt x="4430316" y="0"/>
                </a:lnTo>
                <a:lnTo>
                  <a:pt x="4397259" y="70226"/>
                </a:lnTo>
                <a:cubicBezTo>
                  <a:pt x="4247094" y="358115"/>
                  <a:pt x="4013489" y="607612"/>
                  <a:pt x="3737602" y="777089"/>
                </a:cubicBezTo>
                <a:cubicBezTo>
                  <a:pt x="2885385" y="1296619"/>
                  <a:pt x="1743773" y="517864"/>
                  <a:pt x="906233" y="1161839"/>
                </a:cubicBezTo>
                <a:cubicBezTo>
                  <a:pt x="571287" y="1425628"/>
                  <a:pt x="319112" y="1723778"/>
                  <a:pt x="1629" y="1798442"/>
                </a:cubicBezTo>
                <a:lnTo>
                  <a:pt x="0" y="179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65798-1288-42BF-B050-8075A37EC5E8}"/>
              </a:ext>
            </a:extLst>
          </p:cNvPr>
          <p:cNvSpPr txBox="1"/>
          <p:nvPr/>
        </p:nvSpPr>
        <p:spPr>
          <a:xfrm>
            <a:off x="1260181" y="3429000"/>
            <a:ext cx="6340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FD54F-5221-4B36-A522-FD8D813DE2A5}"/>
              </a:ext>
            </a:extLst>
          </p:cNvPr>
          <p:cNvSpPr txBox="1"/>
          <p:nvPr/>
        </p:nvSpPr>
        <p:spPr>
          <a:xfrm>
            <a:off x="1260181" y="4152275"/>
            <a:ext cx="634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text goes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5AB141C-76E5-4D9A-B912-4EACC1016489}"/>
              </a:ext>
            </a:extLst>
          </p:cNvPr>
          <p:cNvSpPr txBox="1">
            <a:spLocks/>
          </p:cNvSpPr>
          <p:nvPr/>
        </p:nvSpPr>
        <p:spPr>
          <a:xfrm>
            <a:off x="1260180" y="4770105"/>
            <a:ext cx="6340270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 in this presentation template. Use your own text in this text placeholder.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1A53DF7-2F57-492B-8A37-A52F7AA9BC1F}"/>
              </a:ext>
            </a:extLst>
          </p:cNvPr>
          <p:cNvSpPr>
            <a:spLocks noChangeAspect="1"/>
          </p:cNvSpPr>
          <p:nvPr/>
        </p:nvSpPr>
        <p:spPr>
          <a:xfrm>
            <a:off x="11358880" y="6059768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9DC075-B001-4355-845E-B2D4FA7442C2}"/>
              </a:ext>
            </a:extLst>
          </p:cNvPr>
          <p:cNvSpPr>
            <a:spLocks noChangeAspect="1"/>
          </p:cNvSpPr>
          <p:nvPr/>
        </p:nvSpPr>
        <p:spPr>
          <a:xfrm>
            <a:off x="1154588" y="119471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1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890CDC6-C99C-4D83-9A40-8E38B5ABE5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A8EEBD-A1CD-47A0-9840-FF1B52AB6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B11A9CF-06E8-498F-B4F4-073034E0B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48667"/>
            <a:ext cx="12192000" cy="270933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7764E5-925E-4526-8171-3B78F9CB0906}"/>
              </a:ext>
            </a:extLst>
          </p:cNvPr>
          <p:cNvSpPr>
            <a:spLocks noChangeAspect="1"/>
          </p:cNvSpPr>
          <p:nvPr/>
        </p:nvSpPr>
        <p:spPr>
          <a:xfrm>
            <a:off x="11238056" y="2404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EC6CAD-DC02-43DA-8C20-EFB9857F8DAC}"/>
              </a:ext>
            </a:extLst>
          </p:cNvPr>
          <p:cNvSpPr>
            <a:spLocks noChangeAspect="1"/>
          </p:cNvSpPr>
          <p:nvPr/>
        </p:nvSpPr>
        <p:spPr>
          <a:xfrm>
            <a:off x="278288" y="5096471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B10D2-794F-406D-BEB5-177B971A0673}"/>
              </a:ext>
            </a:extLst>
          </p:cNvPr>
          <p:cNvSpPr txBox="1"/>
          <p:nvPr/>
        </p:nvSpPr>
        <p:spPr>
          <a:xfrm>
            <a:off x="692019" y="514773"/>
            <a:ext cx="47881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KPIs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AD2E626-BECD-41F1-8C55-3CFB1EACFF59}"/>
              </a:ext>
            </a:extLst>
          </p:cNvPr>
          <p:cNvSpPr txBox="1">
            <a:spLocks/>
          </p:cNvSpPr>
          <p:nvPr/>
        </p:nvSpPr>
        <p:spPr>
          <a:xfrm>
            <a:off x="6067674" y="3238500"/>
            <a:ext cx="5398982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 in this presentation template. Use your own text in this text placeholder. Most of the time, they’re presented before an audience.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5346D-6488-46F5-90D4-6F354804036B}"/>
              </a:ext>
            </a:extLst>
          </p:cNvPr>
          <p:cNvSpPr txBox="1"/>
          <p:nvPr/>
        </p:nvSpPr>
        <p:spPr>
          <a:xfrm>
            <a:off x="6067675" y="2151271"/>
            <a:ext cx="5882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$320K – $570K</a:t>
            </a:r>
          </a:p>
        </p:txBody>
      </p:sp>
    </p:spTree>
    <p:extLst>
      <p:ext uri="{BB962C8B-B14F-4D97-AF65-F5344CB8AC3E}">
        <p14:creationId xmlns:p14="http://schemas.microsoft.com/office/powerpoint/2010/main" val="33914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9623CC9-7547-4643-A606-BDCEE1FEF5AC}"/>
              </a:ext>
            </a:extLst>
          </p:cNvPr>
          <p:cNvSpPr>
            <a:spLocks/>
          </p:cNvSpPr>
          <p:nvPr/>
        </p:nvSpPr>
        <p:spPr bwMode="auto">
          <a:xfrm flipH="1">
            <a:off x="-12" y="6275701"/>
            <a:ext cx="12192001" cy="582297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9D4CA5B0-2240-4811-8EBF-1ABEB4F5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53" y="3429000"/>
            <a:ext cx="1867629" cy="3429000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24B73100-CB61-4A37-81EB-54847481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399" y="3437937"/>
            <a:ext cx="1867629" cy="2837766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B6CD24B0-99AA-4FE7-9114-69F3293B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184" y="3437937"/>
            <a:ext cx="1867629" cy="2837766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3711369E-82BD-4D98-9D3D-B977F45E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91" y="3437937"/>
            <a:ext cx="1867629" cy="2837766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65E0C516-AA66-45AD-84E0-CFFFA36C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997" y="3437936"/>
            <a:ext cx="1867629" cy="3420064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5">
              <a:lumMod val="90000"/>
              <a:lumOff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EEE0D089-C165-4F1B-A411-875D39F9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15" y="2878285"/>
            <a:ext cx="899106" cy="912152"/>
          </a:xfrm>
          <a:custGeom>
            <a:avLst/>
            <a:gdLst>
              <a:gd name="T0" fmla="*/ 1607 w 1608"/>
              <a:gd name="T1" fmla="*/ 804 h 1600"/>
              <a:gd name="T2" fmla="*/ 1607 w 1608"/>
              <a:gd name="T3" fmla="*/ 804 h 1600"/>
              <a:gd name="T4" fmla="*/ 804 w 1608"/>
              <a:gd name="T5" fmla="*/ 1599 h 1600"/>
              <a:gd name="T6" fmla="*/ 0 w 1608"/>
              <a:gd name="T7" fmla="*/ 804 h 1600"/>
              <a:gd name="T8" fmla="*/ 804 w 1608"/>
              <a:gd name="T9" fmla="*/ 0 h 1600"/>
              <a:gd name="T10" fmla="*/ 1607 w 1608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8" h="1600">
                <a:moveTo>
                  <a:pt x="1607" y="804"/>
                </a:moveTo>
                <a:lnTo>
                  <a:pt x="1607" y="804"/>
                </a:lnTo>
                <a:cubicBezTo>
                  <a:pt x="1607" y="1243"/>
                  <a:pt x="1251" y="1599"/>
                  <a:pt x="804" y="1599"/>
                </a:cubicBezTo>
                <a:cubicBezTo>
                  <a:pt x="365" y="1599"/>
                  <a:pt x="0" y="1243"/>
                  <a:pt x="0" y="804"/>
                </a:cubicBezTo>
                <a:cubicBezTo>
                  <a:pt x="0" y="357"/>
                  <a:pt x="365" y="0"/>
                  <a:pt x="804" y="0"/>
                </a:cubicBezTo>
                <a:cubicBezTo>
                  <a:pt x="1251" y="0"/>
                  <a:pt x="1607" y="357"/>
                  <a:pt x="1607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B35E0ED4-CE12-497D-9B83-222AC8CC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125" y="2878285"/>
            <a:ext cx="894179" cy="912152"/>
          </a:xfrm>
          <a:custGeom>
            <a:avLst/>
            <a:gdLst>
              <a:gd name="T0" fmla="*/ 1598 w 1599"/>
              <a:gd name="T1" fmla="*/ 804 h 1600"/>
              <a:gd name="T2" fmla="*/ 1598 w 1599"/>
              <a:gd name="T3" fmla="*/ 804 h 1600"/>
              <a:gd name="T4" fmla="*/ 795 w 1599"/>
              <a:gd name="T5" fmla="*/ 1599 h 1600"/>
              <a:gd name="T6" fmla="*/ 0 w 1599"/>
              <a:gd name="T7" fmla="*/ 804 h 1600"/>
              <a:gd name="T8" fmla="*/ 795 w 1599"/>
              <a:gd name="T9" fmla="*/ 0 h 1600"/>
              <a:gd name="T10" fmla="*/ 1598 w 1599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9" h="1600">
                <a:moveTo>
                  <a:pt x="1598" y="804"/>
                </a:moveTo>
                <a:lnTo>
                  <a:pt x="1598" y="804"/>
                </a:lnTo>
                <a:cubicBezTo>
                  <a:pt x="1598" y="1243"/>
                  <a:pt x="1242" y="1599"/>
                  <a:pt x="795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795" y="0"/>
                </a:cubicBezTo>
                <a:cubicBezTo>
                  <a:pt x="1242" y="0"/>
                  <a:pt x="1598" y="357"/>
                  <a:pt x="1598" y="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CAADCAE6-F279-4640-8510-8E493507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142" y="2878285"/>
            <a:ext cx="891714" cy="912152"/>
          </a:xfrm>
          <a:custGeom>
            <a:avLst/>
            <a:gdLst>
              <a:gd name="T0" fmla="*/ 1597 w 1598"/>
              <a:gd name="T1" fmla="*/ 804 h 1600"/>
              <a:gd name="T2" fmla="*/ 1597 w 1598"/>
              <a:gd name="T3" fmla="*/ 804 h 1600"/>
              <a:gd name="T4" fmla="*/ 802 w 1598"/>
              <a:gd name="T5" fmla="*/ 1599 h 1600"/>
              <a:gd name="T6" fmla="*/ 0 w 1598"/>
              <a:gd name="T7" fmla="*/ 804 h 1600"/>
              <a:gd name="T8" fmla="*/ 802 w 1598"/>
              <a:gd name="T9" fmla="*/ 0 h 1600"/>
              <a:gd name="T10" fmla="*/ 1597 w 1598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8" h="1600">
                <a:moveTo>
                  <a:pt x="1597" y="804"/>
                </a:moveTo>
                <a:lnTo>
                  <a:pt x="1597" y="804"/>
                </a:lnTo>
                <a:cubicBezTo>
                  <a:pt x="1597" y="1243"/>
                  <a:pt x="1241" y="1599"/>
                  <a:pt x="802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2" y="0"/>
                </a:cubicBezTo>
                <a:cubicBezTo>
                  <a:pt x="1241" y="0"/>
                  <a:pt x="1597" y="357"/>
                  <a:pt x="1597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id="{9A14F610-E81D-40EF-911A-11FADF2A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586" y="2878285"/>
            <a:ext cx="896641" cy="912152"/>
          </a:xfrm>
          <a:custGeom>
            <a:avLst/>
            <a:gdLst>
              <a:gd name="T0" fmla="*/ 1606 w 1607"/>
              <a:gd name="T1" fmla="*/ 804 h 1600"/>
              <a:gd name="T2" fmla="*/ 1606 w 1607"/>
              <a:gd name="T3" fmla="*/ 804 h 1600"/>
              <a:gd name="T4" fmla="*/ 803 w 1607"/>
              <a:gd name="T5" fmla="*/ 1599 h 1600"/>
              <a:gd name="T6" fmla="*/ 0 w 1607"/>
              <a:gd name="T7" fmla="*/ 804 h 1600"/>
              <a:gd name="T8" fmla="*/ 803 w 1607"/>
              <a:gd name="T9" fmla="*/ 0 h 1600"/>
              <a:gd name="T10" fmla="*/ 1606 w 1607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1600">
                <a:moveTo>
                  <a:pt x="1606" y="804"/>
                </a:moveTo>
                <a:lnTo>
                  <a:pt x="1606" y="804"/>
                </a:lnTo>
                <a:cubicBezTo>
                  <a:pt x="1606" y="1243"/>
                  <a:pt x="1242" y="1599"/>
                  <a:pt x="803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3" y="0"/>
                </a:cubicBezTo>
                <a:cubicBezTo>
                  <a:pt x="1242" y="0"/>
                  <a:pt x="1606" y="357"/>
                  <a:pt x="1606" y="8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945ECDC6-5BB3-44C2-87BE-E781F2C5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492" y="2878285"/>
            <a:ext cx="896641" cy="912152"/>
          </a:xfrm>
          <a:custGeom>
            <a:avLst/>
            <a:gdLst>
              <a:gd name="T0" fmla="*/ 1606 w 1607"/>
              <a:gd name="T1" fmla="*/ 804 h 1600"/>
              <a:gd name="T2" fmla="*/ 1606 w 1607"/>
              <a:gd name="T3" fmla="*/ 804 h 1600"/>
              <a:gd name="T4" fmla="*/ 803 w 1607"/>
              <a:gd name="T5" fmla="*/ 1599 h 1600"/>
              <a:gd name="T6" fmla="*/ 0 w 1607"/>
              <a:gd name="T7" fmla="*/ 804 h 1600"/>
              <a:gd name="T8" fmla="*/ 803 w 1607"/>
              <a:gd name="T9" fmla="*/ 0 h 1600"/>
              <a:gd name="T10" fmla="*/ 1606 w 1607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1600">
                <a:moveTo>
                  <a:pt x="1606" y="804"/>
                </a:moveTo>
                <a:lnTo>
                  <a:pt x="1606" y="804"/>
                </a:lnTo>
                <a:cubicBezTo>
                  <a:pt x="1606" y="1243"/>
                  <a:pt x="1242" y="1599"/>
                  <a:pt x="803" y="1599"/>
                </a:cubicBezTo>
                <a:cubicBezTo>
                  <a:pt x="364" y="1599"/>
                  <a:pt x="0" y="1243"/>
                  <a:pt x="0" y="804"/>
                </a:cubicBezTo>
                <a:cubicBezTo>
                  <a:pt x="0" y="357"/>
                  <a:pt x="364" y="0"/>
                  <a:pt x="803" y="0"/>
                </a:cubicBezTo>
                <a:cubicBezTo>
                  <a:pt x="1242" y="0"/>
                  <a:pt x="1606" y="357"/>
                  <a:pt x="1606" y="804"/>
                </a:cubicBezTo>
              </a:path>
            </a:pathLst>
          </a:custGeom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3F13FDC-FFB5-4937-A189-C106E02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775" y="5135867"/>
            <a:ext cx="1451107" cy="1139835"/>
          </a:xfrm>
          <a:custGeom>
            <a:avLst/>
            <a:gdLst>
              <a:gd name="T0" fmla="*/ 0 w 2859"/>
              <a:gd name="T1" fmla="*/ 2245 h 2246"/>
              <a:gd name="T2" fmla="*/ 0 w 2859"/>
              <a:gd name="T3" fmla="*/ 0 h 2246"/>
              <a:gd name="T4" fmla="*/ 2858 w 2859"/>
              <a:gd name="T5" fmla="*/ 0 h 2246"/>
              <a:gd name="T6" fmla="*/ 2858 w 2859"/>
              <a:gd name="T7" fmla="*/ 2245 h 2246"/>
              <a:gd name="T8" fmla="*/ 0 w 285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2246">
                <a:moveTo>
                  <a:pt x="0" y="2245"/>
                </a:moveTo>
                <a:lnTo>
                  <a:pt x="0" y="0"/>
                </a:lnTo>
                <a:lnTo>
                  <a:pt x="2858" y="0"/>
                </a:lnTo>
                <a:lnTo>
                  <a:pt x="2858" y="2245"/>
                </a:lnTo>
                <a:lnTo>
                  <a:pt x="0" y="22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AB354934-A82E-4313-9DA0-1DAA9E0D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398" y="5143500"/>
            <a:ext cx="1867629" cy="1139835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A4135810-68A6-4E00-A2E9-B23D6456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066" y="5135868"/>
            <a:ext cx="1867629" cy="1139835"/>
          </a:xfrm>
          <a:custGeom>
            <a:avLst/>
            <a:gdLst>
              <a:gd name="T0" fmla="*/ 0 w 3678"/>
              <a:gd name="T1" fmla="*/ 2245 h 2246"/>
              <a:gd name="T2" fmla="*/ 0 w 3678"/>
              <a:gd name="T3" fmla="*/ 0 h 2246"/>
              <a:gd name="T4" fmla="*/ 3677 w 3678"/>
              <a:gd name="T5" fmla="*/ 0 h 2246"/>
              <a:gd name="T6" fmla="*/ 3677 w 3678"/>
              <a:gd name="T7" fmla="*/ 2245 h 2246"/>
              <a:gd name="T8" fmla="*/ 0 w 3678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2246">
                <a:moveTo>
                  <a:pt x="0" y="2245"/>
                </a:moveTo>
                <a:lnTo>
                  <a:pt x="0" y="0"/>
                </a:lnTo>
                <a:lnTo>
                  <a:pt x="3677" y="0"/>
                </a:lnTo>
                <a:lnTo>
                  <a:pt x="3677" y="2245"/>
                </a:lnTo>
                <a:lnTo>
                  <a:pt x="0" y="22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091CE12F-52D2-49F4-BBBC-1FE124DAB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091" y="5143500"/>
            <a:ext cx="1867629" cy="1139835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43F5406-67A6-477F-803C-D1E18E8478A2}"/>
              </a:ext>
            </a:extLst>
          </p:cNvPr>
          <p:cNvSpPr/>
          <p:nvPr/>
        </p:nvSpPr>
        <p:spPr>
          <a:xfrm>
            <a:off x="9200877" y="4834735"/>
            <a:ext cx="1866368" cy="1757363"/>
          </a:xfrm>
          <a:prstGeom prst="rightArrow">
            <a:avLst>
              <a:gd name="adj1" fmla="val 64966"/>
              <a:gd name="adj2" fmla="val 50000"/>
            </a:avLst>
          </a:prstGeom>
          <a:solidFill>
            <a:schemeClr val="accent5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EE70D890-44BC-4F10-86C2-75A16386017C}"/>
              </a:ext>
            </a:extLst>
          </p:cNvPr>
          <p:cNvSpPr txBox="1">
            <a:spLocks/>
          </p:cNvSpPr>
          <p:nvPr/>
        </p:nvSpPr>
        <p:spPr>
          <a:xfrm>
            <a:off x="2378531" y="1404824"/>
            <a:ext cx="7460340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 in this presentation template. Use your own text in this text placeholder.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8D6AEA6-B064-4F0C-94FD-47A88CD0E37C}"/>
              </a:ext>
            </a:extLst>
          </p:cNvPr>
          <p:cNvSpPr txBox="1">
            <a:spLocks/>
          </p:cNvSpPr>
          <p:nvPr/>
        </p:nvSpPr>
        <p:spPr>
          <a:xfrm>
            <a:off x="3546808" y="570108"/>
            <a:ext cx="5123783" cy="8347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UY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FLOW</a:t>
            </a:r>
          </a:p>
        </p:txBody>
      </p:sp>
      <p:pic>
        <p:nvPicPr>
          <p:cNvPr id="56" name="Graphic 55" descr="Flag">
            <a:extLst>
              <a:ext uri="{FF2B5EF4-FFF2-40B4-BE49-F238E27FC236}">
                <a16:creationId xmlns:a16="http://schemas.microsoft.com/office/drawing/2014/main" id="{3DFAFB49-6ADE-471C-BC4A-7EF8ECF9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8177" y="3060041"/>
            <a:ext cx="548640" cy="548640"/>
          </a:xfrm>
          <a:prstGeom prst="rect">
            <a:avLst/>
          </a:prstGeom>
        </p:spPr>
      </p:pic>
      <p:pic>
        <p:nvPicPr>
          <p:cNvPr id="58" name="Graphic 57" descr="Employee badge">
            <a:extLst>
              <a:ext uri="{FF2B5EF4-FFF2-40B4-BE49-F238E27FC236}">
                <a16:creationId xmlns:a16="http://schemas.microsoft.com/office/drawing/2014/main" id="{8670D51F-7B25-4230-A37B-FCD1A9350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4809" y="3056632"/>
            <a:ext cx="548640" cy="548640"/>
          </a:xfrm>
          <a:prstGeom prst="rect">
            <a:avLst/>
          </a:prstGeom>
        </p:spPr>
      </p:pic>
      <p:pic>
        <p:nvPicPr>
          <p:cNvPr id="60" name="Graphic 59" descr="Send">
            <a:extLst>
              <a:ext uri="{FF2B5EF4-FFF2-40B4-BE49-F238E27FC236}">
                <a16:creationId xmlns:a16="http://schemas.microsoft.com/office/drawing/2014/main" id="{507F4BDC-6F0D-47E1-AD51-D2091D2F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3707" y="3054397"/>
            <a:ext cx="548640" cy="548640"/>
          </a:xfrm>
          <a:prstGeom prst="rect">
            <a:avLst/>
          </a:prstGeom>
        </p:spPr>
      </p:pic>
      <p:pic>
        <p:nvPicPr>
          <p:cNvPr id="62" name="Graphic 61" descr="Teacher">
            <a:extLst>
              <a:ext uri="{FF2B5EF4-FFF2-40B4-BE49-F238E27FC236}">
                <a16:creationId xmlns:a16="http://schemas.microsoft.com/office/drawing/2014/main" id="{A0115875-5AC0-4B8E-9EF3-05D2EF5FB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7999" y="3059587"/>
            <a:ext cx="548640" cy="548640"/>
          </a:xfrm>
          <a:prstGeom prst="rect">
            <a:avLst/>
          </a:prstGeom>
        </p:spPr>
      </p:pic>
      <p:pic>
        <p:nvPicPr>
          <p:cNvPr id="64" name="Graphic 63" descr="Trophy">
            <a:extLst>
              <a:ext uri="{FF2B5EF4-FFF2-40B4-BE49-F238E27FC236}">
                <a16:creationId xmlns:a16="http://schemas.microsoft.com/office/drawing/2014/main" id="{105CA54F-1CB1-4D5F-8BB3-39FA84730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9741" y="3098965"/>
            <a:ext cx="548640" cy="54864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DEB53BA-480D-4F4C-8BB6-AA0DF781A116}"/>
              </a:ext>
            </a:extLst>
          </p:cNvPr>
          <p:cNvSpPr>
            <a:spLocks noChangeAspect="1"/>
          </p:cNvSpPr>
          <p:nvPr/>
        </p:nvSpPr>
        <p:spPr>
          <a:xfrm>
            <a:off x="150956" y="1642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029CA3F-2E61-4F01-84E7-FEAEE3B1E95B}"/>
              </a:ext>
            </a:extLst>
          </p:cNvPr>
          <p:cNvSpPr>
            <a:spLocks noChangeAspect="1"/>
          </p:cNvSpPr>
          <p:nvPr/>
        </p:nvSpPr>
        <p:spPr>
          <a:xfrm>
            <a:off x="11505088" y="180067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F71CF75F-64F9-4E27-8D59-62454C322DF1}"/>
              </a:ext>
            </a:extLst>
          </p:cNvPr>
          <p:cNvSpPr txBox="1">
            <a:spLocks/>
          </p:cNvSpPr>
          <p:nvPr/>
        </p:nvSpPr>
        <p:spPr>
          <a:xfrm>
            <a:off x="2178432" y="4767280"/>
            <a:ext cx="570642" cy="1577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72" name="Text Placeholder 10">
            <a:extLst>
              <a:ext uri="{FF2B5EF4-FFF2-40B4-BE49-F238E27FC236}">
                <a16:creationId xmlns:a16="http://schemas.microsoft.com/office/drawing/2014/main" id="{62BA3251-2B86-4063-983B-DAD6C7C5BFC2}"/>
              </a:ext>
            </a:extLst>
          </p:cNvPr>
          <p:cNvSpPr txBox="1">
            <a:spLocks/>
          </p:cNvSpPr>
          <p:nvPr/>
        </p:nvSpPr>
        <p:spPr>
          <a:xfrm>
            <a:off x="3786998" y="4767280"/>
            <a:ext cx="570642" cy="1577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A18056B9-FCD4-4C8A-A548-1FB7BB4D3FAB}"/>
              </a:ext>
            </a:extLst>
          </p:cNvPr>
          <p:cNvSpPr txBox="1">
            <a:spLocks/>
          </p:cNvSpPr>
          <p:nvPr/>
        </p:nvSpPr>
        <p:spPr>
          <a:xfrm>
            <a:off x="5814405" y="4767280"/>
            <a:ext cx="570642" cy="1577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8CDF4E06-20BF-45B3-B745-C32EE20E3CD2}"/>
              </a:ext>
            </a:extLst>
          </p:cNvPr>
          <p:cNvSpPr txBox="1">
            <a:spLocks/>
          </p:cNvSpPr>
          <p:nvPr/>
        </p:nvSpPr>
        <p:spPr>
          <a:xfrm>
            <a:off x="7830584" y="4777195"/>
            <a:ext cx="570642" cy="1577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8BCBC963-24CC-4680-BC79-BD682168B2D0}"/>
              </a:ext>
            </a:extLst>
          </p:cNvPr>
          <p:cNvSpPr txBox="1">
            <a:spLocks/>
          </p:cNvSpPr>
          <p:nvPr/>
        </p:nvSpPr>
        <p:spPr>
          <a:xfrm>
            <a:off x="9412892" y="4788081"/>
            <a:ext cx="570642" cy="15772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829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A95B46-56E4-4084-9B96-5B292442051E}"/>
              </a:ext>
            </a:extLst>
          </p:cNvPr>
          <p:cNvSpPr>
            <a:spLocks/>
          </p:cNvSpPr>
          <p:nvPr/>
        </p:nvSpPr>
        <p:spPr bwMode="auto">
          <a:xfrm flipH="1">
            <a:off x="0" y="3268490"/>
            <a:ext cx="12192000" cy="3594577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21" name="Graphic 2">
            <a:extLst>
              <a:ext uri="{FF2B5EF4-FFF2-40B4-BE49-F238E27FC236}">
                <a16:creationId xmlns:a16="http://schemas.microsoft.com/office/drawing/2014/main" id="{3B09EFC8-1604-4FC6-906A-95EECAA49327}"/>
              </a:ext>
            </a:extLst>
          </p:cNvPr>
          <p:cNvSpPr/>
          <p:nvPr/>
        </p:nvSpPr>
        <p:spPr>
          <a:xfrm rot="6858883">
            <a:off x="3779106" y="3043450"/>
            <a:ext cx="1339062" cy="1201528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Graphic 2">
            <a:extLst>
              <a:ext uri="{FF2B5EF4-FFF2-40B4-BE49-F238E27FC236}">
                <a16:creationId xmlns:a16="http://schemas.microsoft.com/office/drawing/2014/main" id="{584454B9-49E7-4E13-A258-3545E5D22B84}"/>
              </a:ext>
            </a:extLst>
          </p:cNvPr>
          <p:cNvSpPr/>
          <p:nvPr/>
        </p:nvSpPr>
        <p:spPr>
          <a:xfrm rot="11951889">
            <a:off x="6677247" y="2679918"/>
            <a:ext cx="1339062" cy="1201528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5" name="Graphic 2">
            <a:extLst>
              <a:ext uri="{FF2B5EF4-FFF2-40B4-BE49-F238E27FC236}">
                <a16:creationId xmlns:a16="http://schemas.microsoft.com/office/drawing/2014/main" id="{CC1621FC-847D-4C1D-8803-531EFCE441A9}"/>
              </a:ext>
            </a:extLst>
          </p:cNvPr>
          <p:cNvSpPr/>
          <p:nvPr/>
        </p:nvSpPr>
        <p:spPr>
          <a:xfrm rot="17645163">
            <a:off x="9292837" y="3239817"/>
            <a:ext cx="1339062" cy="1201528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Graphic 2">
            <a:extLst>
              <a:ext uri="{FF2B5EF4-FFF2-40B4-BE49-F238E27FC236}">
                <a16:creationId xmlns:a16="http://schemas.microsoft.com/office/drawing/2014/main" id="{EBBAB2F7-2857-4C84-A437-BFC4A5C40BCE}"/>
              </a:ext>
            </a:extLst>
          </p:cNvPr>
          <p:cNvSpPr/>
          <p:nvPr/>
        </p:nvSpPr>
        <p:spPr>
          <a:xfrm>
            <a:off x="1218670" y="3188142"/>
            <a:ext cx="1339062" cy="1201528"/>
          </a:xfrm>
          <a:custGeom>
            <a:avLst/>
            <a:gdLst>
              <a:gd name="connsiteX0" fmla="*/ 2470018 w 5095797"/>
              <a:gd name="connsiteY0" fmla="*/ 1233 h 4717429"/>
              <a:gd name="connsiteX1" fmla="*/ 4744026 w 5095797"/>
              <a:gd name="connsiteY1" fmla="*/ 846031 h 4717429"/>
              <a:gd name="connsiteX2" fmla="*/ 4710838 w 5095797"/>
              <a:gd name="connsiteY2" fmla="*/ 3452661 h 4717429"/>
              <a:gd name="connsiteX3" fmla="*/ 2470018 w 5095797"/>
              <a:gd name="connsiteY3" fmla="*/ 4708126 h 4717429"/>
              <a:gd name="connsiteX4" fmla="*/ 873742 w 5095797"/>
              <a:gd name="connsiteY4" fmla="*/ 3080545 h 4717429"/>
              <a:gd name="connsiteX5" fmla="*/ 115500 w 5095797"/>
              <a:gd name="connsiteY5" fmla="*/ 799550 h 4717429"/>
              <a:gd name="connsiteX6" fmla="*/ 2470018 w 5095797"/>
              <a:gd name="connsiteY6" fmla="*/ 1233 h 471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95797" h="4717429">
                <a:moveTo>
                  <a:pt x="2470018" y="1233"/>
                </a:moveTo>
                <a:cubicBezTo>
                  <a:pt x="3336657" y="9941"/>
                  <a:pt x="4272087" y="119118"/>
                  <a:pt x="4744026" y="846031"/>
                </a:cubicBezTo>
                <a:cubicBezTo>
                  <a:pt x="5251185" y="1627166"/>
                  <a:pt x="5183372" y="2650106"/>
                  <a:pt x="4710838" y="3452661"/>
                </a:cubicBezTo>
                <a:cubicBezTo>
                  <a:pt x="4245229" y="4243422"/>
                  <a:pt x="3383385" y="4796701"/>
                  <a:pt x="2470018" y="4708126"/>
                </a:cubicBezTo>
                <a:cubicBezTo>
                  <a:pt x="1659349" y="4629511"/>
                  <a:pt x="1294010" y="3778209"/>
                  <a:pt x="873742" y="3080545"/>
                </a:cubicBezTo>
                <a:cubicBezTo>
                  <a:pt x="430605" y="2344936"/>
                  <a:pt x="-279726" y="1561955"/>
                  <a:pt x="115500" y="799550"/>
                </a:cubicBezTo>
                <a:cubicBezTo>
                  <a:pt x="524284" y="10982"/>
                  <a:pt x="1581837" y="-7687"/>
                  <a:pt x="2470018" y="1233"/>
                </a:cubicBezTo>
              </a:path>
            </a:pathLst>
          </a:custGeom>
          <a:solidFill>
            <a:schemeClr val="accent4">
              <a:alpha val="38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FCD5B-8142-48BD-B158-95B9F1AC3D96}"/>
              </a:ext>
            </a:extLst>
          </p:cNvPr>
          <p:cNvSpPr/>
          <p:nvPr/>
        </p:nvSpPr>
        <p:spPr>
          <a:xfrm flipH="1">
            <a:off x="9784712" y="0"/>
            <a:ext cx="2407288" cy="1807308"/>
          </a:xfrm>
          <a:custGeom>
            <a:avLst/>
            <a:gdLst>
              <a:gd name="connsiteX0" fmla="*/ 2407288 w 2407288"/>
              <a:gd name="connsiteY0" fmla="*/ 0 h 1807308"/>
              <a:gd name="connsiteX1" fmla="*/ 0 w 2407288"/>
              <a:gd name="connsiteY1" fmla="*/ 0 h 1807308"/>
              <a:gd name="connsiteX2" fmla="*/ 0 w 2407288"/>
              <a:gd name="connsiteY2" fmla="*/ 1807308 h 1807308"/>
              <a:gd name="connsiteX3" fmla="*/ 45263 w 2407288"/>
              <a:gd name="connsiteY3" fmla="*/ 1765334 h 1807308"/>
              <a:gd name="connsiteX4" fmla="*/ 2328989 w 2407288"/>
              <a:gd name="connsiteY4" fmla="*/ 29607 h 180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88" h="1807308">
                <a:moveTo>
                  <a:pt x="2407288" y="0"/>
                </a:moveTo>
                <a:lnTo>
                  <a:pt x="0" y="0"/>
                </a:lnTo>
                <a:lnTo>
                  <a:pt x="0" y="1807308"/>
                </a:lnTo>
                <a:lnTo>
                  <a:pt x="45263" y="1765334"/>
                </a:lnTo>
                <a:cubicBezTo>
                  <a:pt x="766809" y="1087502"/>
                  <a:pt x="1485499" y="386979"/>
                  <a:pt x="2328989" y="296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D66599-3FC9-4DAC-9D15-CA1B354B91CC}"/>
              </a:ext>
            </a:extLst>
          </p:cNvPr>
          <p:cNvGrpSpPr/>
          <p:nvPr/>
        </p:nvGrpSpPr>
        <p:grpSpPr>
          <a:xfrm>
            <a:off x="1032005" y="3212225"/>
            <a:ext cx="1403100" cy="1062200"/>
            <a:chOff x="858838" y="2044700"/>
            <a:chExt cx="3665537" cy="277495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D81C23-C2A1-429E-B73A-C01DF5F78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75" y="2044700"/>
              <a:ext cx="2768600" cy="2774950"/>
            </a:xfrm>
            <a:custGeom>
              <a:avLst/>
              <a:gdLst>
                <a:gd name="T0" fmla="*/ 926 w 926"/>
                <a:gd name="T1" fmla="*/ 463 h 927"/>
                <a:gd name="T2" fmla="*/ 463 w 926"/>
                <a:gd name="T3" fmla="*/ 0 h 927"/>
                <a:gd name="T4" fmla="*/ 0 w 926"/>
                <a:gd name="T5" fmla="*/ 463 h 927"/>
                <a:gd name="T6" fmla="*/ 463 w 926"/>
                <a:gd name="T7" fmla="*/ 926 h 927"/>
                <a:gd name="T8" fmla="*/ 926 w 926"/>
                <a:gd name="T9" fmla="*/ 46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927">
                  <a:moveTo>
                    <a:pt x="926" y="463"/>
                  </a:moveTo>
                  <a:cubicBezTo>
                    <a:pt x="926" y="207"/>
                    <a:pt x="719" y="0"/>
                    <a:pt x="463" y="0"/>
                  </a:cubicBezTo>
                  <a:cubicBezTo>
                    <a:pt x="207" y="0"/>
                    <a:pt x="0" y="208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9" y="927"/>
                    <a:pt x="926" y="719"/>
                    <a:pt x="926" y="4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FF36C16-4B15-48C2-9F93-B90C617B1BDE}"/>
                </a:ext>
              </a:extLst>
            </p:cNvPr>
            <p:cNvGrpSpPr/>
            <p:nvPr/>
          </p:nvGrpSpPr>
          <p:grpSpPr>
            <a:xfrm>
              <a:off x="858838" y="2287588"/>
              <a:ext cx="3422650" cy="2289175"/>
              <a:chOff x="858838" y="2287588"/>
              <a:chExt cx="3422650" cy="2289175"/>
            </a:xfrm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D152BF8-39A3-4C0C-AF4D-3AA3BE273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8663" y="2287588"/>
                <a:ext cx="2282825" cy="2289175"/>
              </a:xfrm>
              <a:custGeom>
                <a:avLst/>
                <a:gdLst>
                  <a:gd name="T0" fmla="*/ 361 w 764"/>
                  <a:gd name="T1" fmla="*/ 11 h 765"/>
                  <a:gd name="T2" fmla="*/ 753 w 764"/>
                  <a:gd name="T3" fmla="*/ 362 h 765"/>
                  <a:gd name="T4" fmla="*/ 403 w 764"/>
                  <a:gd name="T5" fmla="*/ 753 h 765"/>
                  <a:gd name="T6" fmla="*/ 11 w 764"/>
                  <a:gd name="T7" fmla="*/ 403 h 765"/>
                  <a:gd name="T8" fmla="*/ 361 w 764"/>
                  <a:gd name="T9" fmla="*/ 11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4" h="765">
                    <a:moveTo>
                      <a:pt x="361" y="11"/>
                    </a:moveTo>
                    <a:cubicBezTo>
                      <a:pt x="566" y="0"/>
                      <a:pt x="742" y="157"/>
                      <a:pt x="753" y="362"/>
                    </a:cubicBezTo>
                    <a:cubicBezTo>
                      <a:pt x="764" y="567"/>
                      <a:pt x="608" y="742"/>
                      <a:pt x="403" y="753"/>
                    </a:cubicBezTo>
                    <a:cubicBezTo>
                      <a:pt x="198" y="765"/>
                      <a:pt x="22" y="608"/>
                      <a:pt x="11" y="403"/>
                    </a:cubicBezTo>
                    <a:cubicBezTo>
                      <a:pt x="0" y="198"/>
                      <a:pt x="157" y="23"/>
                      <a:pt x="36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E452E1B7-9276-44EA-91E5-F3C07F1C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225" y="2598738"/>
                <a:ext cx="1662112" cy="1663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8">
                <a:extLst>
                  <a:ext uri="{FF2B5EF4-FFF2-40B4-BE49-F238E27FC236}">
                    <a16:creationId xmlns:a16="http://schemas.microsoft.com/office/drawing/2014/main" id="{EEBE88B5-C4EB-4966-ACEC-21E697745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125" y="2816225"/>
                <a:ext cx="1231900" cy="12303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1FA1ABAD-C06B-4F85-8D51-5E0B60EC8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700" y="3227388"/>
                <a:ext cx="409575" cy="409575"/>
              </a:xfrm>
              <a:custGeom>
                <a:avLst/>
                <a:gdLst>
                  <a:gd name="T0" fmla="*/ 137 w 137"/>
                  <a:gd name="T1" fmla="*/ 68 h 137"/>
                  <a:gd name="T2" fmla="*/ 69 w 137"/>
                  <a:gd name="T3" fmla="*/ 0 h 137"/>
                  <a:gd name="T4" fmla="*/ 0 w 137"/>
                  <a:gd name="T5" fmla="*/ 68 h 137"/>
                  <a:gd name="T6" fmla="*/ 69 w 137"/>
                  <a:gd name="T7" fmla="*/ 137 h 137"/>
                  <a:gd name="T8" fmla="*/ 137 w 137"/>
                  <a:gd name="T9" fmla="*/ 6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7">
                    <a:moveTo>
                      <a:pt x="137" y="68"/>
                    </a:moveTo>
                    <a:cubicBezTo>
                      <a:pt x="137" y="31"/>
                      <a:pt x="106" y="0"/>
                      <a:pt x="69" y="0"/>
                    </a:cubicBezTo>
                    <a:cubicBezTo>
                      <a:pt x="31" y="0"/>
                      <a:pt x="0" y="31"/>
                      <a:pt x="0" y="68"/>
                    </a:cubicBezTo>
                    <a:cubicBezTo>
                      <a:pt x="0" y="106"/>
                      <a:pt x="31" y="137"/>
                      <a:pt x="69" y="137"/>
                    </a:cubicBezTo>
                    <a:cubicBezTo>
                      <a:pt x="107" y="137"/>
                      <a:pt x="137" y="106"/>
                      <a:pt x="137" y="6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48264343-C8F5-4E44-A81E-42C404D79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788" y="3397250"/>
                <a:ext cx="2030412" cy="96838"/>
              </a:xfrm>
              <a:prstGeom prst="rect">
                <a:avLst/>
              </a:prstGeom>
              <a:solidFill>
                <a:srgbClr val="434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E7FEAFF7-5552-43F5-BE2B-A6486E5C0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8150" y="3284538"/>
                <a:ext cx="242887" cy="311150"/>
              </a:xfrm>
              <a:custGeom>
                <a:avLst/>
                <a:gdLst>
                  <a:gd name="T0" fmla="*/ 153 w 153"/>
                  <a:gd name="T1" fmla="*/ 101 h 196"/>
                  <a:gd name="T2" fmla="*/ 0 w 153"/>
                  <a:gd name="T3" fmla="*/ 0 h 196"/>
                  <a:gd name="T4" fmla="*/ 0 w 153"/>
                  <a:gd name="T5" fmla="*/ 196 h 196"/>
                  <a:gd name="T6" fmla="*/ 153 w 153"/>
                  <a:gd name="T7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" h="196">
                    <a:moveTo>
                      <a:pt x="153" y="101"/>
                    </a:moveTo>
                    <a:lnTo>
                      <a:pt x="0" y="0"/>
                    </a:lnTo>
                    <a:lnTo>
                      <a:pt x="0" y="196"/>
                    </a:lnTo>
                    <a:lnTo>
                      <a:pt x="153" y="101"/>
                    </a:lnTo>
                    <a:close/>
                  </a:path>
                </a:pathLst>
              </a:custGeom>
              <a:solidFill>
                <a:srgbClr val="434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2CF522F2-27A1-4E6E-81E7-812975A1A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8" y="3194050"/>
                <a:ext cx="349250" cy="200025"/>
              </a:xfrm>
              <a:custGeom>
                <a:avLst/>
                <a:gdLst>
                  <a:gd name="T0" fmla="*/ 126 w 220"/>
                  <a:gd name="T1" fmla="*/ 0 h 126"/>
                  <a:gd name="T2" fmla="*/ 0 w 220"/>
                  <a:gd name="T3" fmla="*/ 0 h 126"/>
                  <a:gd name="T4" fmla="*/ 92 w 220"/>
                  <a:gd name="T5" fmla="*/ 126 h 126"/>
                  <a:gd name="T6" fmla="*/ 220 w 220"/>
                  <a:gd name="T7" fmla="*/ 126 h 126"/>
                  <a:gd name="T8" fmla="*/ 126 w 220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26">
                    <a:moveTo>
                      <a:pt x="126" y="0"/>
                    </a:moveTo>
                    <a:lnTo>
                      <a:pt x="0" y="0"/>
                    </a:lnTo>
                    <a:lnTo>
                      <a:pt x="92" y="126"/>
                    </a:lnTo>
                    <a:lnTo>
                      <a:pt x="220" y="12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FFBD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0B09C87E-F1B4-45A0-B8D8-E730F9394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013" y="3494088"/>
                <a:ext cx="346075" cy="200025"/>
              </a:xfrm>
              <a:custGeom>
                <a:avLst/>
                <a:gdLst>
                  <a:gd name="T0" fmla="*/ 218 w 218"/>
                  <a:gd name="T1" fmla="*/ 0 h 126"/>
                  <a:gd name="T2" fmla="*/ 92 w 218"/>
                  <a:gd name="T3" fmla="*/ 0 h 126"/>
                  <a:gd name="T4" fmla="*/ 0 w 218"/>
                  <a:gd name="T5" fmla="*/ 126 h 126"/>
                  <a:gd name="T6" fmla="*/ 126 w 218"/>
                  <a:gd name="T7" fmla="*/ 126 h 126"/>
                  <a:gd name="T8" fmla="*/ 218 w 218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26">
                    <a:moveTo>
                      <a:pt x="218" y="0"/>
                    </a:moveTo>
                    <a:lnTo>
                      <a:pt x="92" y="0"/>
                    </a:lnTo>
                    <a:lnTo>
                      <a:pt x="0" y="126"/>
                    </a:lnTo>
                    <a:lnTo>
                      <a:pt x="126" y="12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FBD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25E94B1-A260-4553-8C8A-977F7D0F4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950" y="3194050"/>
                <a:ext cx="349250" cy="200025"/>
              </a:xfrm>
              <a:custGeom>
                <a:avLst/>
                <a:gdLst>
                  <a:gd name="T0" fmla="*/ 126 w 220"/>
                  <a:gd name="T1" fmla="*/ 0 h 126"/>
                  <a:gd name="T2" fmla="*/ 0 w 220"/>
                  <a:gd name="T3" fmla="*/ 0 h 126"/>
                  <a:gd name="T4" fmla="*/ 92 w 220"/>
                  <a:gd name="T5" fmla="*/ 126 h 126"/>
                  <a:gd name="T6" fmla="*/ 220 w 220"/>
                  <a:gd name="T7" fmla="*/ 126 h 126"/>
                  <a:gd name="T8" fmla="*/ 126 w 220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26">
                    <a:moveTo>
                      <a:pt x="126" y="0"/>
                    </a:moveTo>
                    <a:lnTo>
                      <a:pt x="0" y="0"/>
                    </a:lnTo>
                    <a:lnTo>
                      <a:pt x="92" y="126"/>
                    </a:lnTo>
                    <a:lnTo>
                      <a:pt x="220" y="126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F6BA3899-10DF-47D2-A294-2BA1FC650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5" y="3494088"/>
                <a:ext cx="346075" cy="200025"/>
              </a:xfrm>
              <a:custGeom>
                <a:avLst/>
                <a:gdLst>
                  <a:gd name="T0" fmla="*/ 218 w 218"/>
                  <a:gd name="T1" fmla="*/ 0 h 126"/>
                  <a:gd name="T2" fmla="*/ 92 w 218"/>
                  <a:gd name="T3" fmla="*/ 0 h 126"/>
                  <a:gd name="T4" fmla="*/ 0 w 218"/>
                  <a:gd name="T5" fmla="*/ 126 h 126"/>
                  <a:gd name="T6" fmla="*/ 126 w 218"/>
                  <a:gd name="T7" fmla="*/ 126 h 126"/>
                  <a:gd name="T8" fmla="*/ 218 w 218"/>
                  <a:gd name="T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26">
                    <a:moveTo>
                      <a:pt x="218" y="0"/>
                    </a:moveTo>
                    <a:lnTo>
                      <a:pt x="92" y="0"/>
                    </a:lnTo>
                    <a:lnTo>
                      <a:pt x="0" y="126"/>
                    </a:lnTo>
                    <a:lnTo>
                      <a:pt x="126" y="12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8" name="Graphic 46">
            <a:extLst>
              <a:ext uri="{FF2B5EF4-FFF2-40B4-BE49-F238E27FC236}">
                <a16:creationId xmlns:a16="http://schemas.microsoft.com/office/drawing/2014/main" id="{3DF9D676-56D5-4B39-ABAF-2F670165D29C}"/>
              </a:ext>
            </a:extLst>
          </p:cNvPr>
          <p:cNvGrpSpPr/>
          <p:nvPr/>
        </p:nvGrpSpPr>
        <p:grpSpPr>
          <a:xfrm rot="19800000">
            <a:off x="4003881" y="3171329"/>
            <a:ext cx="853864" cy="1029016"/>
            <a:chOff x="5353050" y="2533650"/>
            <a:chExt cx="1485900" cy="17907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2F39F4-8D9E-49F9-92E5-B15753AB2327}"/>
                </a:ext>
              </a:extLst>
            </p:cNvPr>
            <p:cNvSpPr/>
            <p:nvPr/>
          </p:nvSpPr>
          <p:spPr>
            <a:xfrm>
              <a:off x="5353050" y="2533650"/>
              <a:ext cx="1486852" cy="1232534"/>
            </a:xfrm>
            <a:custGeom>
              <a:avLst/>
              <a:gdLst>
                <a:gd name="connsiteX0" fmla="*/ 109538 w 1486852"/>
                <a:gd name="connsiteY0" fmla="*/ 1232535 h 1232534"/>
                <a:gd name="connsiteX1" fmla="*/ 0 w 1486852"/>
                <a:gd name="connsiteY1" fmla="*/ 1213485 h 1232534"/>
                <a:gd name="connsiteX2" fmla="*/ 146685 w 1486852"/>
                <a:gd name="connsiteY2" fmla="*/ 0 h 1232534"/>
                <a:gd name="connsiteX3" fmla="*/ 1324928 w 1486852"/>
                <a:gd name="connsiteY3" fmla="*/ 34290 h 1232534"/>
                <a:gd name="connsiteX4" fmla="*/ 1486853 w 1486852"/>
                <a:gd name="connsiteY4" fmla="*/ 184785 h 123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852" h="1232534">
                  <a:moveTo>
                    <a:pt x="109538" y="1232535"/>
                  </a:moveTo>
                  <a:lnTo>
                    <a:pt x="0" y="1213485"/>
                  </a:lnTo>
                  <a:lnTo>
                    <a:pt x="146685" y="0"/>
                  </a:lnTo>
                  <a:lnTo>
                    <a:pt x="1324928" y="34290"/>
                  </a:lnTo>
                  <a:lnTo>
                    <a:pt x="1486853" y="184785"/>
                  </a:lnTo>
                  <a:close/>
                </a:path>
              </a:pathLst>
            </a:custGeom>
            <a:solidFill>
              <a:srgbClr val="4D53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E2AFA5-275F-4995-B3EB-C0558CB257DA}"/>
                </a:ext>
              </a:extLst>
            </p:cNvPr>
            <p:cNvSpPr/>
            <p:nvPr/>
          </p:nvSpPr>
          <p:spPr>
            <a:xfrm rot="-5301239">
              <a:off x="5659687" y="3861327"/>
              <a:ext cx="26670" cy="40005"/>
            </a:xfrm>
            <a:custGeom>
              <a:avLst/>
              <a:gdLst>
                <a:gd name="connsiteX0" fmla="*/ 0 w 26670"/>
                <a:gd name="connsiteY0" fmla="*/ 0 h 40005"/>
                <a:gd name="connsiteX1" fmla="*/ 26670 w 26670"/>
                <a:gd name="connsiteY1" fmla="*/ 0 h 40005"/>
                <a:gd name="connsiteX2" fmla="*/ 26670 w 26670"/>
                <a:gd name="connsiteY2" fmla="*/ 40005 h 40005"/>
                <a:gd name="connsiteX3" fmla="*/ 0 w 26670"/>
                <a:gd name="connsiteY3" fmla="*/ 40005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" h="40005">
                  <a:moveTo>
                    <a:pt x="0" y="0"/>
                  </a:moveTo>
                  <a:lnTo>
                    <a:pt x="26670" y="0"/>
                  </a:lnTo>
                  <a:lnTo>
                    <a:pt x="2667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A2A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A911E87-3ACD-453E-9CA8-CD42AB829892}"/>
                </a:ext>
              </a:extLst>
            </p:cNvPr>
            <p:cNvSpPr/>
            <p:nvPr/>
          </p:nvSpPr>
          <p:spPr>
            <a:xfrm rot="-5301096">
              <a:off x="5657937" y="3927296"/>
              <a:ext cx="26670" cy="40005"/>
            </a:xfrm>
            <a:custGeom>
              <a:avLst/>
              <a:gdLst>
                <a:gd name="connsiteX0" fmla="*/ 0 w 26670"/>
                <a:gd name="connsiteY0" fmla="*/ 0 h 40005"/>
                <a:gd name="connsiteX1" fmla="*/ 26670 w 26670"/>
                <a:gd name="connsiteY1" fmla="*/ 0 h 40005"/>
                <a:gd name="connsiteX2" fmla="*/ 26670 w 26670"/>
                <a:gd name="connsiteY2" fmla="*/ 40005 h 40005"/>
                <a:gd name="connsiteX3" fmla="*/ 0 w 26670"/>
                <a:gd name="connsiteY3" fmla="*/ 40005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" h="40005">
                  <a:moveTo>
                    <a:pt x="0" y="0"/>
                  </a:moveTo>
                  <a:lnTo>
                    <a:pt x="26670" y="0"/>
                  </a:lnTo>
                  <a:lnTo>
                    <a:pt x="2667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A2A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6E5533-54F6-44B6-B816-880B25640948}"/>
                </a:ext>
              </a:extLst>
            </p:cNvPr>
            <p:cNvSpPr/>
            <p:nvPr/>
          </p:nvSpPr>
          <p:spPr>
            <a:xfrm rot="-5301863">
              <a:off x="5706948" y="3995071"/>
              <a:ext cx="26670" cy="40005"/>
            </a:xfrm>
            <a:custGeom>
              <a:avLst/>
              <a:gdLst>
                <a:gd name="connsiteX0" fmla="*/ 0 w 26670"/>
                <a:gd name="connsiteY0" fmla="*/ 0 h 40005"/>
                <a:gd name="connsiteX1" fmla="*/ 26670 w 26670"/>
                <a:gd name="connsiteY1" fmla="*/ 0 h 40005"/>
                <a:gd name="connsiteX2" fmla="*/ 26670 w 26670"/>
                <a:gd name="connsiteY2" fmla="*/ 40005 h 40005"/>
                <a:gd name="connsiteX3" fmla="*/ 0 w 26670"/>
                <a:gd name="connsiteY3" fmla="*/ 40005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" h="40005">
                  <a:moveTo>
                    <a:pt x="0" y="0"/>
                  </a:moveTo>
                  <a:lnTo>
                    <a:pt x="26670" y="0"/>
                  </a:lnTo>
                  <a:lnTo>
                    <a:pt x="2667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A2A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ECC2830-D76A-4C54-A7E4-1D5AD0EE93F0}"/>
                </a:ext>
              </a:extLst>
            </p:cNvPr>
            <p:cNvSpPr/>
            <p:nvPr/>
          </p:nvSpPr>
          <p:spPr>
            <a:xfrm rot="-5300784">
              <a:off x="5655998" y="3993410"/>
              <a:ext cx="26670" cy="40005"/>
            </a:xfrm>
            <a:custGeom>
              <a:avLst/>
              <a:gdLst>
                <a:gd name="connsiteX0" fmla="*/ 0 w 26670"/>
                <a:gd name="connsiteY0" fmla="*/ 0 h 40005"/>
                <a:gd name="connsiteX1" fmla="*/ 26670 w 26670"/>
                <a:gd name="connsiteY1" fmla="*/ 0 h 40005"/>
                <a:gd name="connsiteX2" fmla="*/ 26670 w 26670"/>
                <a:gd name="connsiteY2" fmla="*/ 40006 h 40005"/>
                <a:gd name="connsiteX3" fmla="*/ 0 w 26670"/>
                <a:gd name="connsiteY3" fmla="*/ 40006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" h="40005">
                  <a:moveTo>
                    <a:pt x="0" y="0"/>
                  </a:moveTo>
                  <a:lnTo>
                    <a:pt x="26670" y="0"/>
                  </a:lnTo>
                  <a:lnTo>
                    <a:pt x="26670" y="40006"/>
                  </a:lnTo>
                  <a:lnTo>
                    <a:pt x="0" y="40006"/>
                  </a:lnTo>
                  <a:close/>
                </a:path>
              </a:pathLst>
            </a:custGeom>
            <a:solidFill>
              <a:srgbClr val="A2A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4A6860-D1D1-4D61-B649-D7D96430BC8B}"/>
                </a:ext>
              </a:extLst>
            </p:cNvPr>
            <p:cNvSpPr/>
            <p:nvPr/>
          </p:nvSpPr>
          <p:spPr>
            <a:xfrm rot="-5301551">
              <a:off x="5705055" y="4060126"/>
              <a:ext cx="26670" cy="40005"/>
            </a:xfrm>
            <a:custGeom>
              <a:avLst/>
              <a:gdLst>
                <a:gd name="connsiteX0" fmla="*/ 0 w 26670"/>
                <a:gd name="connsiteY0" fmla="*/ 0 h 40005"/>
                <a:gd name="connsiteX1" fmla="*/ 26670 w 26670"/>
                <a:gd name="connsiteY1" fmla="*/ 0 h 40005"/>
                <a:gd name="connsiteX2" fmla="*/ 26670 w 26670"/>
                <a:gd name="connsiteY2" fmla="*/ 40005 h 40005"/>
                <a:gd name="connsiteX3" fmla="*/ 0 w 26670"/>
                <a:gd name="connsiteY3" fmla="*/ 40005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" h="40005">
                  <a:moveTo>
                    <a:pt x="0" y="0"/>
                  </a:moveTo>
                  <a:lnTo>
                    <a:pt x="26670" y="0"/>
                  </a:lnTo>
                  <a:lnTo>
                    <a:pt x="2667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A2A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5FABBB-C56D-4E91-B73E-C12796B30DAC}"/>
                </a:ext>
              </a:extLst>
            </p:cNvPr>
            <p:cNvSpPr/>
            <p:nvPr/>
          </p:nvSpPr>
          <p:spPr>
            <a:xfrm rot="-5301551">
              <a:off x="5653878" y="4058567"/>
              <a:ext cx="26670" cy="40005"/>
            </a:xfrm>
            <a:custGeom>
              <a:avLst/>
              <a:gdLst>
                <a:gd name="connsiteX0" fmla="*/ 0 w 26670"/>
                <a:gd name="connsiteY0" fmla="*/ 0 h 40005"/>
                <a:gd name="connsiteX1" fmla="*/ 26670 w 26670"/>
                <a:gd name="connsiteY1" fmla="*/ 0 h 40005"/>
                <a:gd name="connsiteX2" fmla="*/ 26670 w 26670"/>
                <a:gd name="connsiteY2" fmla="*/ 40005 h 40005"/>
                <a:gd name="connsiteX3" fmla="*/ 0 w 26670"/>
                <a:gd name="connsiteY3" fmla="*/ 40005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" h="40005">
                  <a:moveTo>
                    <a:pt x="0" y="0"/>
                  </a:moveTo>
                  <a:lnTo>
                    <a:pt x="26670" y="0"/>
                  </a:lnTo>
                  <a:lnTo>
                    <a:pt x="26670" y="40005"/>
                  </a:lnTo>
                  <a:lnTo>
                    <a:pt x="0" y="40005"/>
                  </a:lnTo>
                  <a:close/>
                </a:path>
              </a:pathLst>
            </a:custGeom>
            <a:solidFill>
              <a:srgbClr val="A2A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46">
              <a:extLst>
                <a:ext uri="{FF2B5EF4-FFF2-40B4-BE49-F238E27FC236}">
                  <a16:creationId xmlns:a16="http://schemas.microsoft.com/office/drawing/2014/main" id="{3DF9D676-56D5-4B39-ABAF-2F670165D29C}"/>
                </a:ext>
              </a:extLst>
            </p:cNvPr>
            <p:cNvGrpSpPr/>
            <p:nvPr/>
          </p:nvGrpSpPr>
          <p:grpSpPr>
            <a:xfrm>
              <a:off x="5449252" y="2533650"/>
              <a:ext cx="1390650" cy="1792604"/>
              <a:chOff x="5449252" y="2533650"/>
              <a:chExt cx="1390650" cy="1792604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F983C5F-A2E3-409C-BE37-7A7033441AAE}"/>
                  </a:ext>
                </a:extLst>
              </p:cNvPr>
              <p:cNvSpPr/>
              <p:nvPr/>
            </p:nvSpPr>
            <p:spPr>
              <a:xfrm>
                <a:off x="5449252" y="2533650"/>
                <a:ext cx="1390650" cy="1792604"/>
              </a:xfrm>
              <a:custGeom>
                <a:avLst/>
                <a:gdLst>
                  <a:gd name="connsiteX0" fmla="*/ 1344930 w 1390650"/>
                  <a:gd name="connsiteY0" fmla="*/ 1792605 h 1792604"/>
                  <a:gd name="connsiteX1" fmla="*/ 0 w 1390650"/>
                  <a:gd name="connsiteY1" fmla="*/ 1754505 h 1792604"/>
                  <a:gd name="connsiteX2" fmla="*/ 50482 w 1390650"/>
                  <a:gd name="connsiteY2" fmla="*/ 0 h 1792604"/>
                  <a:gd name="connsiteX3" fmla="*/ 1228725 w 1390650"/>
                  <a:gd name="connsiteY3" fmla="*/ 34290 h 1792604"/>
                  <a:gd name="connsiteX4" fmla="*/ 1390650 w 1390650"/>
                  <a:gd name="connsiteY4" fmla="*/ 184785 h 179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0650" h="1792604">
                    <a:moveTo>
                      <a:pt x="1344930" y="1792605"/>
                    </a:moveTo>
                    <a:lnTo>
                      <a:pt x="0" y="1754505"/>
                    </a:lnTo>
                    <a:lnTo>
                      <a:pt x="50482" y="0"/>
                    </a:lnTo>
                    <a:lnTo>
                      <a:pt x="1228725" y="34290"/>
                    </a:lnTo>
                    <a:lnTo>
                      <a:pt x="1390650" y="18478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3E23E7-9CF8-4B83-B220-4D0CF4D8472A}"/>
                  </a:ext>
                </a:extLst>
              </p:cNvPr>
              <p:cNvSpPr/>
              <p:nvPr/>
            </p:nvSpPr>
            <p:spPr>
              <a:xfrm rot="-5301096">
                <a:off x="6120125" y="2671929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B3A82ED-32B7-4B5F-B277-3396E0B1F4B2}"/>
                  </a:ext>
                </a:extLst>
              </p:cNvPr>
              <p:cNvSpPr/>
              <p:nvPr/>
            </p:nvSpPr>
            <p:spPr>
              <a:xfrm rot="-5301863">
                <a:off x="6106443" y="3201515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3F86889-6B93-489E-B02F-66BC369C523A}"/>
                  </a:ext>
                </a:extLst>
              </p:cNvPr>
              <p:cNvSpPr/>
              <p:nvPr/>
            </p:nvSpPr>
            <p:spPr>
              <a:xfrm rot="-5302631">
                <a:off x="6134322" y="3206787"/>
                <a:ext cx="26670" cy="18097"/>
              </a:xfrm>
              <a:custGeom>
                <a:avLst/>
                <a:gdLst>
                  <a:gd name="connsiteX0" fmla="*/ 0 w 26670"/>
                  <a:gd name="connsiteY0" fmla="*/ 0 h 18097"/>
                  <a:gd name="connsiteX1" fmla="*/ 26670 w 26670"/>
                  <a:gd name="connsiteY1" fmla="*/ 0 h 18097"/>
                  <a:gd name="connsiteX2" fmla="*/ 26670 w 26670"/>
                  <a:gd name="connsiteY2" fmla="*/ 18098 h 18097"/>
                  <a:gd name="connsiteX3" fmla="*/ 0 w 26670"/>
                  <a:gd name="connsiteY3" fmla="*/ 18098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FAD8170-7258-45D6-AE73-1134445D77A6}"/>
                  </a:ext>
                </a:extLst>
              </p:cNvPr>
              <p:cNvSpPr/>
              <p:nvPr/>
            </p:nvSpPr>
            <p:spPr>
              <a:xfrm rot="-5300784">
                <a:off x="6164614" y="3203863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37AB83F-FFDE-4D79-86D8-56CEEC4FF13A}"/>
                  </a:ext>
                </a:extLst>
              </p:cNvPr>
              <p:cNvSpPr/>
              <p:nvPr/>
            </p:nvSpPr>
            <p:spPr>
              <a:xfrm rot="-5300784">
                <a:off x="6195746" y="3204337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B2F56F-C0B5-4CAB-A9CC-F7683A2AF3B9}"/>
                  </a:ext>
                </a:extLst>
              </p:cNvPr>
              <p:cNvSpPr/>
              <p:nvPr/>
            </p:nvSpPr>
            <p:spPr>
              <a:xfrm rot="-5300784">
                <a:off x="5809296" y="3184332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BC8706D-C18C-4922-85F8-ACD42A47D690}"/>
                  </a:ext>
                </a:extLst>
              </p:cNvPr>
              <p:cNvSpPr/>
              <p:nvPr/>
            </p:nvSpPr>
            <p:spPr>
              <a:xfrm rot="-5302319">
                <a:off x="5759091" y="3189228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C072D-418D-4080-B316-2EA086B406AD}"/>
                  </a:ext>
                </a:extLst>
              </p:cNvPr>
              <p:cNvSpPr/>
              <p:nvPr/>
            </p:nvSpPr>
            <p:spPr>
              <a:xfrm rot="-5300784">
                <a:off x="5707129" y="3182713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B130423-F679-4B96-B07E-A16276AB1690}"/>
                  </a:ext>
                </a:extLst>
              </p:cNvPr>
              <p:cNvSpPr/>
              <p:nvPr/>
            </p:nvSpPr>
            <p:spPr>
              <a:xfrm rot="-5301239">
                <a:off x="5656202" y="3180950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5A7899C-E2C2-4276-9F33-94DC4CC14C9B}"/>
                  </a:ext>
                </a:extLst>
              </p:cNvPr>
              <p:cNvSpPr/>
              <p:nvPr/>
            </p:nvSpPr>
            <p:spPr>
              <a:xfrm rot="-5302319">
                <a:off x="6584575" y="3207058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C92E163-81A2-4A32-97D1-E0BF985DBD0B}"/>
                  </a:ext>
                </a:extLst>
              </p:cNvPr>
              <p:cNvSpPr/>
              <p:nvPr/>
            </p:nvSpPr>
            <p:spPr>
              <a:xfrm rot="-5302319">
                <a:off x="6535331" y="3210987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2ED7E99-ECBC-439E-A680-68B9B930F05D}"/>
                  </a:ext>
                </a:extLst>
              </p:cNvPr>
              <p:cNvSpPr/>
              <p:nvPr/>
            </p:nvSpPr>
            <p:spPr>
              <a:xfrm rot="-5300784">
                <a:off x="6483323" y="320499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C85A763-16B5-43A4-BD92-8077E9089DA6}"/>
                  </a:ext>
                </a:extLst>
              </p:cNvPr>
              <p:cNvSpPr/>
              <p:nvPr/>
            </p:nvSpPr>
            <p:spPr>
              <a:xfrm rot="-5301551">
                <a:off x="6431220" y="320301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CD03674-4CEC-45FB-88A1-2F5C7DFCFE88}"/>
                  </a:ext>
                </a:extLst>
              </p:cNvPr>
              <p:cNvSpPr/>
              <p:nvPr/>
            </p:nvSpPr>
            <p:spPr>
              <a:xfrm rot="-5300784">
                <a:off x="6104434" y="3267405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A49530-954B-4CC9-8BD4-E927CD0C0645}"/>
                  </a:ext>
                </a:extLst>
              </p:cNvPr>
              <p:cNvSpPr/>
              <p:nvPr/>
            </p:nvSpPr>
            <p:spPr>
              <a:xfrm rot="-5298936">
                <a:off x="6133502" y="3271420"/>
                <a:ext cx="26670" cy="18098"/>
              </a:xfrm>
              <a:custGeom>
                <a:avLst/>
                <a:gdLst>
                  <a:gd name="connsiteX0" fmla="*/ 0 w 26670"/>
                  <a:gd name="connsiteY0" fmla="*/ 0 h 18098"/>
                  <a:gd name="connsiteX1" fmla="*/ 26671 w 26670"/>
                  <a:gd name="connsiteY1" fmla="*/ 0 h 18098"/>
                  <a:gd name="connsiteX2" fmla="*/ 26671 w 26670"/>
                  <a:gd name="connsiteY2" fmla="*/ 18098 h 18098"/>
                  <a:gd name="connsiteX3" fmla="*/ 0 w 26670"/>
                  <a:gd name="connsiteY3" fmla="*/ 18098 h 1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8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40C500-50BE-4832-AEBA-2071944DE137}"/>
                  </a:ext>
                </a:extLst>
              </p:cNvPr>
              <p:cNvSpPr/>
              <p:nvPr/>
            </p:nvSpPr>
            <p:spPr>
              <a:xfrm rot="-5302631">
                <a:off x="6163250" y="3269453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74F26FC-8B71-4751-B752-08B3026D746E}"/>
                  </a:ext>
                </a:extLst>
              </p:cNvPr>
              <p:cNvSpPr/>
              <p:nvPr/>
            </p:nvSpPr>
            <p:spPr>
              <a:xfrm rot="-5300784">
                <a:off x="6193580" y="3270469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A2AAA01-6E12-478E-B649-D367F9760477}"/>
                  </a:ext>
                </a:extLst>
              </p:cNvPr>
              <p:cNvSpPr/>
              <p:nvPr/>
            </p:nvSpPr>
            <p:spPr>
              <a:xfrm rot="-5302006">
                <a:off x="5807405" y="3250396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9196858-7FB1-46E1-9FB0-5092683718D9}"/>
                  </a:ext>
                </a:extLst>
              </p:cNvPr>
              <p:cNvSpPr/>
              <p:nvPr/>
            </p:nvSpPr>
            <p:spPr>
              <a:xfrm rot="-5301551">
                <a:off x="5757854" y="3254880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2B4C42C-5958-49E6-B3E1-9D52C416F3BD}"/>
                  </a:ext>
                </a:extLst>
              </p:cNvPr>
              <p:cNvSpPr/>
              <p:nvPr/>
            </p:nvSpPr>
            <p:spPr>
              <a:xfrm rot="-5300784">
                <a:off x="5704914" y="3248522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4C7452C-84F3-4CE9-BDBD-1F18561351A7}"/>
                  </a:ext>
                </a:extLst>
              </p:cNvPr>
              <p:cNvSpPr/>
              <p:nvPr/>
            </p:nvSpPr>
            <p:spPr>
              <a:xfrm rot="-5300784">
                <a:off x="5652813" y="3246906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7AAC1CA-80E9-486D-98F7-ECDB518ACA23}"/>
                  </a:ext>
                </a:extLst>
              </p:cNvPr>
              <p:cNvSpPr/>
              <p:nvPr/>
            </p:nvSpPr>
            <p:spPr>
              <a:xfrm rot="-5300016">
                <a:off x="6582337" y="3272881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D996D3-FE08-46C8-886C-7F16728CFF32}"/>
                  </a:ext>
                </a:extLst>
              </p:cNvPr>
              <p:cNvSpPr/>
              <p:nvPr/>
            </p:nvSpPr>
            <p:spPr>
              <a:xfrm rot="-5300471">
                <a:off x="6533348" y="3277119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79591D1-EF1E-442A-B50C-E9D4BB99D24E}"/>
                  </a:ext>
                </a:extLst>
              </p:cNvPr>
              <p:cNvSpPr/>
              <p:nvPr/>
            </p:nvSpPr>
            <p:spPr>
              <a:xfrm rot="-5300784">
                <a:off x="6480181" y="327075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D94101-1DC5-4808-A119-9756E5EE0C60}"/>
                  </a:ext>
                </a:extLst>
              </p:cNvPr>
              <p:cNvSpPr/>
              <p:nvPr/>
            </p:nvSpPr>
            <p:spPr>
              <a:xfrm rot="-5301096">
                <a:off x="6429687" y="3269418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D073628-65C1-4961-A52C-85C6CC551D71}"/>
                  </a:ext>
                </a:extLst>
              </p:cNvPr>
              <p:cNvSpPr/>
              <p:nvPr/>
            </p:nvSpPr>
            <p:spPr>
              <a:xfrm rot="-5301096">
                <a:off x="6115750" y="2804046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1AE0E09-495B-4D23-88A5-A5AD5B6DBABE}"/>
                  </a:ext>
                </a:extLst>
              </p:cNvPr>
              <p:cNvSpPr/>
              <p:nvPr/>
            </p:nvSpPr>
            <p:spPr>
              <a:xfrm rot="-5299704">
                <a:off x="6102472" y="3333630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1 w 26670"/>
                  <a:gd name="connsiteY1" fmla="*/ 0 h 24765"/>
                  <a:gd name="connsiteX2" fmla="*/ 26671 w 26670"/>
                  <a:gd name="connsiteY2" fmla="*/ 24766 h 24765"/>
                  <a:gd name="connsiteX3" fmla="*/ 0 w 26670"/>
                  <a:gd name="connsiteY3" fmla="*/ 24766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4766"/>
                    </a:lnTo>
                    <a:lnTo>
                      <a:pt x="0" y="2476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02453F5-04E7-458A-804C-0D3E11F1A7C5}"/>
                  </a:ext>
                </a:extLst>
              </p:cNvPr>
              <p:cNvSpPr/>
              <p:nvPr/>
            </p:nvSpPr>
            <p:spPr>
              <a:xfrm rot="-5298936">
                <a:off x="6131309" y="3337552"/>
                <a:ext cx="26670" cy="18098"/>
              </a:xfrm>
              <a:custGeom>
                <a:avLst/>
                <a:gdLst>
                  <a:gd name="connsiteX0" fmla="*/ 0 w 26670"/>
                  <a:gd name="connsiteY0" fmla="*/ 0 h 18098"/>
                  <a:gd name="connsiteX1" fmla="*/ 26671 w 26670"/>
                  <a:gd name="connsiteY1" fmla="*/ 0 h 18098"/>
                  <a:gd name="connsiteX2" fmla="*/ 26671 w 26670"/>
                  <a:gd name="connsiteY2" fmla="*/ 18098 h 18098"/>
                  <a:gd name="connsiteX3" fmla="*/ 0 w 26670"/>
                  <a:gd name="connsiteY3" fmla="*/ 18098 h 1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8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AF2F6B0-F0C2-4523-BE2B-2DF3660365AC}"/>
                  </a:ext>
                </a:extLst>
              </p:cNvPr>
              <p:cNvSpPr/>
              <p:nvPr/>
            </p:nvSpPr>
            <p:spPr>
              <a:xfrm rot="-5303399">
                <a:off x="6161087" y="3335430"/>
                <a:ext cx="26669" cy="23812"/>
              </a:xfrm>
              <a:custGeom>
                <a:avLst/>
                <a:gdLst>
                  <a:gd name="connsiteX0" fmla="*/ 0 w 26669"/>
                  <a:gd name="connsiteY0" fmla="*/ 0 h 23812"/>
                  <a:gd name="connsiteX1" fmla="*/ 26670 w 26669"/>
                  <a:gd name="connsiteY1" fmla="*/ 0 h 23812"/>
                  <a:gd name="connsiteX2" fmla="*/ 26670 w 26669"/>
                  <a:gd name="connsiteY2" fmla="*/ 23812 h 23812"/>
                  <a:gd name="connsiteX3" fmla="*/ 0 w 26669"/>
                  <a:gd name="connsiteY3" fmla="*/ 23812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9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2"/>
                    </a:lnTo>
                    <a:lnTo>
                      <a:pt x="0" y="23812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640FC1C-4B4B-4FEB-A9EE-7C1E04CFA643}"/>
                  </a:ext>
                </a:extLst>
              </p:cNvPr>
              <p:cNvSpPr/>
              <p:nvPr/>
            </p:nvSpPr>
            <p:spPr>
              <a:xfrm rot="-5299704">
                <a:off x="6191611" y="3336828"/>
                <a:ext cx="26670" cy="23813"/>
              </a:xfrm>
              <a:custGeom>
                <a:avLst/>
                <a:gdLst>
                  <a:gd name="connsiteX0" fmla="*/ 0 w 26670"/>
                  <a:gd name="connsiteY0" fmla="*/ 0 h 23813"/>
                  <a:gd name="connsiteX1" fmla="*/ 26671 w 26670"/>
                  <a:gd name="connsiteY1" fmla="*/ 0 h 23813"/>
                  <a:gd name="connsiteX2" fmla="*/ 26671 w 26670"/>
                  <a:gd name="connsiteY2" fmla="*/ 23813 h 23813"/>
                  <a:gd name="connsiteX3" fmla="*/ 0 w 26670"/>
                  <a:gd name="connsiteY3" fmla="*/ 23813 h 2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3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B5E0B2-A4E4-4FE3-8DAC-040D60EE7FFC}"/>
                  </a:ext>
                </a:extLst>
              </p:cNvPr>
              <p:cNvSpPr/>
              <p:nvPr/>
            </p:nvSpPr>
            <p:spPr>
              <a:xfrm rot="-5300016">
                <a:off x="5803944" y="3316656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12B1540-941B-49BE-89EB-CD65EAF49161}"/>
                  </a:ext>
                </a:extLst>
              </p:cNvPr>
              <p:cNvSpPr/>
              <p:nvPr/>
            </p:nvSpPr>
            <p:spPr>
              <a:xfrm rot="-5300016">
                <a:off x="5755578" y="3320695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09C40CE-7272-4F68-8371-AEBCC14C4FFD}"/>
                  </a:ext>
                </a:extLst>
              </p:cNvPr>
              <p:cNvSpPr/>
              <p:nvPr/>
            </p:nvSpPr>
            <p:spPr>
              <a:xfrm rot="-5301863">
                <a:off x="5703487" y="331477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C00C6A-1468-42C4-ADDE-9DA8A94BD6D6}"/>
                  </a:ext>
                </a:extLst>
              </p:cNvPr>
              <p:cNvSpPr/>
              <p:nvPr/>
            </p:nvSpPr>
            <p:spPr>
              <a:xfrm rot="-5300784">
                <a:off x="5651570" y="331335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654421E-C0E7-49C5-AE26-DEDB6AB9AB06}"/>
                  </a:ext>
                </a:extLst>
              </p:cNvPr>
              <p:cNvSpPr/>
              <p:nvPr/>
            </p:nvSpPr>
            <p:spPr>
              <a:xfrm rot="-5301096">
                <a:off x="6580825" y="3338685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A25EDF8-35C7-4E5A-B9D4-BF0CE89B1547}"/>
                  </a:ext>
                </a:extLst>
              </p:cNvPr>
              <p:cNvSpPr/>
              <p:nvPr/>
            </p:nvSpPr>
            <p:spPr>
              <a:xfrm rot="-5301551">
                <a:off x="6530900" y="3342855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C2D837C-40A3-4DA8-AD4D-02EE5EC9EE61}"/>
                  </a:ext>
                </a:extLst>
              </p:cNvPr>
              <p:cNvSpPr/>
              <p:nvPr/>
            </p:nvSpPr>
            <p:spPr>
              <a:xfrm rot="-5301551">
                <a:off x="6479018" y="3336224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0DAE6CF-1750-4A45-8D64-CDC8EBDA916F}"/>
                  </a:ext>
                </a:extLst>
              </p:cNvPr>
              <p:cNvSpPr/>
              <p:nvPr/>
            </p:nvSpPr>
            <p:spPr>
              <a:xfrm rot="-5300784">
                <a:off x="6427756" y="3335360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1 w 26670"/>
                  <a:gd name="connsiteY1" fmla="*/ 0 h 40005"/>
                  <a:gd name="connsiteX2" fmla="*/ 26671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EEBF882-6343-4BE6-8F03-B326E9A80F0D}"/>
                  </a:ext>
                </a:extLst>
              </p:cNvPr>
              <p:cNvSpPr/>
              <p:nvPr/>
            </p:nvSpPr>
            <p:spPr>
              <a:xfrm rot="-5300784">
                <a:off x="6100089" y="3398729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1793EB5-6F0F-41F3-A885-33BB6422C9A8}"/>
                  </a:ext>
                </a:extLst>
              </p:cNvPr>
              <p:cNvSpPr/>
              <p:nvPr/>
            </p:nvSpPr>
            <p:spPr>
              <a:xfrm rot="-5302319">
                <a:off x="6129004" y="3403123"/>
                <a:ext cx="26670" cy="18097"/>
              </a:xfrm>
              <a:custGeom>
                <a:avLst/>
                <a:gdLst>
                  <a:gd name="connsiteX0" fmla="*/ 0 w 26670"/>
                  <a:gd name="connsiteY0" fmla="*/ 0 h 18097"/>
                  <a:gd name="connsiteX1" fmla="*/ 26670 w 26670"/>
                  <a:gd name="connsiteY1" fmla="*/ 0 h 18097"/>
                  <a:gd name="connsiteX2" fmla="*/ 26670 w 26670"/>
                  <a:gd name="connsiteY2" fmla="*/ 18098 h 18097"/>
                  <a:gd name="connsiteX3" fmla="*/ 0 w 26670"/>
                  <a:gd name="connsiteY3" fmla="*/ 18098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2AA0B06-4A32-4AB8-9E2B-2F75F777720C}"/>
                  </a:ext>
                </a:extLst>
              </p:cNvPr>
              <p:cNvSpPr/>
              <p:nvPr/>
            </p:nvSpPr>
            <p:spPr>
              <a:xfrm rot="-5300784">
                <a:off x="6159976" y="3401545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303C70C-B9A3-4BCB-9CFC-67AF8D00A099}"/>
                  </a:ext>
                </a:extLst>
              </p:cNvPr>
              <p:cNvSpPr/>
              <p:nvPr/>
            </p:nvSpPr>
            <p:spPr>
              <a:xfrm rot="-5302631">
                <a:off x="6189981" y="3403136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F09E094-D478-467E-865F-FC0128C7C761}"/>
                  </a:ext>
                </a:extLst>
              </p:cNvPr>
              <p:cNvSpPr/>
              <p:nvPr/>
            </p:nvSpPr>
            <p:spPr>
              <a:xfrm rot="-5301096">
                <a:off x="5802524" y="3381567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DC63EDD-F9DB-4D65-947C-0E20EBECA559}"/>
                  </a:ext>
                </a:extLst>
              </p:cNvPr>
              <p:cNvSpPr/>
              <p:nvPr/>
            </p:nvSpPr>
            <p:spPr>
              <a:xfrm rot="-5301096">
                <a:off x="5753221" y="3386095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6CF2FFD-4B15-4946-BAA5-3C1CC973D70D}"/>
                  </a:ext>
                </a:extLst>
              </p:cNvPr>
              <p:cNvSpPr/>
              <p:nvPr/>
            </p:nvSpPr>
            <p:spPr>
              <a:xfrm rot="-5301863">
                <a:off x="5701321" y="3379942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07ADD5B-0FB5-4B53-A3B0-54BE4B100C27}"/>
                  </a:ext>
                </a:extLst>
              </p:cNvPr>
              <p:cNvSpPr/>
              <p:nvPr/>
            </p:nvSpPr>
            <p:spPr>
              <a:xfrm rot="-5300784">
                <a:off x="5649379" y="337919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070FB553-DF8B-48B3-90A7-C5FD3B562D8A}"/>
                  </a:ext>
                </a:extLst>
              </p:cNvPr>
              <p:cNvSpPr/>
              <p:nvPr/>
            </p:nvSpPr>
            <p:spPr>
              <a:xfrm rot="-5301863">
                <a:off x="6578697" y="3405232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85C9BC6-CEA7-4769-9233-334D315366D2}"/>
                  </a:ext>
                </a:extLst>
              </p:cNvPr>
              <p:cNvSpPr/>
              <p:nvPr/>
            </p:nvSpPr>
            <p:spPr>
              <a:xfrm rot="-5301551">
                <a:off x="6529708" y="3408395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BA96BFC-A788-4CC7-9199-106206F55F4A}"/>
                  </a:ext>
                </a:extLst>
              </p:cNvPr>
              <p:cNvSpPr/>
              <p:nvPr/>
            </p:nvSpPr>
            <p:spPr>
              <a:xfrm rot="-5301551">
                <a:off x="6476822" y="3402482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BB2FA5C-B21E-4302-AF8F-19A4C042799E}"/>
                  </a:ext>
                </a:extLst>
              </p:cNvPr>
              <p:cNvSpPr/>
              <p:nvPr/>
            </p:nvSpPr>
            <p:spPr>
              <a:xfrm rot="-5300784">
                <a:off x="6425560" y="3401486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2FCE850-5F97-4880-8F25-FA50FCFE8CF8}"/>
                  </a:ext>
                </a:extLst>
              </p:cNvPr>
              <p:cNvSpPr/>
              <p:nvPr/>
            </p:nvSpPr>
            <p:spPr>
              <a:xfrm rot="-5301096">
                <a:off x="6111381" y="2935420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4FD8176-3029-40FA-AFE5-6E3E0A24B58E}"/>
                  </a:ext>
                </a:extLst>
              </p:cNvPr>
              <p:cNvSpPr/>
              <p:nvPr/>
            </p:nvSpPr>
            <p:spPr>
              <a:xfrm rot="-5301096">
                <a:off x="6098585" y="3464879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7F4B09C-5C80-44AE-A2E5-E2ABB64ECC7A}"/>
                  </a:ext>
                </a:extLst>
              </p:cNvPr>
              <p:cNvSpPr/>
              <p:nvPr/>
            </p:nvSpPr>
            <p:spPr>
              <a:xfrm rot="-5303086">
                <a:off x="6127809" y="3469519"/>
                <a:ext cx="26669" cy="18097"/>
              </a:xfrm>
              <a:custGeom>
                <a:avLst/>
                <a:gdLst>
                  <a:gd name="connsiteX0" fmla="*/ 0 w 26669"/>
                  <a:gd name="connsiteY0" fmla="*/ 0 h 18097"/>
                  <a:gd name="connsiteX1" fmla="*/ 26670 w 26669"/>
                  <a:gd name="connsiteY1" fmla="*/ 0 h 18097"/>
                  <a:gd name="connsiteX2" fmla="*/ 26670 w 26669"/>
                  <a:gd name="connsiteY2" fmla="*/ 18097 h 18097"/>
                  <a:gd name="connsiteX3" fmla="*/ 0 w 26669"/>
                  <a:gd name="connsiteY3" fmla="*/ 18097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9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A0A6D0E-809B-453F-9615-3C51C8DF3CFA}"/>
                  </a:ext>
                </a:extLst>
              </p:cNvPr>
              <p:cNvSpPr/>
              <p:nvPr/>
            </p:nvSpPr>
            <p:spPr>
              <a:xfrm rot="-5302319">
                <a:off x="6157871" y="3467854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F8F1EE-0046-49BA-A069-6AEC33E4F51F}"/>
                  </a:ext>
                </a:extLst>
              </p:cNvPr>
              <p:cNvSpPr/>
              <p:nvPr/>
            </p:nvSpPr>
            <p:spPr>
              <a:xfrm rot="-5300784">
                <a:off x="6187955" y="3468873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1 w 26670"/>
                  <a:gd name="connsiteY1" fmla="*/ 0 h 23812"/>
                  <a:gd name="connsiteX2" fmla="*/ 26671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0E31987-A156-43D3-AA70-01891C4B88FB}"/>
                  </a:ext>
                </a:extLst>
              </p:cNvPr>
              <p:cNvSpPr/>
              <p:nvPr/>
            </p:nvSpPr>
            <p:spPr>
              <a:xfrm rot="-5300784">
                <a:off x="5800560" y="3447733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20C3E1E-5A08-4952-81B3-5F9078E2897F}"/>
                  </a:ext>
                </a:extLst>
              </p:cNvPr>
              <p:cNvSpPr/>
              <p:nvPr/>
            </p:nvSpPr>
            <p:spPr>
              <a:xfrm rot="-5301551">
                <a:off x="5752256" y="3452120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7431586-B88C-4000-9063-CC1ECCB1DA36}"/>
                  </a:ext>
                </a:extLst>
              </p:cNvPr>
              <p:cNvSpPr/>
              <p:nvPr/>
            </p:nvSpPr>
            <p:spPr>
              <a:xfrm rot="-5301239">
                <a:off x="5699586" y="3446145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3401E31-DF87-4CE3-9B8F-F57FD6BFBA4A}"/>
                  </a:ext>
                </a:extLst>
              </p:cNvPr>
              <p:cNvSpPr/>
              <p:nvPr/>
            </p:nvSpPr>
            <p:spPr>
              <a:xfrm rot="-5301239">
                <a:off x="5647481" y="344455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C59C9F3-5EAD-4593-9A3B-2D093A8B7ED6}"/>
                  </a:ext>
                </a:extLst>
              </p:cNvPr>
              <p:cNvSpPr/>
              <p:nvPr/>
            </p:nvSpPr>
            <p:spPr>
              <a:xfrm rot="-5300784">
                <a:off x="6576760" y="3470266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0C0590E-2B3C-41DE-9542-BA002562E855}"/>
                  </a:ext>
                </a:extLst>
              </p:cNvPr>
              <p:cNvSpPr/>
              <p:nvPr/>
            </p:nvSpPr>
            <p:spPr>
              <a:xfrm rot="-5299704">
                <a:off x="6527710" y="3474686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7BB8B5F-8107-4DD7-AB09-37438419F6A8}"/>
                  </a:ext>
                </a:extLst>
              </p:cNvPr>
              <p:cNvSpPr/>
              <p:nvPr/>
            </p:nvSpPr>
            <p:spPr>
              <a:xfrm rot="-5301239">
                <a:off x="6474906" y="3468430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EC2EBE4-B9EB-4F61-BD80-2D5E09A0A206}"/>
                  </a:ext>
                </a:extLst>
              </p:cNvPr>
              <p:cNvSpPr/>
              <p:nvPr/>
            </p:nvSpPr>
            <p:spPr>
              <a:xfrm rot="-5301551">
                <a:off x="6423411" y="3467552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38CC654-A678-45BA-9EC7-466AEF323E26}"/>
                  </a:ext>
                </a:extLst>
              </p:cNvPr>
              <p:cNvSpPr/>
              <p:nvPr/>
            </p:nvSpPr>
            <p:spPr>
              <a:xfrm rot="-5300784">
                <a:off x="6095729" y="3530995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4AB4E92-E8AF-483E-9213-FFBE370C0974}"/>
                  </a:ext>
                </a:extLst>
              </p:cNvPr>
              <p:cNvSpPr/>
              <p:nvPr/>
            </p:nvSpPr>
            <p:spPr>
              <a:xfrm rot="-5300328">
                <a:off x="6125194" y="3535713"/>
                <a:ext cx="26670" cy="18097"/>
              </a:xfrm>
              <a:custGeom>
                <a:avLst/>
                <a:gdLst>
                  <a:gd name="connsiteX0" fmla="*/ 0 w 26670"/>
                  <a:gd name="connsiteY0" fmla="*/ 0 h 18097"/>
                  <a:gd name="connsiteX1" fmla="*/ 26671 w 26670"/>
                  <a:gd name="connsiteY1" fmla="*/ 0 h 18097"/>
                  <a:gd name="connsiteX2" fmla="*/ 26671 w 26670"/>
                  <a:gd name="connsiteY2" fmla="*/ 18098 h 18097"/>
                  <a:gd name="connsiteX3" fmla="*/ 0 w 26670"/>
                  <a:gd name="connsiteY3" fmla="*/ 18098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7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281CC77-498E-426F-BA67-1E3C24BE3B96}"/>
                  </a:ext>
                </a:extLst>
              </p:cNvPr>
              <p:cNvSpPr/>
              <p:nvPr/>
            </p:nvSpPr>
            <p:spPr>
              <a:xfrm rot="-5302631">
                <a:off x="6155442" y="3532799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185C044-BD99-43F4-820A-878339E898FE}"/>
                  </a:ext>
                </a:extLst>
              </p:cNvPr>
              <p:cNvSpPr/>
              <p:nvPr/>
            </p:nvSpPr>
            <p:spPr>
              <a:xfrm rot="-5300328">
                <a:off x="6185489" y="3534334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1 w 26670"/>
                  <a:gd name="connsiteY1" fmla="*/ 0 h 23812"/>
                  <a:gd name="connsiteX2" fmla="*/ 26671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F6510A3-58C4-4EAF-932F-A6052F5331F6}"/>
                  </a:ext>
                </a:extLst>
              </p:cNvPr>
              <p:cNvSpPr/>
              <p:nvPr/>
            </p:nvSpPr>
            <p:spPr>
              <a:xfrm rot="-5302631">
                <a:off x="5798204" y="3513840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AEF0A33-C352-49CE-9626-64ABF77CC3DE}"/>
                  </a:ext>
                </a:extLst>
              </p:cNvPr>
              <p:cNvSpPr/>
              <p:nvPr/>
            </p:nvSpPr>
            <p:spPr>
              <a:xfrm rot="-5300471">
                <a:off x="5750254" y="3518467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7169140-017F-4DB9-A44B-55772DCF5B8B}"/>
                  </a:ext>
                </a:extLst>
              </p:cNvPr>
              <p:cNvSpPr/>
              <p:nvPr/>
            </p:nvSpPr>
            <p:spPr>
              <a:xfrm rot="-5301096">
                <a:off x="5697845" y="351227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82665B-1592-4963-9855-7C4B37976361}"/>
                  </a:ext>
                </a:extLst>
              </p:cNvPr>
              <p:cNvSpPr/>
              <p:nvPr/>
            </p:nvSpPr>
            <p:spPr>
              <a:xfrm rot="-5301551">
                <a:off x="5645992" y="3510853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E5AA546-ABA2-4A51-9A35-9A8F1589DA81}"/>
                  </a:ext>
                </a:extLst>
              </p:cNvPr>
              <p:cNvSpPr/>
              <p:nvPr/>
            </p:nvSpPr>
            <p:spPr>
              <a:xfrm rot="-5300784">
                <a:off x="6575513" y="3536423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8095C76-75B5-4E22-841D-B519D7D2659A}"/>
                  </a:ext>
                </a:extLst>
              </p:cNvPr>
              <p:cNvSpPr/>
              <p:nvPr/>
            </p:nvSpPr>
            <p:spPr>
              <a:xfrm rot="-5301551">
                <a:off x="6525324" y="3540818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334C8AED-5A5C-45DE-88AC-0AB23F6D61FB}"/>
                  </a:ext>
                </a:extLst>
              </p:cNvPr>
              <p:cNvSpPr/>
              <p:nvPr/>
            </p:nvSpPr>
            <p:spPr>
              <a:xfrm rot="-5301096">
                <a:off x="6473062" y="353457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0DCC61E-DB6B-4683-B925-027821A78238}"/>
                  </a:ext>
                </a:extLst>
              </p:cNvPr>
              <p:cNvSpPr/>
              <p:nvPr/>
            </p:nvSpPr>
            <p:spPr>
              <a:xfrm rot="-5301239">
                <a:off x="6422483" y="353302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AEE7E02-B17A-4F22-9F64-7D4F4ED375A2}"/>
                  </a:ext>
                </a:extLst>
              </p:cNvPr>
              <p:cNvSpPr/>
              <p:nvPr/>
            </p:nvSpPr>
            <p:spPr>
              <a:xfrm rot="-5301096">
                <a:off x="6107971" y="3066832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3999D1F-583F-4071-88B5-4D3F77EAC1A0}"/>
                  </a:ext>
                </a:extLst>
              </p:cNvPr>
              <p:cNvSpPr/>
              <p:nvPr/>
            </p:nvSpPr>
            <p:spPr>
              <a:xfrm rot="-5301863">
                <a:off x="6094274" y="3597377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CAC5B0A-5740-4C74-9981-B59745939126}"/>
                  </a:ext>
                </a:extLst>
              </p:cNvPr>
              <p:cNvSpPr/>
              <p:nvPr/>
            </p:nvSpPr>
            <p:spPr>
              <a:xfrm rot="-5302319">
                <a:off x="6123394" y="3601533"/>
                <a:ext cx="26670" cy="18097"/>
              </a:xfrm>
              <a:custGeom>
                <a:avLst/>
                <a:gdLst>
                  <a:gd name="connsiteX0" fmla="*/ 0 w 26670"/>
                  <a:gd name="connsiteY0" fmla="*/ 0 h 18097"/>
                  <a:gd name="connsiteX1" fmla="*/ 26670 w 26670"/>
                  <a:gd name="connsiteY1" fmla="*/ 0 h 18097"/>
                  <a:gd name="connsiteX2" fmla="*/ 26670 w 26670"/>
                  <a:gd name="connsiteY2" fmla="*/ 18098 h 18097"/>
                  <a:gd name="connsiteX3" fmla="*/ 0 w 26670"/>
                  <a:gd name="connsiteY3" fmla="*/ 18098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D889342-D10A-4006-B14A-A9D107EC0E20}"/>
                  </a:ext>
                </a:extLst>
              </p:cNvPr>
              <p:cNvSpPr/>
              <p:nvPr/>
            </p:nvSpPr>
            <p:spPr>
              <a:xfrm rot="-5299248">
                <a:off x="6154292" y="3599332"/>
                <a:ext cx="26670" cy="23813"/>
              </a:xfrm>
              <a:custGeom>
                <a:avLst/>
                <a:gdLst>
                  <a:gd name="connsiteX0" fmla="*/ 0 w 26670"/>
                  <a:gd name="connsiteY0" fmla="*/ 0 h 23813"/>
                  <a:gd name="connsiteX1" fmla="*/ 26671 w 26670"/>
                  <a:gd name="connsiteY1" fmla="*/ 0 h 23813"/>
                  <a:gd name="connsiteX2" fmla="*/ 26671 w 26670"/>
                  <a:gd name="connsiteY2" fmla="*/ 23813 h 23813"/>
                  <a:gd name="connsiteX3" fmla="*/ 0 w 26670"/>
                  <a:gd name="connsiteY3" fmla="*/ 23813 h 2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3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36E8D7D-7B80-4FC3-A8E7-8DB1D8615228}"/>
                  </a:ext>
                </a:extLst>
              </p:cNvPr>
              <p:cNvSpPr/>
              <p:nvPr/>
            </p:nvSpPr>
            <p:spPr>
              <a:xfrm rot="-5303086">
                <a:off x="6183752" y="3599388"/>
                <a:ext cx="26669" cy="23812"/>
              </a:xfrm>
              <a:custGeom>
                <a:avLst/>
                <a:gdLst>
                  <a:gd name="connsiteX0" fmla="*/ 0 w 26669"/>
                  <a:gd name="connsiteY0" fmla="*/ 0 h 23812"/>
                  <a:gd name="connsiteX1" fmla="*/ 26670 w 26669"/>
                  <a:gd name="connsiteY1" fmla="*/ 0 h 23812"/>
                  <a:gd name="connsiteX2" fmla="*/ 26670 w 26669"/>
                  <a:gd name="connsiteY2" fmla="*/ 23812 h 23812"/>
                  <a:gd name="connsiteX3" fmla="*/ 0 w 26669"/>
                  <a:gd name="connsiteY3" fmla="*/ 23812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9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2"/>
                    </a:lnTo>
                    <a:lnTo>
                      <a:pt x="0" y="23812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8D051C7-C771-4C9C-9315-EF885E4C3E36}"/>
                  </a:ext>
                </a:extLst>
              </p:cNvPr>
              <p:cNvSpPr/>
              <p:nvPr/>
            </p:nvSpPr>
            <p:spPr>
              <a:xfrm rot="-5301096">
                <a:off x="5796903" y="3579784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63D70F6-4234-4B7D-BEDE-00449EC86908}"/>
                  </a:ext>
                </a:extLst>
              </p:cNvPr>
              <p:cNvSpPr/>
              <p:nvPr/>
            </p:nvSpPr>
            <p:spPr>
              <a:xfrm rot="-5300016">
                <a:off x="5747792" y="3584465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A71E13A-B40E-4347-93FB-FCD567C0123D}"/>
                  </a:ext>
                </a:extLst>
              </p:cNvPr>
              <p:cNvSpPr/>
              <p:nvPr/>
            </p:nvSpPr>
            <p:spPr>
              <a:xfrm rot="-5301096">
                <a:off x="5695653" y="357839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CD11A02-7EB6-4825-AFDD-9B1B0A7CD8F2}"/>
                  </a:ext>
                </a:extLst>
              </p:cNvPr>
              <p:cNvSpPr/>
              <p:nvPr/>
            </p:nvSpPr>
            <p:spPr>
              <a:xfrm rot="-5301239">
                <a:off x="5644045" y="3576852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D500FE7-A2AA-4BB4-848D-5B8599978BE0}"/>
                  </a:ext>
                </a:extLst>
              </p:cNvPr>
              <p:cNvSpPr/>
              <p:nvPr/>
            </p:nvSpPr>
            <p:spPr>
              <a:xfrm rot="-5300784">
                <a:off x="6573310" y="3602554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44F5682-BC10-4FD4-A774-598400EF6249}"/>
                  </a:ext>
                </a:extLst>
              </p:cNvPr>
              <p:cNvSpPr/>
              <p:nvPr/>
            </p:nvSpPr>
            <p:spPr>
              <a:xfrm rot="-5301551">
                <a:off x="6524080" y="3606884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8FF65EE-B3A6-4C44-8737-97FB7034F3FC}"/>
                  </a:ext>
                </a:extLst>
              </p:cNvPr>
              <p:cNvSpPr/>
              <p:nvPr/>
            </p:nvSpPr>
            <p:spPr>
              <a:xfrm rot="-5301096">
                <a:off x="6470859" y="3600704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458ECA5-49FB-4751-A183-379EEEBE9D10}"/>
                  </a:ext>
                </a:extLst>
              </p:cNvPr>
              <p:cNvSpPr/>
              <p:nvPr/>
            </p:nvSpPr>
            <p:spPr>
              <a:xfrm rot="-5301239">
                <a:off x="6420312" y="3598210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F18470A-88B2-4A17-8BEA-941A145C7170}"/>
                  </a:ext>
                </a:extLst>
              </p:cNvPr>
              <p:cNvSpPr/>
              <p:nvPr/>
            </p:nvSpPr>
            <p:spPr>
              <a:xfrm rot="-5300784">
                <a:off x="6092295" y="3663275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7407839-DC8C-442B-91D9-06164E98CF2A}"/>
                  </a:ext>
                </a:extLst>
              </p:cNvPr>
              <p:cNvSpPr/>
              <p:nvPr/>
            </p:nvSpPr>
            <p:spPr>
              <a:xfrm rot="-5303086">
                <a:off x="6121290" y="3666996"/>
                <a:ext cx="26669" cy="18097"/>
              </a:xfrm>
              <a:custGeom>
                <a:avLst/>
                <a:gdLst>
                  <a:gd name="connsiteX0" fmla="*/ 0 w 26669"/>
                  <a:gd name="connsiteY0" fmla="*/ 0 h 18097"/>
                  <a:gd name="connsiteX1" fmla="*/ 26670 w 26669"/>
                  <a:gd name="connsiteY1" fmla="*/ 0 h 18097"/>
                  <a:gd name="connsiteX2" fmla="*/ 26670 w 26669"/>
                  <a:gd name="connsiteY2" fmla="*/ 18097 h 18097"/>
                  <a:gd name="connsiteX3" fmla="*/ 0 w 26669"/>
                  <a:gd name="connsiteY3" fmla="*/ 18097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9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E34FFB7-6B04-4ABD-8DFB-924582A03474}"/>
                  </a:ext>
                </a:extLst>
              </p:cNvPr>
              <p:cNvSpPr/>
              <p:nvPr/>
            </p:nvSpPr>
            <p:spPr>
              <a:xfrm rot="-5300328">
                <a:off x="6151874" y="3665204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1 w 26670"/>
                  <a:gd name="connsiteY1" fmla="*/ 0 h 23812"/>
                  <a:gd name="connsiteX2" fmla="*/ 26671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8120E1B-F954-4AC8-A977-1358B6DC50AF}"/>
                  </a:ext>
                </a:extLst>
              </p:cNvPr>
              <p:cNvSpPr/>
              <p:nvPr/>
            </p:nvSpPr>
            <p:spPr>
              <a:xfrm rot="-5300328">
                <a:off x="6182050" y="3666610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1 w 26670"/>
                  <a:gd name="connsiteY1" fmla="*/ 0 h 23812"/>
                  <a:gd name="connsiteX2" fmla="*/ 26671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41A1B52-B6E1-4891-BD23-32BE70EB67CD}"/>
                  </a:ext>
                </a:extLst>
              </p:cNvPr>
              <p:cNvSpPr/>
              <p:nvPr/>
            </p:nvSpPr>
            <p:spPr>
              <a:xfrm rot="-5300328">
                <a:off x="5794647" y="3646189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F1D5B16-5CF9-433F-81D0-A04413AED1FF}"/>
                  </a:ext>
                </a:extLst>
              </p:cNvPr>
              <p:cNvSpPr/>
              <p:nvPr/>
            </p:nvSpPr>
            <p:spPr>
              <a:xfrm rot="-5301551">
                <a:off x="5746615" y="3650719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B060F76-6CBD-4ABD-B93F-D190CE996490}"/>
                  </a:ext>
                </a:extLst>
              </p:cNvPr>
              <p:cNvSpPr/>
              <p:nvPr/>
            </p:nvSpPr>
            <p:spPr>
              <a:xfrm rot="-5300784">
                <a:off x="5693722" y="364346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40C2138-C66C-431E-A7E0-D5A9B6ABD3FF}"/>
                  </a:ext>
                </a:extLst>
              </p:cNvPr>
              <p:cNvSpPr/>
              <p:nvPr/>
            </p:nvSpPr>
            <p:spPr>
              <a:xfrm rot="-5301551">
                <a:off x="5641636" y="364276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9C52647-2933-48AE-9B62-64EEFCA73D68}"/>
                  </a:ext>
                </a:extLst>
              </p:cNvPr>
              <p:cNvSpPr/>
              <p:nvPr/>
            </p:nvSpPr>
            <p:spPr>
              <a:xfrm rot="-5301551">
                <a:off x="6571159" y="3668407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47E3D20-2FC9-431E-A65D-AAB78C5FC13E}"/>
                  </a:ext>
                </a:extLst>
              </p:cNvPr>
              <p:cNvSpPr/>
              <p:nvPr/>
            </p:nvSpPr>
            <p:spPr>
              <a:xfrm rot="-5300016">
                <a:off x="6521796" y="3672892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BB82031-B561-41B0-B2DE-FF780138CBD4}"/>
                  </a:ext>
                </a:extLst>
              </p:cNvPr>
              <p:cNvSpPr/>
              <p:nvPr/>
            </p:nvSpPr>
            <p:spPr>
              <a:xfrm rot="-5300471">
                <a:off x="6469228" y="3666905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BA4F137-3C88-4C93-81E7-4816ADA33C09}"/>
                  </a:ext>
                </a:extLst>
              </p:cNvPr>
              <p:cNvSpPr/>
              <p:nvPr/>
            </p:nvSpPr>
            <p:spPr>
              <a:xfrm rot="-5299561">
                <a:off x="6417432" y="3665243"/>
                <a:ext cx="26670" cy="40006"/>
              </a:xfrm>
              <a:custGeom>
                <a:avLst/>
                <a:gdLst>
                  <a:gd name="connsiteX0" fmla="*/ 0 w 26670"/>
                  <a:gd name="connsiteY0" fmla="*/ 0 h 40006"/>
                  <a:gd name="connsiteX1" fmla="*/ 26671 w 26670"/>
                  <a:gd name="connsiteY1" fmla="*/ 0 h 40006"/>
                  <a:gd name="connsiteX2" fmla="*/ 26671 w 26670"/>
                  <a:gd name="connsiteY2" fmla="*/ 40006 h 40006"/>
                  <a:gd name="connsiteX3" fmla="*/ 0 w 26670"/>
                  <a:gd name="connsiteY3" fmla="*/ 40006 h 4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6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EED684A-84DB-4C67-9FAA-5B1F411EC31B}"/>
                  </a:ext>
                </a:extLst>
              </p:cNvPr>
              <p:cNvSpPr/>
              <p:nvPr/>
            </p:nvSpPr>
            <p:spPr>
              <a:xfrm rot="-5301096">
                <a:off x="6104527" y="3198997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A575B21-40B5-461C-A095-B73DBDB01123}"/>
                  </a:ext>
                </a:extLst>
              </p:cNvPr>
              <p:cNvSpPr/>
              <p:nvPr/>
            </p:nvSpPr>
            <p:spPr>
              <a:xfrm rot="-5301096">
                <a:off x="6089842" y="3729378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4172E66-DFDD-4CF8-8AE0-5CDFF6DFD4EF}"/>
                  </a:ext>
                </a:extLst>
              </p:cNvPr>
              <p:cNvSpPr/>
              <p:nvPr/>
            </p:nvSpPr>
            <p:spPr>
              <a:xfrm rot="-5298936">
                <a:off x="6119145" y="3733446"/>
                <a:ext cx="26670" cy="18098"/>
              </a:xfrm>
              <a:custGeom>
                <a:avLst/>
                <a:gdLst>
                  <a:gd name="connsiteX0" fmla="*/ 0 w 26670"/>
                  <a:gd name="connsiteY0" fmla="*/ 0 h 18098"/>
                  <a:gd name="connsiteX1" fmla="*/ 26671 w 26670"/>
                  <a:gd name="connsiteY1" fmla="*/ 0 h 18098"/>
                  <a:gd name="connsiteX2" fmla="*/ 26671 w 26670"/>
                  <a:gd name="connsiteY2" fmla="*/ 18098 h 18098"/>
                  <a:gd name="connsiteX3" fmla="*/ 0 w 26670"/>
                  <a:gd name="connsiteY3" fmla="*/ 18098 h 1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8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5B27599-E239-4EDC-B1DC-DA4EF0C0037F}"/>
                  </a:ext>
                </a:extLst>
              </p:cNvPr>
              <p:cNvSpPr/>
              <p:nvPr/>
            </p:nvSpPr>
            <p:spPr>
              <a:xfrm rot="-5302631">
                <a:off x="6149809" y="3731266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189DBBB-186A-4F51-837B-0F13B56924BF}"/>
                  </a:ext>
                </a:extLst>
              </p:cNvPr>
              <p:cNvSpPr/>
              <p:nvPr/>
            </p:nvSpPr>
            <p:spPr>
              <a:xfrm rot="-5300784">
                <a:off x="6180203" y="3731542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82A4FB7-95F8-4CEA-AC7F-32A78DC459DC}"/>
                  </a:ext>
                </a:extLst>
              </p:cNvPr>
              <p:cNvSpPr/>
              <p:nvPr/>
            </p:nvSpPr>
            <p:spPr>
              <a:xfrm rot="-5301863">
                <a:off x="5793469" y="3712473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74D6A72-9384-4D88-BC91-70FC8797F1D4}"/>
                  </a:ext>
                </a:extLst>
              </p:cNvPr>
              <p:cNvSpPr/>
              <p:nvPr/>
            </p:nvSpPr>
            <p:spPr>
              <a:xfrm rot="-5301551">
                <a:off x="5744470" y="3715592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DB82D4A-E813-45D5-843C-D83FBE01629B}"/>
                  </a:ext>
                </a:extLst>
              </p:cNvPr>
              <p:cNvSpPr/>
              <p:nvPr/>
            </p:nvSpPr>
            <p:spPr>
              <a:xfrm rot="-5301239">
                <a:off x="5692736" y="3709804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315FB82-52AC-4514-AF93-5E048C45AF74}"/>
                  </a:ext>
                </a:extLst>
              </p:cNvPr>
              <p:cNvSpPr/>
              <p:nvPr/>
            </p:nvSpPr>
            <p:spPr>
              <a:xfrm rot="-5301096">
                <a:off x="5640101" y="370909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5944888-A294-4DEB-83AD-B14DBE7D81B6}"/>
                  </a:ext>
                </a:extLst>
              </p:cNvPr>
              <p:cNvSpPr/>
              <p:nvPr/>
            </p:nvSpPr>
            <p:spPr>
              <a:xfrm rot="-5300471">
                <a:off x="6569242" y="3734730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B02CA5D-03F5-43EA-9000-D52F8C626451}"/>
                  </a:ext>
                </a:extLst>
              </p:cNvPr>
              <p:cNvSpPr/>
              <p:nvPr/>
            </p:nvSpPr>
            <p:spPr>
              <a:xfrm rot="-5300016">
                <a:off x="6519601" y="3739100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B3DC346-C956-431A-8F51-ECF77F154CBF}"/>
                  </a:ext>
                </a:extLst>
              </p:cNvPr>
              <p:cNvSpPr/>
              <p:nvPr/>
            </p:nvSpPr>
            <p:spPr>
              <a:xfrm rot="-5301096">
                <a:off x="6467456" y="373206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F61E169-C75F-48A6-A8D2-FC9654FCE896}"/>
                  </a:ext>
                </a:extLst>
              </p:cNvPr>
              <p:cNvSpPr/>
              <p:nvPr/>
            </p:nvSpPr>
            <p:spPr>
              <a:xfrm rot="-5300328">
                <a:off x="6415289" y="3731318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1 w 26670"/>
                  <a:gd name="connsiteY1" fmla="*/ 0 h 40005"/>
                  <a:gd name="connsiteX2" fmla="*/ 26671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15DD7AF-D704-4278-A98C-309C7994765D}"/>
                  </a:ext>
                </a:extLst>
              </p:cNvPr>
              <p:cNvSpPr/>
              <p:nvPr/>
            </p:nvSpPr>
            <p:spPr>
              <a:xfrm rot="-5301096">
                <a:off x="6088640" y="3794599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1BE0C35-32BC-4570-A322-2AE740BB7B57}"/>
                  </a:ext>
                </a:extLst>
              </p:cNvPr>
              <p:cNvSpPr/>
              <p:nvPr/>
            </p:nvSpPr>
            <p:spPr>
              <a:xfrm rot="-5299248">
                <a:off x="6117634" y="3799641"/>
                <a:ext cx="26670" cy="18098"/>
              </a:xfrm>
              <a:custGeom>
                <a:avLst/>
                <a:gdLst>
                  <a:gd name="connsiteX0" fmla="*/ 0 w 26670"/>
                  <a:gd name="connsiteY0" fmla="*/ 0 h 18098"/>
                  <a:gd name="connsiteX1" fmla="*/ 26671 w 26670"/>
                  <a:gd name="connsiteY1" fmla="*/ 0 h 18098"/>
                  <a:gd name="connsiteX2" fmla="*/ 26671 w 26670"/>
                  <a:gd name="connsiteY2" fmla="*/ 18098 h 18098"/>
                  <a:gd name="connsiteX3" fmla="*/ 0 w 26670"/>
                  <a:gd name="connsiteY3" fmla="*/ 18098 h 1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8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F212AC4-2B76-4B4C-91D5-C7F1FD6CC33C}"/>
                  </a:ext>
                </a:extLst>
              </p:cNvPr>
              <p:cNvSpPr/>
              <p:nvPr/>
            </p:nvSpPr>
            <p:spPr>
              <a:xfrm rot="-5300784">
                <a:off x="6148758" y="3797242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1 w 26670"/>
                  <a:gd name="connsiteY1" fmla="*/ 0 h 23812"/>
                  <a:gd name="connsiteX2" fmla="*/ 26671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6628EB75-CEA3-4520-BCD7-AB1539A77095}"/>
                  </a:ext>
                </a:extLst>
              </p:cNvPr>
              <p:cNvSpPr/>
              <p:nvPr/>
            </p:nvSpPr>
            <p:spPr>
              <a:xfrm rot="-5301863">
                <a:off x="6178708" y="3798707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D7AB0B3-490B-44A7-B118-7C2CCCAF430E}"/>
                  </a:ext>
                </a:extLst>
              </p:cNvPr>
              <p:cNvSpPr/>
              <p:nvPr/>
            </p:nvSpPr>
            <p:spPr>
              <a:xfrm rot="-5300784">
                <a:off x="5791512" y="3777694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A0EC17D-345C-4C54-B883-5925A35C8B24}"/>
                  </a:ext>
                </a:extLst>
              </p:cNvPr>
              <p:cNvSpPr/>
              <p:nvPr/>
            </p:nvSpPr>
            <p:spPr>
              <a:xfrm rot="-5299248">
                <a:off x="5743107" y="3782031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376C706-29A0-4827-B018-DA128A94D095}"/>
                  </a:ext>
                </a:extLst>
              </p:cNvPr>
              <p:cNvSpPr/>
              <p:nvPr/>
            </p:nvSpPr>
            <p:spPr>
              <a:xfrm rot="-5301551">
                <a:off x="5690300" y="3776066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544A449-1250-4279-BC70-3BA97E04E9EB}"/>
                  </a:ext>
                </a:extLst>
              </p:cNvPr>
              <p:cNvSpPr/>
              <p:nvPr/>
            </p:nvSpPr>
            <p:spPr>
              <a:xfrm rot="-5300784">
                <a:off x="5638164" y="377508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6DE50A5-0A20-49BC-9183-BB055D2AB989}"/>
                  </a:ext>
                </a:extLst>
              </p:cNvPr>
              <p:cNvSpPr/>
              <p:nvPr/>
            </p:nvSpPr>
            <p:spPr>
              <a:xfrm rot="-5300784">
                <a:off x="6566749" y="3800937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A9786D8-F9F9-4F2E-AF45-A7E4D7858124}"/>
                  </a:ext>
                </a:extLst>
              </p:cNvPr>
              <p:cNvSpPr/>
              <p:nvPr/>
            </p:nvSpPr>
            <p:spPr>
              <a:xfrm rot="-5301551">
                <a:off x="6518489" y="3803983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5BF0C95-4408-4944-8344-4388EBE09F76}"/>
                  </a:ext>
                </a:extLst>
              </p:cNvPr>
              <p:cNvSpPr/>
              <p:nvPr/>
            </p:nvSpPr>
            <p:spPr>
              <a:xfrm rot="-5301863">
                <a:off x="6465294" y="379825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87BCA029-1705-42C2-B853-41F3F6C8263C}"/>
                  </a:ext>
                </a:extLst>
              </p:cNvPr>
              <p:cNvSpPr/>
              <p:nvPr/>
            </p:nvSpPr>
            <p:spPr>
              <a:xfrm rot="-5300784">
                <a:off x="6413431" y="379676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33C8EDF-72C8-4998-9872-89B1B886EAD1}"/>
                  </a:ext>
                </a:extLst>
              </p:cNvPr>
              <p:cNvSpPr/>
              <p:nvPr/>
            </p:nvSpPr>
            <p:spPr>
              <a:xfrm rot="-5301096">
                <a:off x="6101114" y="3330375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95E0F48-0AE0-4E16-BD8D-0BA299EE2A7F}"/>
                  </a:ext>
                </a:extLst>
              </p:cNvPr>
              <p:cNvSpPr/>
              <p:nvPr/>
            </p:nvSpPr>
            <p:spPr>
              <a:xfrm rot="-5301096">
                <a:off x="6086438" y="3860723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A28E227-D7A9-4CB3-AC60-A5AF16F45644}"/>
                  </a:ext>
                </a:extLst>
              </p:cNvPr>
              <p:cNvSpPr/>
              <p:nvPr/>
            </p:nvSpPr>
            <p:spPr>
              <a:xfrm rot="-5303086">
                <a:off x="6115668" y="3865406"/>
                <a:ext cx="26669" cy="18097"/>
              </a:xfrm>
              <a:custGeom>
                <a:avLst/>
                <a:gdLst>
                  <a:gd name="connsiteX0" fmla="*/ 0 w 26669"/>
                  <a:gd name="connsiteY0" fmla="*/ 0 h 18097"/>
                  <a:gd name="connsiteX1" fmla="*/ 26670 w 26669"/>
                  <a:gd name="connsiteY1" fmla="*/ 0 h 18097"/>
                  <a:gd name="connsiteX2" fmla="*/ 26670 w 26669"/>
                  <a:gd name="connsiteY2" fmla="*/ 18097 h 18097"/>
                  <a:gd name="connsiteX3" fmla="*/ 0 w 26669"/>
                  <a:gd name="connsiteY3" fmla="*/ 18097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9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1D8FDCA8-7241-4676-AB2F-730DDE480F40}"/>
                  </a:ext>
                </a:extLst>
              </p:cNvPr>
              <p:cNvSpPr/>
              <p:nvPr/>
            </p:nvSpPr>
            <p:spPr>
              <a:xfrm rot="-5300016">
                <a:off x="6146525" y="3863321"/>
                <a:ext cx="26670" cy="23813"/>
              </a:xfrm>
              <a:custGeom>
                <a:avLst/>
                <a:gdLst>
                  <a:gd name="connsiteX0" fmla="*/ 0 w 26670"/>
                  <a:gd name="connsiteY0" fmla="*/ 0 h 23813"/>
                  <a:gd name="connsiteX1" fmla="*/ 26671 w 26670"/>
                  <a:gd name="connsiteY1" fmla="*/ 0 h 23813"/>
                  <a:gd name="connsiteX2" fmla="*/ 26671 w 26670"/>
                  <a:gd name="connsiteY2" fmla="*/ 23813 h 23813"/>
                  <a:gd name="connsiteX3" fmla="*/ 0 w 26670"/>
                  <a:gd name="connsiteY3" fmla="*/ 23813 h 2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3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7C7F6B53-17E2-4CBB-985E-A8501B26A569}"/>
                  </a:ext>
                </a:extLst>
              </p:cNvPr>
              <p:cNvSpPr/>
              <p:nvPr/>
            </p:nvSpPr>
            <p:spPr>
              <a:xfrm rot="-5300784">
                <a:off x="6176759" y="3864017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F0F6F6A-5548-40BB-83F0-7B77ECE4555D}"/>
                  </a:ext>
                </a:extLst>
              </p:cNvPr>
              <p:cNvSpPr/>
              <p:nvPr/>
            </p:nvSpPr>
            <p:spPr>
              <a:xfrm rot="-5300784">
                <a:off x="5789312" y="3843831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8F79051-9C2C-4E7B-BF2D-8BBDF99EB2CE}"/>
                  </a:ext>
                </a:extLst>
              </p:cNvPr>
              <p:cNvSpPr/>
              <p:nvPr/>
            </p:nvSpPr>
            <p:spPr>
              <a:xfrm rot="-5301096">
                <a:off x="5740738" y="3848132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FFD99C3-5402-4520-9CCB-FA3F36EE0D26}"/>
                  </a:ext>
                </a:extLst>
              </p:cNvPr>
              <p:cNvSpPr/>
              <p:nvPr/>
            </p:nvSpPr>
            <p:spPr>
              <a:xfrm rot="-5301551">
                <a:off x="5688143" y="3841839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46A1289-2D38-4937-BCAD-4B2C22275EC7}"/>
                  </a:ext>
                </a:extLst>
              </p:cNvPr>
              <p:cNvSpPr/>
              <p:nvPr/>
            </p:nvSpPr>
            <p:spPr>
              <a:xfrm rot="-5300784">
                <a:off x="5636000" y="384029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3C2C44A-9754-445F-BCD3-6A7F3FC53653}"/>
                  </a:ext>
                </a:extLst>
              </p:cNvPr>
              <p:cNvSpPr/>
              <p:nvPr/>
            </p:nvSpPr>
            <p:spPr>
              <a:xfrm rot="-5302319">
                <a:off x="6564685" y="3865641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F493A7E5-3E3D-4371-B5EC-8111B587CA1F}"/>
                  </a:ext>
                </a:extLst>
              </p:cNvPr>
              <p:cNvSpPr/>
              <p:nvPr/>
            </p:nvSpPr>
            <p:spPr>
              <a:xfrm rot="-5301096">
                <a:off x="6515947" y="3870428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E0FCD3A-8EDA-4297-ADA8-EF5A65C510CD}"/>
                  </a:ext>
                </a:extLst>
              </p:cNvPr>
              <p:cNvSpPr/>
              <p:nvPr/>
            </p:nvSpPr>
            <p:spPr>
              <a:xfrm rot="-5301863">
                <a:off x="6464058" y="3864282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CAC6F86-47FA-495B-854D-484D00AD0ED8}"/>
                  </a:ext>
                </a:extLst>
              </p:cNvPr>
              <p:cNvSpPr/>
              <p:nvPr/>
            </p:nvSpPr>
            <p:spPr>
              <a:xfrm rot="-5300784">
                <a:off x="6412196" y="3862563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E6C33E4-CB78-4C93-A6F1-088BD02CB8B3}"/>
                  </a:ext>
                </a:extLst>
              </p:cNvPr>
              <p:cNvSpPr/>
              <p:nvPr/>
            </p:nvSpPr>
            <p:spPr>
              <a:xfrm rot="-5300784">
                <a:off x="6084505" y="3926893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6 h 24765"/>
                  <a:gd name="connsiteX3" fmla="*/ 0 w 26670"/>
                  <a:gd name="connsiteY3" fmla="*/ 24766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6"/>
                    </a:lnTo>
                    <a:lnTo>
                      <a:pt x="0" y="2476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EF4E25E-75CC-4DD3-88CD-70F1B69772BC}"/>
                  </a:ext>
                </a:extLst>
              </p:cNvPr>
              <p:cNvSpPr/>
              <p:nvPr/>
            </p:nvSpPr>
            <p:spPr>
              <a:xfrm rot="-5300328">
                <a:off x="6113042" y="3931561"/>
                <a:ext cx="26670" cy="18097"/>
              </a:xfrm>
              <a:custGeom>
                <a:avLst/>
                <a:gdLst>
                  <a:gd name="connsiteX0" fmla="*/ 0 w 26670"/>
                  <a:gd name="connsiteY0" fmla="*/ 0 h 18097"/>
                  <a:gd name="connsiteX1" fmla="*/ 26671 w 26670"/>
                  <a:gd name="connsiteY1" fmla="*/ 0 h 18097"/>
                  <a:gd name="connsiteX2" fmla="*/ 26671 w 26670"/>
                  <a:gd name="connsiteY2" fmla="*/ 18098 h 18097"/>
                  <a:gd name="connsiteX3" fmla="*/ 0 w 26670"/>
                  <a:gd name="connsiteY3" fmla="*/ 18098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7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BD1453B-F45C-4825-AB87-721A5C88A2A7}"/>
                  </a:ext>
                </a:extLst>
              </p:cNvPr>
              <p:cNvSpPr/>
              <p:nvPr/>
            </p:nvSpPr>
            <p:spPr>
              <a:xfrm rot="-5301863">
                <a:off x="6145121" y="3928653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55ABD33-598F-4DEE-83F0-0D6844EC86F1}"/>
                  </a:ext>
                </a:extLst>
              </p:cNvPr>
              <p:cNvSpPr/>
              <p:nvPr/>
            </p:nvSpPr>
            <p:spPr>
              <a:xfrm rot="-5300784">
                <a:off x="6174612" y="3929021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CBDF16F-0F40-46CD-9BFF-F13A352120F9}"/>
                  </a:ext>
                </a:extLst>
              </p:cNvPr>
              <p:cNvSpPr/>
              <p:nvPr/>
            </p:nvSpPr>
            <p:spPr>
              <a:xfrm rot="-5301551">
                <a:off x="5787212" y="3909423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507FFA-464E-49C7-BEBD-ECE653ADF102}"/>
                  </a:ext>
                </a:extLst>
              </p:cNvPr>
              <p:cNvSpPr/>
              <p:nvPr/>
            </p:nvSpPr>
            <p:spPr>
              <a:xfrm rot="-5301239">
                <a:off x="5738132" y="3914393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8ED0012-893A-4314-8B1A-67B2AF0A9487}"/>
                  </a:ext>
                </a:extLst>
              </p:cNvPr>
              <p:cNvSpPr/>
              <p:nvPr/>
            </p:nvSpPr>
            <p:spPr>
              <a:xfrm rot="-5300784">
                <a:off x="5685929" y="3908004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160B877-6FB0-4B0C-AF3B-3F52020C1BD9}"/>
                  </a:ext>
                </a:extLst>
              </p:cNvPr>
              <p:cNvSpPr/>
              <p:nvPr/>
            </p:nvSpPr>
            <p:spPr>
              <a:xfrm rot="-5300784">
                <a:off x="6563358" y="3931950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1 w 26670"/>
                  <a:gd name="connsiteY1" fmla="*/ 0 h 41910"/>
                  <a:gd name="connsiteX2" fmla="*/ 26671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7A6C3FA-684D-4A74-88C0-29E4A291AF6C}"/>
                  </a:ext>
                </a:extLst>
              </p:cNvPr>
              <p:cNvSpPr/>
              <p:nvPr/>
            </p:nvSpPr>
            <p:spPr>
              <a:xfrm rot="-5299704">
                <a:off x="6514312" y="3935791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E9DE317-CABD-40EA-8373-511B35479555}"/>
                  </a:ext>
                </a:extLst>
              </p:cNvPr>
              <p:cNvSpPr/>
              <p:nvPr/>
            </p:nvSpPr>
            <p:spPr>
              <a:xfrm rot="-5301863">
                <a:off x="6461885" y="3930173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C7C4184-1D27-4044-8D27-68EACAB8AFEC}"/>
                  </a:ext>
                </a:extLst>
              </p:cNvPr>
              <p:cNvSpPr/>
              <p:nvPr/>
            </p:nvSpPr>
            <p:spPr>
              <a:xfrm rot="-5300784">
                <a:off x="6410022" y="392793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7FE0B19-79E4-42BA-B6BE-DE6E0FF676AE}"/>
                  </a:ext>
                </a:extLst>
              </p:cNvPr>
              <p:cNvSpPr/>
              <p:nvPr/>
            </p:nvSpPr>
            <p:spPr>
              <a:xfrm rot="-5301096">
                <a:off x="6096713" y="3462622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CE6B0BF8-E17A-4D0A-A050-3CE7DC24BF2F}"/>
                  </a:ext>
                </a:extLst>
              </p:cNvPr>
              <p:cNvSpPr/>
              <p:nvPr/>
            </p:nvSpPr>
            <p:spPr>
              <a:xfrm rot="-5300784">
                <a:off x="6083279" y="3993051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1 w 26670"/>
                  <a:gd name="connsiteY1" fmla="*/ 0 h 24765"/>
                  <a:gd name="connsiteX2" fmla="*/ 26671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517C09C-C4AB-4305-88DA-AF263B5668FF}"/>
                  </a:ext>
                </a:extLst>
              </p:cNvPr>
              <p:cNvSpPr/>
              <p:nvPr/>
            </p:nvSpPr>
            <p:spPr>
              <a:xfrm rot="-5299248">
                <a:off x="6112025" y="3997098"/>
                <a:ext cx="26670" cy="18098"/>
              </a:xfrm>
              <a:custGeom>
                <a:avLst/>
                <a:gdLst>
                  <a:gd name="connsiteX0" fmla="*/ 0 w 26670"/>
                  <a:gd name="connsiteY0" fmla="*/ 0 h 18098"/>
                  <a:gd name="connsiteX1" fmla="*/ 26671 w 26670"/>
                  <a:gd name="connsiteY1" fmla="*/ 0 h 18098"/>
                  <a:gd name="connsiteX2" fmla="*/ 26671 w 26670"/>
                  <a:gd name="connsiteY2" fmla="*/ 18098 h 18098"/>
                  <a:gd name="connsiteX3" fmla="*/ 0 w 26670"/>
                  <a:gd name="connsiteY3" fmla="*/ 18098 h 1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8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E6392DC3-A40B-457A-AF64-E8C1E4FE8FBA}"/>
                  </a:ext>
                </a:extLst>
              </p:cNvPr>
              <p:cNvSpPr/>
              <p:nvPr/>
            </p:nvSpPr>
            <p:spPr>
              <a:xfrm rot="-5299704">
                <a:off x="6143373" y="3995003"/>
                <a:ext cx="26670" cy="23813"/>
              </a:xfrm>
              <a:custGeom>
                <a:avLst/>
                <a:gdLst>
                  <a:gd name="connsiteX0" fmla="*/ 0 w 26670"/>
                  <a:gd name="connsiteY0" fmla="*/ 0 h 23813"/>
                  <a:gd name="connsiteX1" fmla="*/ 26671 w 26670"/>
                  <a:gd name="connsiteY1" fmla="*/ 0 h 23813"/>
                  <a:gd name="connsiteX2" fmla="*/ 26671 w 26670"/>
                  <a:gd name="connsiteY2" fmla="*/ 23813 h 23813"/>
                  <a:gd name="connsiteX3" fmla="*/ 0 w 26670"/>
                  <a:gd name="connsiteY3" fmla="*/ 23813 h 2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3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1AE9168-1085-4E06-AECD-3150D1EC7586}"/>
                  </a:ext>
                </a:extLst>
              </p:cNvPr>
              <p:cNvSpPr/>
              <p:nvPr/>
            </p:nvSpPr>
            <p:spPr>
              <a:xfrm rot="-5302631">
                <a:off x="6173126" y="3995759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A6E04BF-4D5F-4D9E-8411-0E6358DD10AC}"/>
                  </a:ext>
                </a:extLst>
              </p:cNvPr>
              <p:cNvSpPr/>
              <p:nvPr/>
            </p:nvSpPr>
            <p:spPr>
              <a:xfrm rot="-5300784">
                <a:off x="5785918" y="3975813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24119263-04AD-40B9-8191-97A46BCC1541}"/>
                  </a:ext>
                </a:extLst>
              </p:cNvPr>
              <p:cNvSpPr/>
              <p:nvPr/>
            </p:nvSpPr>
            <p:spPr>
              <a:xfrm rot="-5300328">
                <a:off x="5736362" y="3980210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BB7232C-5B50-4E25-BA46-4CADDDE8237C}"/>
                  </a:ext>
                </a:extLst>
              </p:cNvPr>
              <p:cNvSpPr/>
              <p:nvPr/>
            </p:nvSpPr>
            <p:spPr>
              <a:xfrm rot="-5300784">
                <a:off x="5683707" y="3974394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01FF0E38-2D54-42CB-B90A-C5ABCE2C5CD0}"/>
                  </a:ext>
                </a:extLst>
              </p:cNvPr>
              <p:cNvSpPr/>
              <p:nvPr/>
            </p:nvSpPr>
            <p:spPr>
              <a:xfrm rot="-5301096">
                <a:off x="6560875" y="3998021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3EEAF5B-C56D-4F04-A35B-60537E9C4C2A}"/>
                  </a:ext>
                </a:extLst>
              </p:cNvPr>
              <p:cNvSpPr/>
              <p:nvPr/>
            </p:nvSpPr>
            <p:spPr>
              <a:xfrm rot="-5302319">
                <a:off x="6512918" y="4002327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380D2CB-725B-4DD9-9851-809FBADAC3B6}"/>
                  </a:ext>
                </a:extLst>
              </p:cNvPr>
              <p:cNvSpPr/>
              <p:nvPr/>
            </p:nvSpPr>
            <p:spPr>
              <a:xfrm rot="-5301096">
                <a:off x="6460574" y="3996618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510A0713-C8E6-4113-8CEA-645FFEA3DA1B}"/>
                  </a:ext>
                </a:extLst>
              </p:cNvPr>
              <p:cNvSpPr/>
              <p:nvPr/>
            </p:nvSpPr>
            <p:spPr>
              <a:xfrm rot="-5301239">
                <a:off x="6408159" y="3994111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374FBB0-1B8A-47D1-97C5-D502E9C217B7}"/>
                  </a:ext>
                </a:extLst>
              </p:cNvPr>
              <p:cNvSpPr/>
              <p:nvPr/>
            </p:nvSpPr>
            <p:spPr>
              <a:xfrm rot="-5301551">
                <a:off x="6081114" y="4058487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FF722255-7119-4C56-AFD1-B472401FA5C2}"/>
                  </a:ext>
                </a:extLst>
              </p:cNvPr>
              <p:cNvSpPr/>
              <p:nvPr/>
            </p:nvSpPr>
            <p:spPr>
              <a:xfrm rot="-5303086">
                <a:off x="6110101" y="4061953"/>
                <a:ext cx="26669" cy="18097"/>
              </a:xfrm>
              <a:custGeom>
                <a:avLst/>
                <a:gdLst>
                  <a:gd name="connsiteX0" fmla="*/ 0 w 26669"/>
                  <a:gd name="connsiteY0" fmla="*/ 0 h 18097"/>
                  <a:gd name="connsiteX1" fmla="*/ 26670 w 26669"/>
                  <a:gd name="connsiteY1" fmla="*/ 0 h 18097"/>
                  <a:gd name="connsiteX2" fmla="*/ 26670 w 26669"/>
                  <a:gd name="connsiteY2" fmla="*/ 18097 h 18097"/>
                  <a:gd name="connsiteX3" fmla="*/ 0 w 26669"/>
                  <a:gd name="connsiteY3" fmla="*/ 18097 h 1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69" h="18097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18097"/>
                    </a:lnTo>
                    <a:lnTo>
                      <a:pt x="0" y="18097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45BF58D-AC46-49BA-B410-FF500B885C4C}"/>
                  </a:ext>
                </a:extLst>
              </p:cNvPr>
              <p:cNvSpPr/>
              <p:nvPr/>
            </p:nvSpPr>
            <p:spPr>
              <a:xfrm rot="-5299704">
                <a:off x="6140275" y="4060161"/>
                <a:ext cx="26670" cy="23813"/>
              </a:xfrm>
              <a:custGeom>
                <a:avLst/>
                <a:gdLst>
                  <a:gd name="connsiteX0" fmla="*/ 0 w 26670"/>
                  <a:gd name="connsiteY0" fmla="*/ 0 h 23813"/>
                  <a:gd name="connsiteX1" fmla="*/ 26671 w 26670"/>
                  <a:gd name="connsiteY1" fmla="*/ 0 h 23813"/>
                  <a:gd name="connsiteX2" fmla="*/ 26671 w 26670"/>
                  <a:gd name="connsiteY2" fmla="*/ 23813 h 23813"/>
                  <a:gd name="connsiteX3" fmla="*/ 0 w 26670"/>
                  <a:gd name="connsiteY3" fmla="*/ 23813 h 2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3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DC0BB03-F698-4AD3-8D86-09A448514F2C}"/>
                  </a:ext>
                </a:extLst>
              </p:cNvPr>
              <p:cNvSpPr/>
              <p:nvPr/>
            </p:nvSpPr>
            <p:spPr>
              <a:xfrm rot="-5300328">
                <a:off x="6170841" y="4061535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1 w 26670"/>
                  <a:gd name="connsiteY1" fmla="*/ 0 h 23812"/>
                  <a:gd name="connsiteX2" fmla="*/ 26671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91064EE-AE05-4373-9F2E-C5714DF9DD36}"/>
                  </a:ext>
                </a:extLst>
              </p:cNvPr>
              <p:cNvSpPr/>
              <p:nvPr/>
            </p:nvSpPr>
            <p:spPr>
              <a:xfrm rot="-5300471">
                <a:off x="5783967" y="4041250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187BD32-82AD-42FB-A8A3-2DD35EE3B8DD}"/>
                  </a:ext>
                </a:extLst>
              </p:cNvPr>
              <p:cNvSpPr/>
              <p:nvPr/>
            </p:nvSpPr>
            <p:spPr>
              <a:xfrm rot="-5301863">
                <a:off x="5734252" y="4046304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039E620-4315-4FB6-95B6-53666EC6F33E}"/>
                  </a:ext>
                </a:extLst>
              </p:cNvPr>
              <p:cNvSpPr/>
              <p:nvPr/>
            </p:nvSpPr>
            <p:spPr>
              <a:xfrm rot="-5301551">
                <a:off x="6559032" y="4063332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0 h 41910"/>
                  <a:gd name="connsiteX3" fmla="*/ 0 w 26670"/>
                  <a:gd name="connsiteY3" fmla="*/ 4191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6A3821A-9575-4DA0-9AFC-C4AF3E8AD89E}"/>
                  </a:ext>
                </a:extLst>
              </p:cNvPr>
              <p:cNvSpPr/>
              <p:nvPr/>
            </p:nvSpPr>
            <p:spPr>
              <a:xfrm rot="-5301863">
                <a:off x="6510354" y="4068935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25D74E6-A106-4533-BCFF-92DA4E2E598B}"/>
                  </a:ext>
                </a:extLst>
              </p:cNvPr>
              <p:cNvSpPr/>
              <p:nvPr/>
            </p:nvSpPr>
            <p:spPr>
              <a:xfrm rot="-5301096">
                <a:off x="6458379" y="4062736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CA16B04-276A-4100-93B1-CCE46F32DAB5}"/>
                  </a:ext>
                </a:extLst>
              </p:cNvPr>
              <p:cNvSpPr/>
              <p:nvPr/>
            </p:nvSpPr>
            <p:spPr>
              <a:xfrm rot="-5301239">
                <a:off x="6406911" y="4060274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5 h 40005"/>
                  <a:gd name="connsiteX3" fmla="*/ 0 w 26670"/>
                  <a:gd name="connsiteY3" fmla="*/ 40005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5"/>
                    </a:lnTo>
                    <a:lnTo>
                      <a:pt x="0" y="4000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470F3C5-86BD-4A84-9972-AED1F9067213}"/>
                  </a:ext>
                </a:extLst>
              </p:cNvPr>
              <p:cNvSpPr/>
              <p:nvPr/>
            </p:nvSpPr>
            <p:spPr>
              <a:xfrm rot="-5301096">
                <a:off x="6093275" y="3594937"/>
                <a:ext cx="66675" cy="1087770"/>
              </a:xfrm>
              <a:custGeom>
                <a:avLst/>
                <a:gdLst>
                  <a:gd name="connsiteX0" fmla="*/ 0 w 66675"/>
                  <a:gd name="connsiteY0" fmla="*/ 0 h 1087770"/>
                  <a:gd name="connsiteX1" fmla="*/ 66676 w 66675"/>
                  <a:gd name="connsiteY1" fmla="*/ 0 h 1087770"/>
                  <a:gd name="connsiteX2" fmla="*/ 66676 w 66675"/>
                  <a:gd name="connsiteY2" fmla="*/ 1087770 h 1087770"/>
                  <a:gd name="connsiteX3" fmla="*/ 0 w 66675"/>
                  <a:gd name="connsiteY3" fmla="*/ 1087770 h 1087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5" h="1087770">
                    <a:moveTo>
                      <a:pt x="0" y="0"/>
                    </a:moveTo>
                    <a:lnTo>
                      <a:pt x="66676" y="0"/>
                    </a:lnTo>
                    <a:lnTo>
                      <a:pt x="66676" y="1087770"/>
                    </a:lnTo>
                    <a:lnTo>
                      <a:pt x="0" y="1087770"/>
                    </a:lnTo>
                    <a:close/>
                  </a:path>
                </a:pathLst>
              </a:custGeom>
              <a:solidFill>
                <a:srgbClr val="4D535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F9614AD7-2CE5-4E37-A934-D8DB90D52655}"/>
                  </a:ext>
                </a:extLst>
              </p:cNvPr>
              <p:cNvSpPr/>
              <p:nvPr/>
            </p:nvSpPr>
            <p:spPr>
              <a:xfrm rot="-5301863">
                <a:off x="6079577" y="4124789"/>
                <a:ext cx="26670" cy="24765"/>
              </a:xfrm>
              <a:custGeom>
                <a:avLst/>
                <a:gdLst>
                  <a:gd name="connsiteX0" fmla="*/ 0 w 26670"/>
                  <a:gd name="connsiteY0" fmla="*/ 0 h 24765"/>
                  <a:gd name="connsiteX1" fmla="*/ 26670 w 26670"/>
                  <a:gd name="connsiteY1" fmla="*/ 0 h 24765"/>
                  <a:gd name="connsiteX2" fmla="*/ 26670 w 26670"/>
                  <a:gd name="connsiteY2" fmla="*/ 24765 h 24765"/>
                  <a:gd name="connsiteX3" fmla="*/ 0 w 26670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476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4765"/>
                    </a:lnTo>
                    <a:lnTo>
                      <a:pt x="0" y="24765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5CE1127-53B5-432A-8498-9E38EC21DC83}"/>
                  </a:ext>
                </a:extLst>
              </p:cNvPr>
              <p:cNvSpPr/>
              <p:nvPr/>
            </p:nvSpPr>
            <p:spPr>
              <a:xfrm rot="-5299248">
                <a:off x="6108630" y="4128333"/>
                <a:ext cx="26670" cy="18098"/>
              </a:xfrm>
              <a:custGeom>
                <a:avLst/>
                <a:gdLst>
                  <a:gd name="connsiteX0" fmla="*/ 0 w 26670"/>
                  <a:gd name="connsiteY0" fmla="*/ 0 h 18098"/>
                  <a:gd name="connsiteX1" fmla="*/ 26671 w 26670"/>
                  <a:gd name="connsiteY1" fmla="*/ 0 h 18098"/>
                  <a:gd name="connsiteX2" fmla="*/ 26671 w 26670"/>
                  <a:gd name="connsiteY2" fmla="*/ 18098 h 18098"/>
                  <a:gd name="connsiteX3" fmla="*/ 0 w 26670"/>
                  <a:gd name="connsiteY3" fmla="*/ 18098 h 1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8098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18098"/>
                    </a:lnTo>
                    <a:lnTo>
                      <a:pt x="0" y="18098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D8FE2A-3319-443A-81E6-51A8897ED334}"/>
                  </a:ext>
                </a:extLst>
              </p:cNvPr>
              <p:cNvSpPr/>
              <p:nvPr/>
            </p:nvSpPr>
            <p:spPr>
              <a:xfrm rot="-5300784">
                <a:off x="6137854" y="4126955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1696F27-40EB-4091-A50C-3CB6EA4AE73B}"/>
                  </a:ext>
                </a:extLst>
              </p:cNvPr>
              <p:cNvSpPr/>
              <p:nvPr/>
            </p:nvSpPr>
            <p:spPr>
              <a:xfrm rot="-5300784">
                <a:off x="6168996" y="4127436"/>
                <a:ext cx="26670" cy="23812"/>
              </a:xfrm>
              <a:custGeom>
                <a:avLst/>
                <a:gdLst>
                  <a:gd name="connsiteX0" fmla="*/ 0 w 26670"/>
                  <a:gd name="connsiteY0" fmla="*/ 0 h 23812"/>
                  <a:gd name="connsiteX1" fmla="*/ 26670 w 26670"/>
                  <a:gd name="connsiteY1" fmla="*/ 0 h 23812"/>
                  <a:gd name="connsiteX2" fmla="*/ 26670 w 26670"/>
                  <a:gd name="connsiteY2" fmla="*/ 23813 h 23812"/>
                  <a:gd name="connsiteX3" fmla="*/ 0 w 26670"/>
                  <a:gd name="connsiteY3" fmla="*/ 23813 h 23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23812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23813"/>
                    </a:lnTo>
                    <a:lnTo>
                      <a:pt x="0" y="23813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0068258-94BB-47BA-92C6-4A4927EED097}"/>
                  </a:ext>
                </a:extLst>
              </p:cNvPr>
              <p:cNvSpPr/>
              <p:nvPr/>
            </p:nvSpPr>
            <p:spPr>
              <a:xfrm rot="-5300471">
                <a:off x="5782710" y="4107470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DDBEEFF7-B452-46BF-95DC-DE2B41E7D795}"/>
                  </a:ext>
                </a:extLst>
              </p:cNvPr>
              <p:cNvSpPr/>
              <p:nvPr/>
            </p:nvSpPr>
            <p:spPr>
              <a:xfrm rot="-5302319">
                <a:off x="5732392" y="4111408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0 w 26670"/>
                  <a:gd name="connsiteY1" fmla="*/ 0 h 30480"/>
                  <a:gd name="connsiteX2" fmla="*/ 26670 w 26670"/>
                  <a:gd name="connsiteY2" fmla="*/ 30480 h 30480"/>
                  <a:gd name="connsiteX3" fmla="*/ 0 w 26670"/>
                  <a:gd name="connsiteY3" fmla="*/ 3048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30480"/>
                    </a:lnTo>
                    <a:lnTo>
                      <a:pt x="0" y="30480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61EC1F4-23D3-4622-84E3-5F0821AACA05}"/>
                  </a:ext>
                </a:extLst>
              </p:cNvPr>
              <p:cNvSpPr/>
              <p:nvPr/>
            </p:nvSpPr>
            <p:spPr>
              <a:xfrm rot="-5300784">
                <a:off x="6557757" y="4129470"/>
                <a:ext cx="26670" cy="41910"/>
              </a:xfrm>
              <a:custGeom>
                <a:avLst/>
                <a:gdLst>
                  <a:gd name="connsiteX0" fmla="*/ 0 w 26670"/>
                  <a:gd name="connsiteY0" fmla="*/ 0 h 41910"/>
                  <a:gd name="connsiteX1" fmla="*/ 26670 w 26670"/>
                  <a:gd name="connsiteY1" fmla="*/ 0 h 41910"/>
                  <a:gd name="connsiteX2" fmla="*/ 26670 w 26670"/>
                  <a:gd name="connsiteY2" fmla="*/ 41911 h 41910"/>
                  <a:gd name="connsiteX3" fmla="*/ 0 w 26670"/>
                  <a:gd name="connsiteY3" fmla="*/ 41911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1910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1911"/>
                    </a:lnTo>
                    <a:lnTo>
                      <a:pt x="0" y="4191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51C7D8FA-F13F-48B4-8DB3-60976F178EFF}"/>
                  </a:ext>
                </a:extLst>
              </p:cNvPr>
              <p:cNvSpPr/>
              <p:nvPr/>
            </p:nvSpPr>
            <p:spPr>
              <a:xfrm rot="-5300471">
                <a:off x="6509677" y="4134176"/>
                <a:ext cx="26670" cy="30480"/>
              </a:xfrm>
              <a:custGeom>
                <a:avLst/>
                <a:gdLst>
                  <a:gd name="connsiteX0" fmla="*/ 0 w 26670"/>
                  <a:gd name="connsiteY0" fmla="*/ 0 h 30480"/>
                  <a:gd name="connsiteX1" fmla="*/ 26671 w 26670"/>
                  <a:gd name="connsiteY1" fmla="*/ 0 h 30480"/>
                  <a:gd name="connsiteX2" fmla="*/ 26671 w 26670"/>
                  <a:gd name="connsiteY2" fmla="*/ 30481 h 30480"/>
                  <a:gd name="connsiteX3" fmla="*/ 0 w 26670"/>
                  <a:gd name="connsiteY3" fmla="*/ 30481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30480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30481"/>
                    </a:lnTo>
                    <a:lnTo>
                      <a:pt x="0" y="30481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409D28D-D4D0-43FD-AF47-E65DC2DD9874}"/>
                  </a:ext>
                </a:extLst>
              </p:cNvPr>
              <p:cNvSpPr/>
              <p:nvPr/>
            </p:nvSpPr>
            <p:spPr>
              <a:xfrm rot="-5300784">
                <a:off x="6456551" y="4126835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0 w 26670"/>
                  <a:gd name="connsiteY1" fmla="*/ 0 h 40005"/>
                  <a:gd name="connsiteX2" fmla="*/ 26670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0" y="0"/>
                    </a:lnTo>
                    <a:lnTo>
                      <a:pt x="26670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5868303-EC9E-4B13-A878-9053069EA526}"/>
                  </a:ext>
                </a:extLst>
              </p:cNvPr>
              <p:cNvSpPr/>
              <p:nvPr/>
            </p:nvSpPr>
            <p:spPr>
              <a:xfrm rot="-5300471">
                <a:off x="6404680" y="4126387"/>
                <a:ext cx="26670" cy="40005"/>
              </a:xfrm>
              <a:custGeom>
                <a:avLst/>
                <a:gdLst>
                  <a:gd name="connsiteX0" fmla="*/ 0 w 26670"/>
                  <a:gd name="connsiteY0" fmla="*/ 0 h 40005"/>
                  <a:gd name="connsiteX1" fmla="*/ 26671 w 26670"/>
                  <a:gd name="connsiteY1" fmla="*/ 0 h 40005"/>
                  <a:gd name="connsiteX2" fmla="*/ 26671 w 26670"/>
                  <a:gd name="connsiteY2" fmla="*/ 40006 h 40005"/>
                  <a:gd name="connsiteX3" fmla="*/ 0 w 26670"/>
                  <a:gd name="connsiteY3" fmla="*/ 40006 h 40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40005">
                    <a:moveTo>
                      <a:pt x="0" y="0"/>
                    </a:moveTo>
                    <a:lnTo>
                      <a:pt x="26671" y="0"/>
                    </a:lnTo>
                    <a:lnTo>
                      <a:pt x="26671" y="40006"/>
                    </a:lnTo>
                    <a:lnTo>
                      <a:pt x="0" y="40006"/>
                    </a:lnTo>
                    <a:close/>
                  </a:path>
                </a:pathLst>
              </a:custGeom>
              <a:solidFill>
                <a:srgbClr val="A2A5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FA99B8D-F5C6-455F-9C34-8E25F563F1BD}"/>
                  </a:ext>
                </a:extLst>
              </p:cNvPr>
              <p:cNvSpPr/>
              <p:nvPr/>
            </p:nvSpPr>
            <p:spPr>
              <a:xfrm rot="-5303399">
                <a:off x="6096687" y="2918948"/>
                <a:ext cx="39052" cy="41909"/>
              </a:xfrm>
              <a:custGeom>
                <a:avLst/>
                <a:gdLst>
                  <a:gd name="connsiteX0" fmla="*/ 0 w 39052"/>
                  <a:gd name="connsiteY0" fmla="*/ 0 h 41909"/>
                  <a:gd name="connsiteX1" fmla="*/ 39052 w 39052"/>
                  <a:gd name="connsiteY1" fmla="*/ 0 h 41909"/>
                  <a:gd name="connsiteX2" fmla="*/ 39052 w 39052"/>
                  <a:gd name="connsiteY2" fmla="*/ 41910 h 41909"/>
                  <a:gd name="connsiteX3" fmla="*/ 0 w 39052"/>
                  <a:gd name="connsiteY3" fmla="*/ 41910 h 4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" h="41909">
                    <a:moveTo>
                      <a:pt x="0" y="0"/>
                    </a:moveTo>
                    <a:lnTo>
                      <a:pt x="39052" y="0"/>
                    </a:lnTo>
                    <a:lnTo>
                      <a:pt x="39052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B7D9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CAB0E54-1F09-4B34-9B54-EE6CFABE0ADF}"/>
                  </a:ext>
                </a:extLst>
              </p:cNvPr>
              <p:cNvSpPr/>
              <p:nvPr/>
            </p:nvSpPr>
            <p:spPr>
              <a:xfrm rot="-5303086">
                <a:off x="6095681" y="2989346"/>
                <a:ext cx="39052" cy="41909"/>
              </a:xfrm>
              <a:custGeom>
                <a:avLst/>
                <a:gdLst>
                  <a:gd name="connsiteX0" fmla="*/ 0 w 39052"/>
                  <a:gd name="connsiteY0" fmla="*/ 0 h 41909"/>
                  <a:gd name="connsiteX1" fmla="*/ 39052 w 39052"/>
                  <a:gd name="connsiteY1" fmla="*/ 0 h 41909"/>
                  <a:gd name="connsiteX2" fmla="*/ 39052 w 39052"/>
                  <a:gd name="connsiteY2" fmla="*/ 41910 h 41909"/>
                  <a:gd name="connsiteX3" fmla="*/ 0 w 39052"/>
                  <a:gd name="connsiteY3" fmla="*/ 41910 h 4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" h="41909">
                    <a:moveTo>
                      <a:pt x="0" y="0"/>
                    </a:moveTo>
                    <a:lnTo>
                      <a:pt x="39052" y="0"/>
                    </a:lnTo>
                    <a:lnTo>
                      <a:pt x="39052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FFBD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AB484DF8-0763-4B8B-9BFB-43C11086AD96}"/>
                  </a:ext>
                </a:extLst>
              </p:cNvPr>
              <p:cNvSpPr/>
              <p:nvPr/>
            </p:nvSpPr>
            <p:spPr>
              <a:xfrm rot="-5303399">
                <a:off x="6094157" y="3059708"/>
                <a:ext cx="39052" cy="41909"/>
              </a:xfrm>
              <a:custGeom>
                <a:avLst/>
                <a:gdLst>
                  <a:gd name="connsiteX0" fmla="*/ 0 w 39052"/>
                  <a:gd name="connsiteY0" fmla="*/ 0 h 41909"/>
                  <a:gd name="connsiteX1" fmla="*/ 39052 w 39052"/>
                  <a:gd name="connsiteY1" fmla="*/ 0 h 41909"/>
                  <a:gd name="connsiteX2" fmla="*/ 39052 w 39052"/>
                  <a:gd name="connsiteY2" fmla="*/ 41910 h 41909"/>
                  <a:gd name="connsiteX3" fmla="*/ 0 w 39052"/>
                  <a:gd name="connsiteY3" fmla="*/ 41910 h 4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" h="41909">
                    <a:moveTo>
                      <a:pt x="0" y="0"/>
                    </a:moveTo>
                    <a:lnTo>
                      <a:pt x="39052" y="0"/>
                    </a:lnTo>
                    <a:lnTo>
                      <a:pt x="39052" y="41910"/>
                    </a:lnTo>
                    <a:lnTo>
                      <a:pt x="0" y="41910"/>
                    </a:lnTo>
                    <a:close/>
                  </a:path>
                </a:pathLst>
              </a:custGeom>
              <a:solidFill>
                <a:srgbClr val="F855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8428497-56D9-47E6-BB79-B027A60EC774}"/>
                  </a:ext>
                </a:extLst>
              </p:cNvPr>
              <p:cNvSpPr/>
              <p:nvPr/>
            </p:nvSpPr>
            <p:spPr>
              <a:xfrm>
                <a:off x="6168389" y="2874644"/>
                <a:ext cx="500062" cy="225742"/>
              </a:xfrm>
              <a:custGeom>
                <a:avLst/>
                <a:gdLst>
                  <a:gd name="connsiteX0" fmla="*/ 494348 w 500062"/>
                  <a:gd name="connsiteY0" fmla="*/ 0 h 225742"/>
                  <a:gd name="connsiteX1" fmla="*/ 452438 w 500062"/>
                  <a:gd name="connsiteY1" fmla="*/ 5715 h 225742"/>
                  <a:gd name="connsiteX2" fmla="*/ 465773 w 500062"/>
                  <a:gd name="connsiteY2" fmla="*/ 14288 h 225742"/>
                  <a:gd name="connsiteX3" fmla="*/ 356235 w 500062"/>
                  <a:gd name="connsiteY3" fmla="*/ 158115 h 225742"/>
                  <a:gd name="connsiteX4" fmla="*/ 353378 w 500062"/>
                  <a:gd name="connsiteY4" fmla="*/ 160020 h 225742"/>
                  <a:gd name="connsiteX5" fmla="*/ 350520 w 500062"/>
                  <a:gd name="connsiteY5" fmla="*/ 158115 h 225742"/>
                  <a:gd name="connsiteX6" fmla="*/ 302895 w 500062"/>
                  <a:gd name="connsiteY6" fmla="*/ 126682 h 225742"/>
                  <a:gd name="connsiteX7" fmla="*/ 239077 w 500062"/>
                  <a:gd name="connsiteY7" fmla="*/ 176213 h 225742"/>
                  <a:gd name="connsiteX8" fmla="*/ 228600 w 500062"/>
                  <a:gd name="connsiteY8" fmla="*/ 184785 h 225742"/>
                  <a:gd name="connsiteX9" fmla="*/ 215265 w 500062"/>
                  <a:gd name="connsiteY9" fmla="*/ 178118 h 225742"/>
                  <a:gd name="connsiteX10" fmla="*/ 122873 w 500062"/>
                  <a:gd name="connsiteY10" fmla="*/ 131445 h 225742"/>
                  <a:gd name="connsiteX11" fmla="*/ 0 w 500062"/>
                  <a:gd name="connsiteY11" fmla="*/ 195263 h 225742"/>
                  <a:gd name="connsiteX12" fmla="*/ 0 w 500062"/>
                  <a:gd name="connsiteY12" fmla="*/ 209550 h 225742"/>
                  <a:gd name="connsiteX13" fmla="*/ 0 w 500062"/>
                  <a:gd name="connsiteY13" fmla="*/ 225743 h 225742"/>
                  <a:gd name="connsiteX14" fmla="*/ 91440 w 500062"/>
                  <a:gd name="connsiteY14" fmla="*/ 180023 h 225742"/>
                  <a:gd name="connsiteX15" fmla="*/ 115252 w 500062"/>
                  <a:gd name="connsiteY15" fmla="*/ 167640 h 225742"/>
                  <a:gd name="connsiteX16" fmla="*/ 122873 w 500062"/>
                  <a:gd name="connsiteY16" fmla="*/ 164783 h 225742"/>
                  <a:gd name="connsiteX17" fmla="*/ 214313 w 500062"/>
                  <a:gd name="connsiteY17" fmla="*/ 210503 h 225742"/>
                  <a:gd name="connsiteX18" fmla="*/ 232410 w 500062"/>
                  <a:gd name="connsiteY18" fmla="*/ 220028 h 225742"/>
                  <a:gd name="connsiteX19" fmla="*/ 238125 w 500062"/>
                  <a:gd name="connsiteY19" fmla="*/ 215265 h 225742"/>
                  <a:gd name="connsiteX20" fmla="*/ 301943 w 500062"/>
                  <a:gd name="connsiteY20" fmla="*/ 164783 h 225742"/>
                  <a:gd name="connsiteX21" fmla="*/ 349568 w 500062"/>
                  <a:gd name="connsiteY21" fmla="*/ 197168 h 225742"/>
                  <a:gd name="connsiteX22" fmla="*/ 360998 w 500062"/>
                  <a:gd name="connsiteY22" fmla="*/ 204788 h 225742"/>
                  <a:gd name="connsiteX23" fmla="*/ 373380 w 500062"/>
                  <a:gd name="connsiteY23" fmla="*/ 187643 h 225742"/>
                  <a:gd name="connsiteX24" fmla="*/ 484823 w 500062"/>
                  <a:gd name="connsiteY24" fmla="*/ 38100 h 225742"/>
                  <a:gd name="connsiteX25" fmla="*/ 489585 w 500062"/>
                  <a:gd name="connsiteY25" fmla="*/ 31432 h 225742"/>
                  <a:gd name="connsiteX26" fmla="*/ 500063 w 500062"/>
                  <a:gd name="connsiteY26" fmla="*/ 38100 h 22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0062" h="225742">
                    <a:moveTo>
                      <a:pt x="494348" y="0"/>
                    </a:moveTo>
                    <a:lnTo>
                      <a:pt x="452438" y="5715"/>
                    </a:lnTo>
                    <a:lnTo>
                      <a:pt x="465773" y="14288"/>
                    </a:lnTo>
                    <a:lnTo>
                      <a:pt x="356235" y="158115"/>
                    </a:lnTo>
                    <a:lnTo>
                      <a:pt x="353378" y="160020"/>
                    </a:lnTo>
                    <a:lnTo>
                      <a:pt x="350520" y="158115"/>
                    </a:lnTo>
                    <a:lnTo>
                      <a:pt x="302895" y="126682"/>
                    </a:lnTo>
                    <a:lnTo>
                      <a:pt x="239077" y="176213"/>
                    </a:lnTo>
                    <a:lnTo>
                      <a:pt x="228600" y="184785"/>
                    </a:lnTo>
                    <a:lnTo>
                      <a:pt x="215265" y="178118"/>
                    </a:lnTo>
                    <a:lnTo>
                      <a:pt x="122873" y="131445"/>
                    </a:lnTo>
                    <a:lnTo>
                      <a:pt x="0" y="195263"/>
                    </a:lnTo>
                    <a:lnTo>
                      <a:pt x="0" y="209550"/>
                    </a:lnTo>
                    <a:lnTo>
                      <a:pt x="0" y="225743"/>
                    </a:lnTo>
                    <a:lnTo>
                      <a:pt x="91440" y="180023"/>
                    </a:lnTo>
                    <a:lnTo>
                      <a:pt x="115252" y="167640"/>
                    </a:lnTo>
                    <a:lnTo>
                      <a:pt x="122873" y="164783"/>
                    </a:lnTo>
                    <a:lnTo>
                      <a:pt x="214313" y="210503"/>
                    </a:lnTo>
                    <a:lnTo>
                      <a:pt x="232410" y="220028"/>
                    </a:lnTo>
                    <a:lnTo>
                      <a:pt x="238125" y="215265"/>
                    </a:lnTo>
                    <a:lnTo>
                      <a:pt x="301943" y="164783"/>
                    </a:lnTo>
                    <a:lnTo>
                      <a:pt x="349568" y="197168"/>
                    </a:lnTo>
                    <a:lnTo>
                      <a:pt x="360998" y="204788"/>
                    </a:lnTo>
                    <a:lnTo>
                      <a:pt x="373380" y="187643"/>
                    </a:lnTo>
                    <a:lnTo>
                      <a:pt x="484823" y="38100"/>
                    </a:lnTo>
                    <a:lnTo>
                      <a:pt x="489585" y="31432"/>
                    </a:lnTo>
                    <a:lnTo>
                      <a:pt x="500063" y="38100"/>
                    </a:lnTo>
                    <a:close/>
                  </a:path>
                </a:pathLst>
              </a:custGeom>
              <a:solidFill>
                <a:srgbClr val="F86B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19264FF-6859-4D54-AF9D-C627826880BF}"/>
                  </a:ext>
                </a:extLst>
              </p:cNvPr>
              <p:cNvSpPr/>
              <p:nvPr/>
            </p:nvSpPr>
            <p:spPr>
              <a:xfrm>
                <a:off x="6674167" y="2567939"/>
                <a:ext cx="165735" cy="150494"/>
              </a:xfrm>
              <a:custGeom>
                <a:avLst/>
                <a:gdLst>
                  <a:gd name="connsiteX0" fmla="*/ 3810 w 165735"/>
                  <a:gd name="connsiteY0" fmla="*/ 0 h 150494"/>
                  <a:gd name="connsiteX1" fmla="*/ 0 w 165735"/>
                  <a:gd name="connsiteY1" fmla="*/ 146685 h 150494"/>
                  <a:gd name="connsiteX2" fmla="*/ 165735 w 165735"/>
                  <a:gd name="connsiteY2" fmla="*/ 150495 h 15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735" h="150494">
                    <a:moveTo>
                      <a:pt x="3810" y="0"/>
                    </a:moveTo>
                    <a:lnTo>
                      <a:pt x="0" y="146685"/>
                    </a:lnTo>
                    <a:lnTo>
                      <a:pt x="165735" y="150495"/>
                    </a:lnTo>
                    <a:close/>
                  </a:path>
                </a:pathLst>
              </a:custGeom>
              <a:solidFill>
                <a:srgbClr val="CACA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F66A5D4-099A-4F08-A03B-D64C6AB3B03B}"/>
                </a:ext>
              </a:extLst>
            </p:cNvPr>
            <p:cNvSpPr/>
            <p:nvPr/>
          </p:nvSpPr>
          <p:spPr>
            <a:xfrm>
              <a:off x="5521537" y="2556404"/>
              <a:ext cx="91117" cy="91650"/>
            </a:xfrm>
            <a:custGeom>
              <a:avLst/>
              <a:gdLst>
                <a:gd name="connsiteX0" fmla="*/ 87735 w 91117"/>
                <a:gd name="connsiteY0" fmla="*/ 27728 h 91650"/>
                <a:gd name="connsiteX1" fmla="*/ 27728 w 91117"/>
                <a:gd name="connsiteY1" fmla="*/ 3915 h 91650"/>
                <a:gd name="connsiteX2" fmla="*/ 3915 w 91117"/>
                <a:gd name="connsiteY2" fmla="*/ 63923 h 91650"/>
                <a:gd name="connsiteX3" fmla="*/ 63923 w 91117"/>
                <a:gd name="connsiteY3" fmla="*/ 87735 h 91650"/>
                <a:gd name="connsiteX4" fmla="*/ 87735 w 91117"/>
                <a:gd name="connsiteY4" fmla="*/ 27728 h 9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17" h="91650">
                  <a:moveTo>
                    <a:pt x="87735" y="27728"/>
                  </a:moveTo>
                  <a:cubicBezTo>
                    <a:pt x="78210" y="4868"/>
                    <a:pt x="51540" y="-6562"/>
                    <a:pt x="27728" y="3915"/>
                  </a:cubicBezTo>
                  <a:cubicBezTo>
                    <a:pt x="4868" y="13440"/>
                    <a:pt x="-6562" y="40110"/>
                    <a:pt x="3915" y="63923"/>
                  </a:cubicBezTo>
                  <a:cubicBezTo>
                    <a:pt x="13440" y="86783"/>
                    <a:pt x="40110" y="98213"/>
                    <a:pt x="63923" y="87735"/>
                  </a:cubicBezTo>
                  <a:cubicBezTo>
                    <a:pt x="85830" y="77258"/>
                    <a:pt x="97260" y="50588"/>
                    <a:pt x="87735" y="27728"/>
                  </a:cubicBezTo>
                  <a:close/>
                </a:path>
              </a:pathLst>
            </a:custGeom>
            <a:solidFill>
              <a:srgbClr val="B2B4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AEB2649-283D-43D1-A4BD-3335060EF988}"/>
                </a:ext>
              </a:extLst>
            </p:cNvPr>
            <p:cNvSpPr/>
            <p:nvPr/>
          </p:nvSpPr>
          <p:spPr>
            <a:xfrm rot="-1378057">
              <a:off x="5631116" y="2729948"/>
              <a:ext cx="234308" cy="234308"/>
            </a:xfrm>
            <a:custGeom>
              <a:avLst/>
              <a:gdLst>
                <a:gd name="connsiteX0" fmla="*/ 234308 w 234308"/>
                <a:gd name="connsiteY0" fmla="*/ 117154 h 234308"/>
                <a:gd name="connsiteX1" fmla="*/ 117154 w 234308"/>
                <a:gd name="connsiteY1" fmla="*/ 234309 h 234308"/>
                <a:gd name="connsiteX2" fmla="*/ 0 w 234308"/>
                <a:gd name="connsiteY2" fmla="*/ 117154 h 234308"/>
                <a:gd name="connsiteX3" fmla="*/ 117154 w 234308"/>
                <a:gd name="connsiteY3" fmla="*/ 0 h 234308"/>
                <a:gd name="connsiteX4" fmla="*/ 234308 w 234308"/>
                <a:gd name="connsiteY4" fmla="*/ 117154 h 2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08" h="234308">
                  <a:moveTo>
                    <a:pt x="234308" y="117154"/>
                  </a:moveTo>
                  <a:cubicBezTo>
                    <a:pt x="234308" y="181857"/>
                    <a:pt x="181857" y="234309"/>
                    <a:pt x="117154" y="234309"/>
                  </a:cubicBezTo>
                  <a:cubicBezTo>
                    <a:pt x="52452" y="234309"/>
                    <a:pt x="0" y="181857"/>
                    <a:pt x="0" y="117154"/>
                  </a:cubicBezTo>
                  <a:cubicBezTo>
                    <a:pt x="0" y="52452"/>
                    <a:pt x="52452" y="0"/>
                    <a:pt x="117154" y="0"/>
                  </a:cubicBezTo>
                  <a:cubicBezTo>
                    <a:pt x="181857" y="0"/>
                    <a:pt x="234308" y="52452"/>
                    <a:pt x="234308" y="117154"/>
                  </a:cubicBezTo>
                  <a:close/>
                </a:path>
              </a:pathLst>
            </a:custGeom>
            <a:solidFill>
              <a:srgbClr val="2FCA7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4723AFC-7317-41D0-BE19-6A936BA79752}"/>
              </a:ext>
            </a:extLst>
          </p:cNvPr>
          <p:cNvGrpSpPr/>
          <p:nvPr/>
        </p:nvGrpSpPr>
        <p:grpSpPr>
          <a:xfrm>
            <a:off x="6684438" y="2872152"/>
            <a:ext cx="1173486" cy="738826"/>
            <a:chOff x="4867275" y="2652712"/>
            <a:chExt cx="2458402" cy="1547811"/>
          </a:xfrm>
        </p:grpSpPr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6D5853FD-20B7-47E7-8F88-D95BD4EDE4A2}"/>
                </a:ext>
              </a:extLst>
            </p:cNvPr>
            <p:cNvSpPr/>
            <p:nvPr/>
          </p:nvSpPr>
          <p:spPr>
            <a:xfrm>
              <a:off x="5078730" y="2652712"/>
              <a:ext cx="2098357" cy="1423034"/>
            </a:xfrm>
            <a:custGeom>
              <a:avLst/>
              <a:gdLst>
                <a:gd name="connsiteX0" fmla="*/ 2098358 w 2098357"/>
                <a:gd name="connsiteY0" fmla="*/ 1423035 h 1423034"/>
                <a:gd name="connsiteX1" fmla="*/ 0 w 2098357"/>
                <a:gd name="connsiteY1" fmla="*/ 1423035 h 1423034"/>
                <a:gd name="connsiteX2" fmla="*/ 0 w 2098357"/>
                <a:gd name="connsiteY2" fmla="*/ 66675 h 1423034"/>
                <a:gd name="connsiteX3" fmla="*/ 66675 w 2098357"/>
                <a:gd name="connsiteY3" fmla="*/ 0 h 1423034"/>
                <a:gd name="connsiteX4" fmla="*/ 2053590 w 2098357"/>
                <a:gd name="connsiteY4" fmla="*/ 0 h 1423034"/>
                <a:gd name="connsiteX5" fmla="*/ 2097405 w 2098357"/>
                <a:gd name="connsiteY5" fmla="*/ 43815 h 1423034"/>
                <a:gd name="connsiteX6" fmla="*/ 2098358 w 2098357"/>
                <a:gd name="connsiteY6" fmla="*/ 1423035 h 1423034"/>
                <a:gd name="connsiteX7" fmla="*/ 2098358 w 2098357"/>
                <a:gd name="connsiteY7" fmla="*/ 1423035 h 142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8357" h="1423034">
                  <a:moveTo>
                    <a:pt x="2098358" y="1423035"/>
                  </a:moveTo>
                  <a:lnTo>
                    <a:pt x="0" y="1423035"/>
                  </a:lnTo>
                  <a:lnTo>
                    <a:pt x="0" y="66675"/>
                  </a:lnTo>
                  <a:cubicBezTo>
                    <a:pt x="0" y="29528"/>
                    <a:pt x="29527" y="0"/>
                    <a:pt x="66675" y="0"/>
                  </a:cubicBezTo>
                  <a:lnTo>
                    <a:pt x="2053590" y="0"/>
                  </a:lnTo>
                  <a:cubicBezTo>
                    <a:pt x="2078355" y="0"/>
                    <a:pt x="2097405" y="20003"/>
                    <a:pt x="2097405" y="43815"/>
                  </a:cubicBezTo>
                  <a:lnTo>
                    <a:pt x="2098358" y="1423035"/>
                  </a:lnTo>
                  <a:lnTo>
                    <a:pt x="2098358" y="1423035"/>
                  </a:lnTo>
                  <a:close/>
                </a:path>
              </a:pathLst>
            </a:custGeom>
            <a:solidFill>
              <a:srgbClr val="4D53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FC2B2C3-CCC3-4A64-8DA3-DFF37098942E}"/>
                </a:ext>
              </a:extLst>
            </p:cNvPr>
            <p:cNvSpPr/>
            <p:nvPr/>
          </p:nvSpPr>
          <p:spPr>
            <a:xfrm>
              <a:off x="5159692" y="2733674"/>
              <a:ext cx="1935479" cy="1239202"/>
            </a:xfrm>
            <a:custGeom>
              <a:avLst/>
              <a:gdLst>
                <a:gd name="connsiteX0" fmla="*/ 0 w 1935479"/>
                <a:gd name="connsiteY0" fmla="*/ 1239203 h 1239202"/>
                <a:gd name="connsiteX1" fmla="*/ 0 w 1935479"/>
                <a:gd name="connsiteY1" fmla="*/ 20955 h 1239202"/>
                <a:gd name="connsiteX2" fmla="*/ 20955 w 1935479"/>
                <a:gd name="connsiteY2" fmla="*/ 0 h 1239202"/>
                <a:gd name="connsiteX3" fmla="*/ 1914525 w 1935479"/>
                <a:gd name="connsiteY3" fmla="*/ 0 h 1239202"/>
                <a:gd name="connsiteX4" fmla="*/ 1935480 w 1935479"/>
                <a:gd name="connsiteY4" fmla="*/ 20955 h 1239202"/>
                <a:gd name="connsiteX5" fmla="*/ 1935480 w 1935479"/>
                <a:gd name="connsiteY5" fmla="*/ 1239203 h 1239202"/>
                <a:gd name="connsiteX6" fmla="*/ 0 w 1935479"/>
                <a:gd name="connsiteY6" fmla="*/ 1239203 h 123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5479" h="1239202">
                  <a:moveTo>
                    <a:pt x="0" y="1239203"/>
                  </a:moveTo>
                  <a:lnTo>
                    <a:pt x="0" y="20955"/>
                  </a:lnTo>
                  <a:cubicBezTo>
                    <a:pt x="0" y="9525"/>
                    <a:pt x="9525" y="0"/>
                    <a:pt x="20955" y="0"/>
                  </a:cubicBezTo>
                  <a:lnTo>
                    <a:pt x="1914525" y="0"/>
                  </a:lnTo>
                  <a:cubicBezTo>
                    <a:pt x="1925955" y="0"/>
                    <a:pt x="1935480" y="9525"/>
                    <a:pt x="1935480" y="20955"/>
                  </a:cubicBezTo>
                  <a:lnTo>
                    <a:pt x="1935480" y="1239203"/>
                  </a:lnTo>
                  <a:lnTo>
                    <a:pt x="0" y="12392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0BE5B157-13D1-4E11-878E-1A6A189C4697}"/>
                </a:ext>
              </a:extLst>
            </p:cNvPr>
            <p:cNvSpPr/>
            <p:nvPr/>
          </p:nvSpPr>
          <p:spPr>
            <a:xfrm>
              <a:off x="4867275" y="4072889"/>
              <a:ext cx="2458402" cy="69532"/>
            </a:xfrm>
            <a:custGeom>
              <a:avLst/>
              <a:gdLst>
                <a:gd name="connsiteX0" fmla="*/ 2458403 w 2458402"/>
                <a:gd name="connsiteY0" fmla="*/ 0 h 69532"/>
                <a:gd name="connsiteX1" fmla="*/ 1400175 w 2458402"/>
                <a:gd name="connsiteY1" fmla="*/ 0 h 69532"/>
                <a:gd name="connsiteX2" fmla="*/ 1059180 w 2458402"/>
                <a:gd name="connsiteY2" fmla="*/ 0 h 69532"/>
                <a:gd name="connsiteX3" fmla="*/ 0 w 2458402"/>
                <a:gd name="connsiteY3" fmla="*/ 0 h 69532"/>
                <a:gd name="connsiteX4" fmla="*/ 0 w 2458402"/>
                <a:gd name="connsiteY4" fmla="*/ 69532 h 69532"/>
                <a:gd name="connsiteX5" fmla="*/ 2458403 w 2458402"/>
                <a:gd name="connsiteY5" fmla="*/ 69532 h 69532"/>
                <a:gd name="connsiteX6" fmla="*/ 2458403 w 2458402"/>
                <a:gd name="connsiteY6" fmla="*/ 0 h 6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02" h="69532">
                  <a:moveTo>
                    <a:pt x="2458403" y="0"/>
                  </a:moveTo>
                  <a:lnTo>
                    <a:pt x="1400175" y="0"/>
                  </a:lnTo>
                  <a:cubicBezTo>
                    <a:pt x="1283018" y="0"/>
                    <a:pt x="1140143" y="0"/>
                    <a:pt x="1059180" y="0"/>
                  </a:cubicBezTo>
                  <a:lnTo>
                    <a:pt x="0" y="0"/>
                  </a:lnTo>
                  <a:lnTo>
                    <a:pt x="0" y="69532"/>
                  </a:lnTo>
                  <a:lnTo>
                    <a:pt x="2458403" y="69532"/>
                  </a:lnTo>
                  <a:lnTo>
                    <a:pt x="2458403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39F89BF-A2DA-43C7-B3CF-82339431F1B0}"/>
                </a:ext>
              </a:extLst>
            </p:cNvPr>
            <p:cNvSpPr/>
            <p:nvPr/>
          </p:nvSpPr>
          <p:spPr>
            <a:xfrm>
              <a:off x="4867275" y="4142421"/>
              <a:ext cx="2458402" cy="58102"/>
            </a:xfrm>
            <a:custGeom>
              <a:avLst/>
              <a:gdLst>
                <a:gd name="connsiteX0" fmla="*/ 0 w 2458402"/>
                <a:gd name="connsiteY0" fmla="*/ 0 h 58102"/>
                <a:gd name="connsiteX1" fmla="*/ 0 w 2458402"/>
                <a:gd name="connsiteY1" fmla="*/ 953 h 58102"/>
                <a:gd name="connsiteX2" fmla="*/ 63818 w 2458402"/>
                <a:gd name="connsiteY2" fmla="*/ 58103 h 58102"/>
                <a:gd name="connsiteX3" fmla="*/ 2199323 w 2458402"/>
                <a:gd name="connsiteY3" fmla="*/ 58103 h 58102"/>
                <a:gd name="connsiteX4" fmla="*/ 2458403 w 2458402"/>
                <a:gd name="connsiteY4" fmla="*/ 953 h 58102"/>
                <a:gd name="connsiteX5" fmla="*/ 2458403 w 2458402"/>
                <a:gd name="connsiteY5" fmla="*/ 0 h 58102"/>
                <a:gd name="connsiteX6" fmla="*/ 0 w 2458402"/>
                <a:gd name="connsiteY6" fmla="*/ 0 h 5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02" h="58102">
                  <a:moveTo>
                    <a:pt x="0" y="0"/>
                  </a:moveTo>
                  <a:lnTo>
                    <a:pt x="0" y="953"/>
                  </a:lnTo>
                  <a:cubicBezTo>
                    <a:pt x="0" y="953"/>
                    <a:pt x="21908" y="58103"/>
                    <a:pt x="63818" y="58103"/>
                  </a:cubicBezTo>
                  <a:lnTo>
                    <a:pt x="2199323" y="58103"/>
                  </a:lnTo>
                  <a:cubicBezTo>
                    <a:pt x="2431733" y="58103"/>
                    <a:pt x="2446020" y="32385"/>
                    <a:pt x="2458403" y="953"/>
                  </a:cubicBezTo>
                  <a:lnTo>
                    <a:pt x="24584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3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1D57D43-68FF-44F6-BF15-020F21477C80}"/>
                </a:ext>
              </a:extLst>
            </p:cNvPr>
            <p:cNvSpPr/>
            <p:nvPr/>
          </p:nvSpPr>
          <p:spPr>
            <a:xfrm>
              <a:off x="5953125" y="4106227"/>
              <a:ext cx="287654" cy="22859"/>
            </a:xfrm>
            <a:custGeom>
              <a:avLst/>
              <a:gdLst>
                <a:gd name="connsiteX0" fmla="*/ 0 w 287654"/>
                <a:gd name="connsiteY0" fmla="*/ 15240 h 22859"/>
                <a:gd name="connsiteX1" fmla="*/ 7620 w 287654"/>
                <a:gd name="connsiteY1" fmla="*/ 22860 h 22859"/>
                <a:gd name="connsiteX2" fmla="*/ 280035 w 287654"/>
                <a:gd name="connsiteY2" fmla="*/ 22860 h 22859"/>
                <a:gd name="connsiteX3" fmla="*/ 287655 w 287654"/>
                <a:gd name="connsiteY3" fmla="*/ 15240 h 22859"/>
                <a:gd name="connsiteX4" fmla="*/ 287655 w 287654"/>
                <a:gd name="connsiteY4" fmla="*/ 7620 h 22859"/>
                <a:gd name="connsiteX5" fmla="*/ 280035 w 287654"/>
                <a:gd name="connsiteY5" fmla="*/ 0 h 22859"/>
                <a:gd name="connsiteX6" fmla="*/ 7620 w 287654"/>
                <a:gd name="connsiteY6" fmla="*/ 0 h 22859"/>
                <a:gd name="connsiteX7" fmla="*/ 0 w 287654"/>
                <a:gd name="connsiteY7" fmla="*/ 7620 h 22859"/>
                <a:gd name="connsiteX8" fmla="*/ 0 w 287654"/>
                <a:gd name="connsiteY8" fmla="*/ 15240 h 2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654" h="22859">
                  <a:moveTo>
                    <a:pt x="0" y="15240"/>
                  </a:moveTo>
                  <a:cubicBezTo>
                    <a:pt x="0" y="19050"/>
                    <a:pt x="3810" y="22860"/>
                    <a:pt x="7620" y="22860"/>
                  </a:cubicBezTo>
                  <a:lnTo>
                    <a:pt x="280035" y="22860"/>
                  </a:lnTo>
                  <a:cubicBezTo>
                    <a:pt x="284797" y="22860"/>
                    <a:pt x="287655" y="19050"/>
                    <a:pt x="287655" y="15240"/>
                  </a:cubicBezTo>
                  <a:lnTo>
                    <a:pt x="287655" y="7620"/>
                  </a:lnTo>
                  <a:cubicBezTo>
                    <a:pt x="287655" y="3810"/>
                    <a:pt x="283845" y="0"/>
                    <a:pt x="280035" y="0"/>
                  </a:cubicBezTo>
                  <a:lnTo>
                    <a:pt x="7620" y="0"/>
                  </a:lnTo>
                  <a:cubicBezTo>
                    <a:pt x="3810" y="0"/>
                    <a:pt x="0" y="3810"/>
                    <a:pt x="0" y="7620"/>
                  </a:cubicBezTo>
                  <a:lnTo>
                    <a:pt x="0" y="15240"/>
                  </a:lnTo>
                  <a:close/>
                </a:path>
              </a:pathLst>
            </a:custGeom>
            <a:solidFill>
              <a:srgbClr val="4D53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4" name="Graphic 246">
              <a:extLst>
                <a:ext uri="{FF2B5EF4-FFF2-40B4-BE49-F238E27FC236}">
                  <a16:creationId xmlns:a16="http://schemas.microsoft.com/office/drawing/2014/main" id="{02958168-7FA4-49CD-AD66-7A676C2464CE}"/>
                </a:ext>
              </a:extLst>
            </p:cNvPr>
            <p:cNvGrpSpPr/>
            <p:nvPr/>
          </p:nvGrpSpPr>
          <p:grpSpPr>
            <a:xfrm>
              <a:off x="6865620" y="2898456"/>
              <a:ext cx="75247" cy="11430"/>
              <a:chOff x="6865620" y="2898456"/>
              <a:chExt cx="75247" cy="11430"/>
            </a:xfrm>
            <a:solidFill>
              <a:srgbClr val="FFFFFF"/>
            </a:solidFill>
          </p:grpSpPr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2F75F2C-4793-4C22-B248-65B287089FA1}"/>
                  </a:ext>
                </a:extLst>
              </p:cNvPr>
              <p:cNvSpPr/>
              <p:nvPr/>
            </p:nvSpPr>
            <p:spPr>
              <a:xfrm>
                <a:off x="6871334" y="2904171"/>
                <a:ext cx="63817" cy="9525"/>
              </a:xfrm>
              <a:custGeom>
                <a:avLst/>
                <a:gdLst>
                  <a:gd name="connsiteX0" fmla="*/ 0 w 63817"/>
                  <a:gd name="connsiteY0" fmla="*/ 0 h 9525"/>
                  <a:gd name="connsiteX1" fmla="*/ 63818 w 63817"/>
                  <a:gd name="connsiteY1" fmla="*/ 0 h 9525"/>
                  <a:gd name="connsiteX2" fmla="*/ 0 w 63817"/>
                  <a:gd name="connsiteY2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" h="9525">
                    <a:moveTo>
                      <a:pt x="0" y="0"/>
                    </a:moveTo>
                    <a:lnTo>
                      <a:pt x="6381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031EA92-6973-4651-88B9-E68B1853DE2C}"/>
                  </a:ext>
                </a:extLst>
              </p:cNvPr>
              <p:cNvSpPr/>
              <p:nvPr/>
            </p:nvSpPr>
            <p:spPr>
              <a:xfrm>
                <a:off x="6865620" y="2898456"/>
                <a:ext cx="75247" cy="11430"/>
              </a:xfrm>
              <a:custGeom>
                <a:avLst/>
                <a:gdLst>
                  <a:gd name="connsiteX0" fmla="*/ 0 w 75247"/>
                  <a:gd name="connsiteY0" fmla="*/ 0 h 11430"/>
                  <a:gd name="connsiteX1" fmla="*/ 75247 w 75247"/>
                  <a:gd name="connsiteY1" fmla="*/ 0 h 11430"/>
                  <a:gd name="connsiteX2" fmla="*/ 0 w 75247"/>
                  <a:gd name="connsiteY2" fmla="*/ 0 h 11430"/>
                  <a:gd name="connsiteX3" fmla="*/ 63817 w 75247"/>
                  <a:gd name="connsiteY3" fmla="*/ 11430 h 11430"/>
                  <a:gd name="connsiteX4" fmla="*/ 11430 w 75247"/>
                  <a:gd name="connsiteY4" fmla="*/ 11430 h 11430"/>
                  <a:gd name="connsiteX5" fmla="*/ 63817 w 75247"/>
                  <a:gd name="connsiteY5" fmla="*/ 11430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247" h="11430">
                    <a:moveTo>
                      <a:pt x="0" y="0"/>
                    </a:moveTo>
                    <a:lnTo>
                      <a:pt x="75247" y="0"/>
                    </a:lnTo>
                    <a:lnTo>
                      <a:pt x="0" y="0"/>
                    </a:lnTo>
                    <a:close/>
                    <a:moveTo>
                      <a:pt x="63817" y="11430"/>
                    </a:moveTo>
                    <a:lnTo>
                      <a:pt x="11430" y="11430"/>
                    </a:lnTo>
                    <a:lnTo>
                      <a:pt x="63817" y="1143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5A087A3-D023-4B0E-BFBE-06E07BFB376B}"/>
                </a:ext>
              </a:extLst>
            </p:cNvPr>
            <p:cNvSpPr/>
            <p:nvPr/>
          </p:nvSpPr>
          <p:spPr>
            <a:xfrm>
              <a:off x="5212080" y="2767964"/>
              <a:ext cx="1820227" cy="1139190"/>
            </a:xfrm>
            <a:custGeom>
              <a:avLst/>
              <a:gdLst>
                <a:gd name="connsiteX0" fmla="*/ 0 w 1820227"/>
                <a:gd name="connsiteY0" fmla="*/ 0 h 1139190"/>
                <a:gd name="connsiteX1" fmla="*/ 1820228 w 1820227"/>
                <a:gd name="connsiteY1" fmla="*/ 0 h 1139190"/>
                <a:gd name="connsiteX2" fmla="*/ 1820228 w 1820227"/>
                <a:gd name="connsiteY2" fmla="*/ 1139190 h 1139190"/>
                <a:gd name="connsiteX3" fmla="*/ 0 w 1820227"/>
                <a:gd name="connsiteY3" fmla="*/ 1139190 h 1139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0227" h="1139190">
                  <a:moveTo>
                    <a:pt x="0" y="0"/>
                  </a:moveTo>
                  <a:lnTo>
                    <a:pt x="1820228" y="0"/>
                  </a:lnTo>
                  <a:lnTo>
                    <a:pt x="1820228" y="1139190"/>
                  </a:lnTo>
                  <a:lnTo>
                    <a:pt x="0" y="11391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912561F-717A-4F14-A323-463BE8C75A53}"/>
                </a:ext>
              </a:extLst>
            </p:cNvPr>
            <p:cNvSpPr/>
            <p:nvPr/>
          </p:nvSpPr>
          <p:spPr>
            <a:xfrm>
              <a:off x="6348331" y="3756659"/>
              <a:ext cx="623015" cy="80962"/>
            </a:xfrm>
            <a:custGeom>
              <a:avLst/>
              <a:gdLst>
                <a:gd name="connsiteX0" fmla="*/ 15321 w 623015"/>
                <a:gd name="connsiteY0" fmla="*/ 80963 h 80962"/>
                <a:gd name="connsiteX1" fmla="*/ 607776 w 623015"/>
                <a:gd name="connsiteY1" fmla="*/ 80963 h 80962"/>
                <a:gd name="connsiteX2" fmla="*/ 623016 w 623015"/>
                <a:gd name="connsiteY2" fmla="*/ 65723 h 80962"/>
                <a:gd name="connsiteX3" fmla="*/ 623016 w 623015"/>
                <a:gd name="connsiteY3" fmla="*/ 15240 h 80962"/>
                <a:gd name="connsiteX4" fmla="*/ 607776 w 623015"/>
                <a:gd name="connsiteY4" fmla="*/ 0 h 80962"/>
                <a:gd name="connsiteX5" fmla="*/ 15321 w 623015"/>
                <a:gd name="connsiteY5" fmla="*/ 0 h 80962"/>
                <a:gd name="connsiteX6" fmla="*/ 81 w 623015"/>
                <a:gd name="connsiteY6" fmla="*/ 15240 h 80962"/>
                <a:gd name="connsiteX7" fmla="*/ 81 w 623015"/>
                <a:gd name="connsiteY7" fmla="*/ 65723 h 80962"/>
                <a:gd name="connsiteX8" fmla="*/ 15321 w 623015"/>
                <a:gd name="connsiteY8" fmla="*/ 80963 h 8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3015" h="80962">
                  <a:moveTo>
                    <a:pt x="15321" y="80963"/>
                  </a:moveTo>
                  <a:lnTo>
                    <a:pt x="607776" y="80963"/>
                  </a:lnTo>
                  <a:cubicBezTo>
                    <a:pt x="616348" y="80963"/>
                    <a:pt x="623016" y="74295"/>
                    <a:pt x="623016" y="65723"/>
                  </a:cubicBezTo>
                  <a:lnTo>
                    <a:pt x="623016" y="15240"/>
                  </a:lnTo>
                  <a:cubicBezTo>
                    <a:pt x="623016" y="6667"/>
                    <a:pt x="616348" y="0"/>
                    <a:pt x="607776" y="0"/>
                  </a:cubicBezTo>
                  <a:lnTo>
                    <a:pt x="15321" y="0"/>
                  </a:lnTo>
                  <a:cubicBezTo>
                    <a:pt x="6748" y="0"/>
                    <a:pt x="81" y="6667"/>
                    <a:pt x="81" y="15240"/>
                  </a:cubicBezTo>
                  <a:lnTo>
                    <a:pt x="81" y="65723"/>
                  </a:lnTo>
                  <a:cubicBezTo>
                    <a:pt x="-872" y="73342"/>
                    <a:pt x="6748" y="80963"/>
                    <a:pt x="15321" y="80963"/>
                  </a:cubicBezTo>
                  <a:close/>
                </a:path>
              </a:pathLst>
            </a:custGeom>
            <a:solidFill>
              <a:srgbClr val="E8D4B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6CA44A0-6751-4A31-BE03-735D67399513}"/>
                </a:ext>
              </a:extLst>
            </p:cNvPr>
            <p:cNvSpPr/>
            <p:nvPr/>
          </p:nvSpPr>
          <p:spPr>
            <a:xfrm>
              <a:off x="5223510" y="2785109"/>
              <a:ext cx="1807844" cy="117157"/>
            </a:xfrm>
            <a:custGeom>
              <a:avLst/>
              <a:gdLst>
                <a:gd name="connsiteX0" fmla="*/ 1806893 w 1807844"/>
                <a:gd name="connsiteY0" fmla="*/ 40005 h 117157"/>
                <a:gd name="connsiteX1" fmla="*/ 1770698 w 1807844"/>
                <a:gd name="connsiteY1" fmla="*/ 0 h 117157"/>
                <a:gd name="connsiteX2" fmla="*/ 27622 w 1807844"/>
                <a:gd name="connsiteY2" fmla="*/ 0 h 117157"/>
                <a:gd name="connsiteX3" fmla="*/ 0 w 1807844"/>
                <a:gd name="connsiteY3" fmla="*/ 40005 h 117157"/>
                <a:gd name="connsiteX4" fmla="*/ 0 w 1807844"/>
                <a:gd name="connsiteY4" fmla="*/ 117158 h 117157"/>
                <a:gd name="connsiteX5" fmla="*/ 1807845 w 1807844"/>
                <a:gd name="connsiteY5" fmla="*/ 117158 h 117157"/>
                <a:gd name="connsiteX6" fmla="*/ 1807845 w 1807844"/>
                <a:gd name="connsiteY6" fmla="*/ 40005 h 117157"/>
                <a:gd name="connsiteX7" fmla="*/ 1806893 w 1807844"/>
                <a:gd name="connsiteY7" fmla="*/ 40005 h 11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7844" h="117157">
                  <a:moveTo>
                    <a:pt x="1806893" y="40005"/>
                  </a:moveTo>
                  <a:cubicBezTo>
                    <a:pt x="1806893" y="22860"/>
                    <a:pt x="1789748" y="0"/>
                    <a:pt x="1770698" y="0"/>
                  </a:cubicBezTo>
                  <a:lnTo>
                    <a:pt x="27622" y="0"/>
                  </a:lnTo>
                  <a:cubicBezTo>
                    <a:pt x="9525" y="0"/>
                    <a:pt x="0" y="22860"/>
                    <a:pt x="0" y="40005"/>
                  </a:cubicBezTo>
                  <a:lnTo>
                    <a:pt x="0" y="117158"/>
                  </a:lnTo>
                  <a:lnTo>
                    <a:pt x="1807845" y="117158"/>
                  </a:lnTo>
                  <a:lnTo>
                    <a:pt x="1807845" y="40005"/>
                  </a:lnTo>
                  <a:lnTo>
                    <a:pt x="1806893" y="40005"/>
                  </a:lnTo>
                  <a:close/>
                </a:path>
              </a:pathLst>
            </a:custGeom>
            <a:solidFill>
              <a:srgbClr val="E8EE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0" name="Graphic 246">
              <a:extLst>
                <a:ext uri="{FF2B5EF4-FFF2-40B4-BE49-F238E27FC236}">
                  <a16:creationId xmlns:a16="http://schemas.microsoft.com/office/drawing/2014/main" id="{02958168-7FA4-49CD-AD66-7A676C2464CE}"/>
                </a:ext>
              </a:extLst>
            </p:cNvPr>
            <p:cNvGrpSpPr/>
            <p:nvPr/>
          </p:nvGrpSpPr>
          <p:grpSpPr>
            <a:xfrm>
              <a:off x="5325427" y="2811779"/>
              <a:ext cx="252412" cy="60959"/>
              <a:chOff x="5325427" y="2811779"/>
              <a:chExt cx="252412" cy="60959"/>
            </a:xfrm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78BFC371-8C78-454E-8551-2A4E39B528E3}"/>
                  </a:ext>
                </a:extLst>
              </p:cNvPr>
              <p:cNvSpPr/>
              <p:nvPr/>
            </p:nvSpPr>
            <p:spPr>
              <a:xfrm>
                <a:off x="5325427" y="2811779"/>
                <a:ext cx="60960" cy="60959"/>
              </a:xfrm>
              <a:custGeom>
                <a:avLst/>
                <a:gdLst>
                  <a:gd name="connsiteX0" fmla="*/ 60960 w 60960"/>
                  <a:gd name="connsiteY0" fmla="*/ 30480 h 60959"/>
                  <a:gd name="connsiteX1" fmla="*/ 30480 w 60960"/>
                  <a:gd name="connsiteY1" fmla="*/ 0 h 60959"/>
                  <a:gd name="connsiteX2" fmla="*/ 0 w 60960"/>
                  <a:gd name="connsiteY2" fmla="*/ 30480 h 60959"/>
                  <a:gd name="connsiteX3" fmla="*/ 30480 w 60960"/>
                  <a:gd name="connsiteY3" fmla="*/ 60960 h 60959"/>
                  <a:gd name="connsiteX4" fmla="*/ 60960 w 60960"/>
                  <a:gd name="connsiteY4" fmla="*/ 30480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" h="60959">
                    <a:moveTo>
                      <a:pt x="60960" y="30480"/>
                    </a:moveTo>
                    <a:cubicBezTo>
                      <a:pt x="60960" y="13335"/>
                      <a:pt x="47625" y="0"/>
                      <a:pt x="30480" y="0"/>
                    </a:cubicBezTo>
                    <a:cubicBezTo>
                      <a:pt x="13335" y="0"/>
                      <a:pt x="0" y="13335"/>
                      <a:pt x="0" y="30480"/>
                    </a:cubicBezTo>
                    <a:cubicBezTo>
                      <a:pt x="0" y="47625"/>
                      <a:pt x="13335" y="60960"/>
                      <a:pt x="30480" y="60960"/>
                    </a:cubicBezTo>
                    <a:cubicBezTo>
                      <a:pt x="47625" y="60960"/>
                      <a:pt x="60960" y="46672"/>
                      <a:pt x="60960" y="30480"/>
                    </a:cubicBezTo>
                    <a:close/>
                  </a:path>
                </a:pathLst>
              </a:custGeom>
              <a:solidFill>
                <a:srgbClr val="DE3F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8408C80-825D-4AE6-8C87-5574B97C4045}"/>
                  </a:ext>
                </a:extLst>
              </p:cNvPr>
              <p:cNvSpPr/>
              <p:nvPr/>
            </p:nvSpPr>
            <p:spPr>
              <a:xfrm>
                <a:off x="5425439" y="2811779"/>
                <a:ext cx="60960" cy="60959"/>
              </a:xfrm>
              <a:custGeom>
                <a:avLst/>
                <a:gdLst>
                  <a:gd name="connsiteX0" fmla="*/ 60960 w 60960"/>
                  <a:gd name="connsiteY0" fmla="*/ 30480 h 60959"/>
                  <a:gd name="connsiteX1" fmla="*/ 30480 w 60960"/>
                  <a:gd name="connsiteY1" fmla="*/ 0 h 60959"/>
                  <a:gd name="connsiteX2" fmla="*/ 0 w 60960"/>
                  <a:gd name="connsiteY2" fmla="*/ 30480 h 60959"/>
                  <a:gd name="connsiteX3" fmla="*/ 30480 w 60960"/>
                  <a:gd name="connsiteY3" fmla="*/ 60960 h 60959"/>
                  <a:gd name="connsiteX4" fmla="*/ 60960 w 60960"/>
                  <a:gd name="connsiteY4" fmla="*/ 30480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" h="60959">
                    <a:moveTo>
                      <a:pt x="60960" y="30480"/>
                    </a:moveTo>
                    <a:cubicBezTo>
                      <a:pt x="60960" y="13335"/>
                      <a:pt x="47625" y="0"/>
                      <a:pt x="30480" y="0"/>
                    </a:cubicBezTo>
                    <a:cubicBezTo>
                      <a:pt x="13335" y="0"/>
                      <a:pt x="0" y="13335"/>
                      <a:pt x="0" y="30480"/>
                    </a:cubicBezTo>
                    <a:cubicBezTo>
                      <a:pt x="0" y="47625"/>
                      <a:pt x="13335" y="60960"/>
                      <a:pt x="30480" y="60960"/>
                    </a:cubicBezTo>
                    <a:cubicBezTo>
                      <a:pt x="47625" y="60960"/>
                      <a:pt x="60960" y="46672"/>
                      <a:pt x="60960" y="30480"/>
                    </a:cubicBezTo>
                    <a:close/>
                  </a:path>
                </a:pathLst>
              </a:custGeom>
              <a:solidFill>
                <a:srgbClr val="FFD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DFED90C-E356-4C0B-865A-7978FA6A5D0E}"/>
                  </a:ext>
                </a:extLst>
              </p:cNvPr>
              <p:cNvSpPr/>
              <p:nvPr/>
            </p:nvSpPr>
            <p:spPr>
              <a:xfrm>
                <a:off x="5516879" y="2811779"/>
                <a:ext cx="60960" cy="60959"/>
              </a:xfrm>
              <a:custGeom>
                <a:avLst/>
                <a:gdLst>
                  <a:gd name="connsiteX0" fmla="*/ 60960 w 60960"/>
                  <a:gd name="connsiteY0" fmla="*/ 30480 h 60959"/>
                  <a:gd name="connsiteX1" fmla="*/ 30480 w 60960"/>
                  <a:gd name="connsiteY1" fmla="*/ 0 h 60959"/>
                  <a:gd name="connsiteX2" fmla="*/ 0 w 60960"/>
                  <a:gd name="connsiteY2" fmla="*/ 30480 h 60959"/>
                  <a:gd name="connsiteX3" fmla="*/ 30480 w 60960"/>
                  <a:gd name="connsiteY3" fmla="*/ 60960 h 60959"/>
                  <a:gd name="connsiteX4" fmla="*/ 60960 w 60960"/>
                  <a:gd name="connsiteY4" fmla="*/ 30480 h 60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" h="60959">
                    <a:moveTo>
                      <a:pt x="60960" y="30480"/>
                    </a:moveTo>
                    <a:cubicBezTo>
                      <a:pt x="60960" y="13335"/>
                      <a:pt x="47625" y="0"/>
                      <a:pt x="30480" y="0"/>
                    </a:cubicBezTo>
                    <a:cubicBezTo>
                      <a:pt x="13335" y="0"/>
                      <a:pt x="0" y="13335"/>
                      <a:pt x="0" y="30480"/>
                    </a:cubicBezTo>
                    <a:cubicBezTo>
                      <a:pt x="0" y="47625"/>
                      <a:pt x="13335" y="60960"/>
                      <a:pt x="30480" y="60960"/>
                    </a:cubicBezTo>
                    <a:cubicBezTo>
                      <a:pt x="47625" y="60960"/>
                      <a:pt x="60960" y="46672"/>
                      <a:pt x="60960" y="30480"/>
                    </a:cubicBezTo>
                    <a:close/>
                  </a:path>
                </a:pathLst>
              </a:custGeom>
              <a:solidFill>
                <a:srgbClr val="A1B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4" name="Graphic 246">
              <a:extLst>
                <a:ext uri="{FF2B5EF4-FFF2-40B4-BE49-F238E27FC236}">
                  <a16:creationId xmlns:a16="http://schemas.microsoft.com/office/drawing/2014/main" id="{02958168-7FA4-49CD-AD66-7A676C2464CE}"/>
                </a:ext>
              </a:extLst>
            </p:cNvPr>
            <p:cNvGrpSpPr/>
            <p:nvPr/>
          </p:nvGrpSpPr>
          <p:grpSpPr>
            <a:xfrm>
              <a:off x="5270583" y="3029304"/>
              <a:ext cx="863516" cy="679729"/>
              <a:chOff x="5270583" y="3029304"/>
              <a:chExt cx="863516" cy="679729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C1313C0-00FA-4AED-AA4A-8C39C43DEF3F}"/>
                  </a:ext>
                </a:extLst>
              </p:cNvPr>
              <p:cNvSpPr/>
              <p:nvPr/>
            </p:nvSpPr>
            <p:spPr>
              <a:xfrm>
                <a:off x="5603557" y="3314699"/>
                <a:ext cx="530542" cy="394335"/>
              </a:xfrm>
              <a:custGeom>
                <a:avLst/>
                <a:gdLst>
                  <a:gd name="connsiteX0" fmla="*/ 322897 w 530542"/>
                  <a:gd name="connsiteY0" fmla="*/ 114300 h 394335"/>
                  <a:gd name="connsiteX1" fmla="*/ 384810 w 530542"/>
                  <a:gd name="connsiteY1" fmla="*/ 0 h 394335"/>
                  <a:gd name="connsiteX2" fmla="*/ 0 w 530542"/>
                  <a:gd name="connsiteY2" fmla="*/ 31433 h 394335"/>
                  <a:gd name="connsiteX3" fmla="*/ 172402 w 530542"/>
                  <a:gd name="connsiteY3" fmla="*/ 394335 h 394335"/>
                  <a:gd name="connsiteX4" fmla="*/ 237172 w 530542"/>
                  <a:gd name="connsiteY4" fmla="*/ 272415 h 394335"/>
                  <a:gd name="connsiteX5" fmla="*/ 437197 w 530542"/>
                  <a:gd name="connsiteY5" fmla="*/ 393383 h 394335"/>
                  <a:gd name="connsiteX6" fmla="*/ 530543 w 530542"/>
                  <a:gd name="connsiteY6" fmla="*/ 240030 h 39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0542" h="394335">
                    <a:moveTo>
                      <a:pt x="322897" y="114300"/>
                    </a:moveTo>
                    <a:lnTo>
                      <a:pt x="384810" y="0"/>
                    </a:lnTo>
                    <a:lnTo>
                      <a:pt x="0" y="31433"/>
                    </a:lnTo>
                    <a:lnTo>
                      <a:pt x="172402" y="394335"/>
                    </a:lnTo>
                    <a:lnTo>
                      <a:pt x="237172" y="272415"/>
                    </a:lnTo>
                    <a:lnTo>
                      <a:pt x="437197" y="393383"/>
                    </a:lnTo>
                    <a:lnTo>
                      <a:pt x="530543" y="240030"/>
                    </a:lnTo>
                    <a:close/>
                  </a:path>
                </a:pathLst>
              </a:custGeom>
              <a:solidFill>
                <a:srgbClr val="F86B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3D8027E-2881-40A6-AC68-429CDEB5CC8A}"/>
                  </a:ext>
                </a:extLst>
              </p:cNvPr>
              <p:cNvSpPr/>
              <p:nvPr/>
            </p:nvSpPr>
            <p:spPr>
              <a:xfrm>
                <a:off x="5526805" y="3029304"/>
                <a:ext cx="86830" cy="214554"/>
              </a:xfrm>
              <a:custGeom>
                <a:avLst/>
                <a:gdLst>
                  <a:gd name="connsiteX0" fmla="*/ 86277 w 86830"/>
                  <a:gd name="connsiteY0" fmla="*/ 184430 h 214554"/>
                  <a:gd name="connsiteX1" fmla="*/ 48177 w 86830"/>
                  <a:gd name="connsiteY1" fmla="*/ 18695 h 214554"/>
                  <a:gd name="connsiteX2" fmla="*/ 18649 w 86830"/>
                  <a:gd name="connsiteY2" fmla="*/ 597 h 214554"/>
                  <a:gd name="connsiteX3" fmla="*/ 552 w 86830"/>
                  <a:gd name="connsiteY3" fmla="*/ 30125 h 214554"/>
                  <a:gd name="connsiteX4" fmla="*/ 38652 w 86830"/>
                  <a:gd name="connsiteY4" fmla="*/ 195860 h 214554"/>
                  <a:gd name="connsiteX5" fmla="*/ 68179 w 86830"/>
                  <a:gd name="connsiteY5" fmla="*/ 213957 h 214554"/>
                  <a:gd name="connsiteX6" fmla="*/ 69132 w 86830"/>
                  <a:gd name="connsiteY6" fmla="*/ 213957 h 214554"/>
                  <a:gd name="connsiteX7" fmla="*/ 86277 w 86830"/>
                  <a:gd name="connsiteY7" fmla="*/ 184430 h 21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830" h="214554">
                    <a:moveTo>
                      <a:pt x="86277" y="184430"/>
                    </a:moveTo>
                    <a:lnTo>
                      <a:pt x="48177" y="18695"/>
                    </a:lnTo>
                    <a:cubicBezTo>
                      <a:pt x="45319" y="5360"/>
                      <a:pt x="31984" y="-2260"/>
                      <a:pt x="18649" y="597"/>
                    </a:cubicBezTo>
                    <a:cubicBezTo>
                      <a:pt x="6267" y="3455"/>
                      <a:pt x="-2306" y="16790"/>
                      <a:pt x="552" y="30125"/>
                    </a:cubicBezTo>
                    <a:lnTo>
                      <a:pt x="38652" y="195860"/>
                    </a:lnTo>
                    <a:cubicBezTo>
                      <a:pt x="41509" y="209195"/>
                      <a:pt x="54844" y="216815"/>
                      <a:pt x="68179" y="213957"/>
                    </a:cubicBezTo>
                    <a:cubicBezTo>
                      <a:pt x="68179" y="213957"/>
                      <a:pt x="68179" y="213957"/>
                      <a:pt x="69132" y="213957"/>
                    </a:cubicBezTo>
                    <a:cubicBezTo>
                      <a:pt x="80562" y="210147"/>
                      <a:pt x="89134" y="196812"/>
                      <a:pt x="86277" y="184430"/>
                    </a:cubicBezTo>
                    <a:close/>
                  </a:path>
                </a:pathLst>
              </a:custGeom>
              <a:solidFill>
                <a:srgbClr val="E8D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1ACF6056-BDF2-46FE-9DDA-122AB61055D7}"/>
                  </a:ext>
                </a:extLst>
              </p:cNvPr>
              <p:cNvSpPr/>
              <p:nvPr/>
            </p:nvSpPr>
            <p:spPr>
              <a:xfrm>
                <a:off x="5663410" y="3062132"/>
                <a:ext cx="139373" cy="192559"/>
              </a:xfrm>
              <a:custGeom>
                <a:avLst/>
                <a:gdLst>
                  <a:gd name="connsiteX0" fmla="*/ 30634 w 139373"/>
                  <a:gd name="connsiteY0" fmla="*/ 191607 h 192559"/>
                  <a:gd name="connsiteX1" fmla="*/ 44922 w 139373"/>
                  <a:gd name="connsiteY1" fmla="*/ 181129 h 192559"/>
                  <a:gd name="connsiteX2" fmla="*/ 135409 w 139373"/>
                  <a:gd name="connsiteY2" fmla="*/ 37302 h 192559"/>
                  <a:gd name="connsiteX3" fmla="*/ 127789 w 139373"/>
                  <a:gd name="connsiteY3" fmla="*/ 3964 h 192559"/>
                  <a:gd name="connsiteX4" fmla="*/ 94452 w 139373"/>
                  <a:gd name="connsiteY4" fmla="*/ 11584 h 192559"/>
                  <a:gd name="connsiteX5" fmla="*/ 3964 w 139373"/>
                  <a:gd name="connsiteY5" fmla="*/ 155412 h 192559"/>
                  <a:gd name="connsiteX6" fmla="*/ 11584 w 139373"/>
                  <a:gd name="connsiteY6" fmla="*/ 188749 h 192559"/>
                  <a:gd name="connsiteX7" fmla="*/ 30634 w 139373"/>
                  <a:gd name="connsiteY7" fmla="*/ 191607 h 192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373" h="192559">
                    <a:moveTo>
                      <a:pt x="30634" y="191607"/>
                    </a:moveTo>
                    <a:cubicBezTo>
                      <a:pt x="36349" y="189702"/>
                      <a:pt x="42064" y="186844"/>
                      <a:pt x="44922" y="181129"/>
                    </a:cubicBezTo>
                    <a:lnTo>
                      <a:pt x="135409" y="37302"/>
                    </a:lnTo>
                    <a:cubicBezTo>
                      <a:pt x="143029" y="25872"/>
                      <a:pt x="139219" y="10632"/>
                      <a:pt x="127789" y="3964"/>
                    </a:cubicBezTo>
                    <a:cubicBezTo>
                      <a:pt x="116359" y="-3656"/>
                      <a:pt x="101119" y="154"/>
                      <a:pt x="94452" y="11584"/>
                    </a:cubicBezTo>
                    <a:lnTo>
                      <a:pt x="3964" y="155412"/>
                    </a:lnTo>
                    <a:cubicBezTo>
                      <a:pt x="-3656" y="166842"/>
                      <a:pt x="154" y="182082"/>
                      <a:pt x="11584" y="188749"/>
                    </a:cubicBezTo>
                    <a:cubicBezTo>
                      <a:pt x="17299" y="192559"/>
                      <a:pt x="23967" y="193512"/>
                      <a:pt x="30634" y="191607"/>
                    </a:cubicBezTo>
                    <a:close/>
                  </a:path>
                </a:pathLst>
              </a:custGeom>
              <a:solidFill>
                <a:srgbClr val="E8D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3440F4E-F0AF-4C6C-9A8C-DAA9A16CD622}"/>
                  </a:ext>
                </a:extLst>
              </p:cNvPr>
              <p:cNvSpPr/>
              <p:nvPr/>
            </p:nvSpPr>
            <p:spPr>
              <a:xfrm>
                <a:off x="5306567" y="3116770"/>
                <a:ext cx="202501" cy="160749"/>
              </a:xfrm>
              <a:custGeom>
                <a:avLst/>
                <a:gdLst>
                  <a:gd name="connsiteX0" fmla="*/ 164592 w 202501"/>
                  <a:gd name="connsiteY0" fmla="*/ 156019 h 160749"/>
                  <a:gd name="connsiteX1" fmla="*/ 184595 w 202501"/>
                  <a:gd name="connsiteY1" fmla="*/ 159830 h 160749"/>
                  <a:gd name="connsiteX2" fmla="*/ 197930 w 202501"/>
                  <a:gd name="connsiteY2" fmla="*/ 150305 h 160749"/>
                  <a:gd name="connsiteX3" fmla="*/ 192215 w 202501"/>
                  <a:gd name="connsiteY3" fmla="*/ 116015 h 160749"/>
                  <a:gd name="connsiteX4" fmla="*/ 38862 w 202501"/>
                  <a:gd name="connsiteY4" fmla="*/ 4572 h 160749"/>
                  <a:gd name="connsiteX5" fmla="*/ 4572 w 202501"/>
                  <a:gd name="connsiteY5" fmla="*/ 10287 h 160749"/>
                  <a:gd name="connsiteX6" fmla="*/ 10287 w 202501"/>
                  <a:gd name="connsiteY6" fmla="*/ 44577 h 160749"/>
                  <a:gd name="connsiteX7" fmla="*/ 164592 w 202501"/>
                  <a:gd name="connsiteY7" fmla="*/ 156019 h 160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01" h="160749">
                    <a:moveTo>
                      <a:pt x="164592" y="156019"/>
                    </a:moveTo>
                    <a:cubicBezTo>
                      <a:pt x="170307" y="160782"/>
                      <a:pt x="177927" y="161734"/>
                      <a:pt x="184595" y="159830"/>
                    </a:cubicBezTo>
                    <a:cubicBezTo>
                      <a:pt x="190309" y="158877"/>
                      <a:pt x="195072" y="155067"/>
                      <a:pt x="197930" y="150305"/>
                    </a:cubicBezTo>
                    <a:cubicBezTo>
                      <a:pt x="205549" y="139827"/>
                      <a:pt x="203645" y="123635"/>
                      <a:pt x="192215" y="116015"/>
                    </a:cubicBezTo>
                    <a:lnTo>
                      <a:pt x="38862" y="4572"/>
                    </a:lnTo>
                    <a:cubicBezTo>
                      <a:pt x="28384" y="-3048"/>
                      <a:pt x="13145" y="-1143"/>
                      <a:pt x="4572" y="10287"/>
                    </a:cubicBezTo>
                    <a:cubicBezTo>
                      <a:pt x="-3048" y="20765"/>
                      <a:pt x="-1143" y="36957"/>
                      <a:pt x="10287" y="44577"/>
                    </a:cubicBezTo>
                    <a:lnTo>
                      <a:pt x="164592" y="156019"/>
                    </a:lnTo>
                    <a:close/>
                  </a:path>
                </a:pathLst>
              </a:custGeom>
              <a:solidFill>
                <a:srgbClr val="E8D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E226BB59-5A8C-4B48-A1F6-44D69E133027}"/>
                  </a:ext>
                </a:extLst>
              </p:cNvPr>
              <p:cNvSpPr/>
              <p:nvPr/>
            </p:nvSpPr>
            <p:spPr>
              <a:xfrm>
                <a:off x="5270583" y="3338914"/>
                <a:ext cx="230655" cy="87776"/>
              </a:xfrm>
              <a:custGeom>
                <a:avLst/>
                <a:gdLst>
                  <a:gd name="connsiteX0" fmla="*/ 212007 w 230655"/>
                  <a:gd name="connsiteY0" fmla="*/ 48175 h 87776"/>
                  <a:gd name="connsiteX1" fmla="*/ 230104 w 230655"/>
                  <a:gd name="connsiteY1" fmla="*/ 19600 h 87776"/>
                  <a:gd name="connsiteX2" fmla="*/ 200577 w 230655"/>
                  <a:gd name="connsiteY2" fmla="*/ 550 h 87776"/>
                  <a:gd name="connsiteX3" fmla="*/ 19602 w 230655"/>
                  <a:gd name="connsiteY3" fmla="*/ 39602 h 87776"/>
                  <a:gd name="connsiteX4" fmla="*/ 18649 w 230655"/>
                  <a:gd name="connsiteY4" fmla="*/ 39602 h 87776"/>
                  <a:gd name="connsiteX5" fmla="*/ 552 w 230655"/>
                  <a:gd name="connsiteY5" fmla="*/ 68177 h 87776"/>
                  <a:gd name="connsiteX6" fmla="*/ 30079 w 230655"/>
                  <a:gd name="connsiteY6" fmla="*/ 87227 h 87776"/>
                  <a:gd name="connsiteX7" fmla="*/ 212007 w 230655"/>
                  <a:gd name="connsiteY7" fmla="*/ 48175 h 87776"/>
                  <a:gd name="connsiteX8" fmla="*/ 212007 w 230655"/>
                  <a:gd name="connsiteY8" fmla="*/ 48175 h 8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655" h="87776">
                    <a:moveTo>
                      <a:pt x="212007" y="48175"/>
                    </a:moveTo>
                    <a:cubicBezTo>
                      <a:pt x="224389" y="45317"/>
                      <a:pt x="232962" y="31982"/>
                      <a:pt x="230104" y="19600"/>
                    </a:cubicBezTo>
                    <a:cubicBezTo>
                      <a:pt x="227247" y="6265"/>
                      <a:pt x="213912" y="-2308"/>
                      <a:pt x="200577" y="550"/>
                    </a:cubicBezTo>
                    <a:lnTo>
                      <a:pt x="19602" y="39602"/>
                    </a:lnTo>
                    <a:lnTo>
                      <a:pt x="18649" y="39602"/>
                    </a:lnTo>
                    <a:cubicBezTo>
                      <a:pt x="6267" y="42460"/>
                      <a:pt x="-2306" y="55795"/>
                      <a:pt x="552" y="68177"/>
                    </a:cubicBezTo>
                    <a:cubicBezTo>
                      <a:pt x="3409" y="81512"/>
                      <a:pt x="16744" y="90085"/>
                      <a:pt x="30079" y="87227"/>
                    </a:cubicBezTo>
                    <a:lnTo>
                      <a:pt x="212007" y="48175"/>
                    </a:lnTo>
                    <a:lnTo>
                      <a:pt x="212007" y="48175"/>
                    </a:lnTo>
                    <a:close/>
                  </a:path>
                </a:pathLst>
              </a:custGeom>
              <a:solidFill>
                <a:srgbClr val="E8D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2F0519A-AA9A-4D1C-98C5-E2136909F157}"/>
                  </a:ext>
                </a:extLst>
              </p:cNvPr>
              <p:cNvSpPr/>
              <p:nvPr/>
            </p:nvSpPr>
            <p:spPr>
              <a:xfrm>
                <a:off x="5415760" y="3418367"/>
                <a:ext cx="148898" cy="203989"/>
              </a:xfrm>
              <a:custGeom>
                <a:avLst/>
                <a:gdLst>
                  <a:gd name="connsiteX0" fmla="*/ 103977 w 148898"/>
                  <a:gd name="connsiteY0" fmla="*/ 11584 h 203989"/>
                  <a:gd name="connsiteX1" fmla="*/ 3964 w 148898"/>
                  <a:gd name="connsiteY1" fmla="*/ 166842 h 203989"/>
                  <a:gd name="connsiteX2" fmla="*/ 11584 w 148898"/>
                  <a:gd name="connsiteY2" fmla="*/ 200179 h 203989"/>
                  <a:gd name="connsiteX3" fmla="*/ 30634 w 148898"/>
                  <a:gd name="connsiteY3" fmla="*/ 203037 h 203989"/>
                  <a:gd name="connsiteX4" fmla="*/ 44922 w 148898"/>
                  <a:gd name="connsiteY4" fmla="*/ 192559 h 203989"/>
                  <a:gd name="connsiteX5" fmla="*/ 144934 w 148898"/>
                  <a:gd name="connsiteY5" fmla="*/ 37302 h 203989"/>
                  <a:gd name="connsiteX6" fmla="*/ 137314 w 148898"/>
                  <a:gd name="connsiteY6" fmla="*/ 3964 h 203989"/>
                  <a:gd name="connsiteX7" fmla="*/ 103977 w 148898"/>
                  <a:gd name="connsiteY7" fmla="*/ 11584 h 203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8898" h="203989">
                    <a:moveTo>
                      <a:pt x="103977" y="11584"/>
                    </a:moveTo>
                    <a:lnTo>
                      <a:pt x="3964" y="166842"/>
                    </a:lnTo>
                    <a:cubicBezTo>
                      <a:pt x="-3656" y="178272"/>
                      <a:pt x="154" y="193512"/>
                      <a:pt x="11584" y="200179"/>
                    </a:cubicBezTo>
                    <a:cubicBezTo>
                      <a:pt x="17299" y="203989"/>
                      <a:pt x="23967" y="204942"/>
                      <a:pt x="30634" y="203037"/>
                    </a:cubicBezTo>
                    <a:cubicBezTo>
                      <a:pt x="36349" y="201132"/>
                      <a:pt x="42064" y="198274"/>
                      <a:pt x="44922" y="192559"/>
                    </a:cubicBezTo>
                    <a:lnTo>
                      <a:pt x="144934" y="37302"/>
                    </a:lnTo>
                    <a:cubicBezTo>
                      <a:pt x="152554" y="25872"/>
                      <a:pt x="148744" y="10632"/>
                      <a:pt x="137314" y="3964"/>
                    </a:cubicBezTo>
                    <a:cubicBezTo>
                      <a:pt x="126837" y="-3656"/>
                      <a:pt x="111597" y="154"/>
                      <a:pt x="103977" y="11584"/>
                    </a:cubicBezTo>
                    <a:close/>
                  </a:path>
                </a:pathLst>
              </a:custGeom>
              <a:solidFill>
                <a:srgbClr val="E8D4B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Graphic 246">
              <a:extLst>
                <a:ext uri="{FF2B5EF4-FFF2-40B4-BE49-F238E27FC236}">
                  <a16:creationId xmlns:a16="http://schemas.microsoft.com/office/drawing/2014/main" id="{02958168-7FA4-49CD-AD66-7A676C2464CE}"/>
                </a:ext>
              </a:extLst>
            </p:cNvPr>
            <p:cNvGrpSpPr/>
            <p:nvPr/>
          </p:nvGrpSpPr>
          <p:grpSpPr>
            <a:xfrm>
              <a:off x="6355079" y="3347084"/>
              <a:ext cx="261937" cy="257175"/>
              <a:chOff x="6355079" y="3347084"/>
              <a:chExt cx="261937" cy="257175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16B1BAB-C4D5-4DD8-A03A-738F5A046D9E}"/>
                  </a:ext>
                </a:extLst>
              </p:cNvPr>
              <p:cNvSpPr/>
              <p:nvPr/>
            </p:nvSpPr>
            <p:spPr>
              <a:xfrm>
                <a:off x="6355079" y="3347084"/>
                <a:ext cx="261937" cy="257175"/>
              </a:xfrm>
              <a:custGeom>
                <a:avLst/>
                <a:gdLst>
                  <a:gd name="connsiteX0" fmla="*/ 261938 w 261937"/>
                  <a:gd name="connsiteY0" fmla="*/ 223838 h 257175"/>
                  <a:gd name="connsiteX1" fmla="*/ 228600 w 261937"/>
                  <a:gd name="connsiteY1" fmla="*/ 257175 h 257175"/>
                  <a:gd name="connsiteX2" fmla="*/ 33338 w 261937"/>
                  <a:gd name="connsiteY2" fmla="*/ 257175 h 257175"/>
                  <a:gd name="connsiteX3" fmla="*/ 0 w 261937"/>
                  <a:gd name="connsiteY3" fmla="*/ 223838 h 257175"/>
                  <a:gd name="connsiteX4" fmla="*/ 0 w 261937"/>
                  <a:gd name="connsiteY4" fmla="*/ 33338 h 257175"/>
                  <a:gd name="connsiteX5" fmla="*/ 33338 w 261937"/>
                  <a:gd name="connsiteY5" fmla="*/ 0 h 257175"/>
                  <a:gd name="connsiteX6" fmla="*/ 228600 w 261937"/>
                  <a:gd name="connsiteY6" fmla="*/ 0 h 257175"/>
                  <a:gd name="connsiteX7" fmla="*/ 261938 w 261937"/>
                  <a:gd name="connsiteY7" fmla="*/ 33338 h 257175"/>
                  <a:gd name="connsiteX8" fmla="*/ 261938 w 261937"/>
                  <a:gd name="connsiteY8" fmla="*/ 22383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1937" h="257175">
                    <a:moveTo>
                      <a:pt x="261938" y="223838"/>
                    </a:moveTo>
                    <a:cubicBezTo>
                      <a:pt x="261938" y="241935"/>
                      <a:pt x="246698" y="257175"/>
                      <a:pt x="228600" y="257175"/>
                    </a:cubicBezTo>
                    <a:lnTo>
                      <a:pt x="33338" y="257175"/>
                    </a:lnTo>
                    <a:cubicBezTo>
                      <a:pt x="15240" y="257175"/>
                      <a:pt x="0" y="241935"/>
                      <a:pt x="0" y="223838"/>
                    </a:cubicBezTo>
                    <a:lnTo>
                      <a:pt x="0" y="33338"/>
                    </a:lnTo>
                    <a:cubicBezTo>
                      <a:pt x="0" y="15240"/>
                      <a:pt x="15240" y="0"/>
                      <a:pt x="33338" y="0"/>
                    </a:cubicBezTo>
                    <a:lnTo>
                      <a:pt x="228600" y="0"/>
                    </a:lnTo>
                    <a:cubicBezTo>
                      <a:pt x="246698" y="0"/>
                      <a:pt x="261938" y="15240"/>
                      <a:pt x="261938" y="33338"/>
                    </a:cubicBezTo>
                    <a:lnTo>
                      <a:pt x="261938" y="223838"/>
                    </a:lnTo>
                    <a:close/>
                  </a:path>
                </a:pathLst>
              </a:custGeom>
              <a:solidFill>
                <a:srgbClr val="A0B4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F77653D-C124-4108-83F3-B70B82AD76B3}"/>
                  </a:ext>
                </a:extLst>
              </p:cNvPr>
              <p:cNvSpPr/>
              <p:nvPr/>
            </p:nvSpPr>
            <p:spPr>
              <a:xfrm>
                <a:off x="6405967" y="3391304"/>
                <a:ext cx="136645" cy="155400"/>
              </a:xfrm>
              <a:custGeom>
                <a:avLst/>
                <a:gdLst>
                  <a:gd name="connsiteX0" fmla="*/ 135802 w 136645"/>
                  <a:gd name="connsiteY0" fmla="*/ 124372 h 155400"/>
                  <a:gd name="connsiteX1" fmla="*/ 105323 w 136645"/>
                  <a:gd name="connsiteY1" fmla="*/ 104370 h 155400"/>
                  <a:gd name="connsiteX2" fmla="*/ 91987 w 136645"/>
                  <a:gd name="connsiteY2" fmla="*/ 111990 h 155400"/>
                  <a:gd name="connsiteX3" fmla="*/ 51982 w 136645"/>
                  <a:gd name="connsiteY3" fmla="*/ 94845 h 155400"/>
                  <a:gd name="connsiteX4" fmla="*/ 51982 w 136645"/>
                  <a:gd name="connsiteY4" fmla="*/ 91987 h 155400"/>
                  <a:gd name="connsiteX5" fmla="*/ 49125 w 136645"/>
                  <a:gd name="connsiteY5" fmla="*/ 85320 h 155400"/>
                  <a:gd name="connsiteX6" fmla="*/ 79605 w 136645"/>
                  <a:gd name="connsiteY6" fmla="*/ 50078 h 155400"/>
                  <a:gd name="connsiteX7" fmla="*/ 92940 w 136645"/>
                  <a:gd name="connsiteY7" fmla="*/ 51030 h 155400"/>
                  <a:gd name="connsiteX8" fmla="*/ 112942 w 136645"/>
                  <a:gd name="connsiteY8" fmla="*/ 20550 h 155400"/>
                  <a:gd name="connsiteX9" fmla="*/ 82462 w 136645"/>
                  <a:gd name="connsiteY9" fmla="*/ 547 h 155400"/>
                  <a:gd name="connsiteX10" fmla="*/ 62460 w 136645"/>
                  <a:gd name="connsiteY10" fmla="*/ 31028 h 155400"/>
                  <a:gd name="connsiteX11" fmla="*/ 65317 w 136645"/>
                  <a:gd name="connsiteY11" fmla="*/ 38647 h 155400"/>
                  <a:gd name="connsiteX12" fmla="*/ 34837 w 136645"/>
                  <a:gd name="connsiteY12" fmla="*/ 72937 h 155400"/>
                  <a:gd name="connsiteX13" fmla="*/ 20550 w 136645"/>
                  <a:gd name="connsiteY13" fmla="*/ 71985 h 155400"/>
                  <a:gd name="connsiteX14" fmla="*/ 548 w 136645"/>
                  <a:gd name="connsiteY14" fmla="*/ 102465 h 155400"/>
                  <a:gd name="connsiteX15" fmla="*/ 31027 w 136645"/>
                  <a:gd name="connsiteY15" fmla="*/ 122468 h 155400"/>
                  <a:gd name="connsiteX16" fmla="*/ 46267 w 136645"/>
                  <a:gd name="connsiteY16" fmla="*/ 111990 h 155400"/>
                  <a:gd name="connsiteX17" fmla="*/ 84367 w 136645"/>
                  <a:gd name="connsiteY17" fmla="*/ 129135 h 155400"/>
                  <a:gd name="connsiteX18" fmla="*/ 85320 w 136645"/>
                  <a:gd name="connsiteY18" fmla="*/ 134850 h 155400"/>
                  <a:gd name="connsiteX19" fmla="*/ 115800 w 136645"/>
                  <a:gd name="connsiteY19" fmla="*/ 154853 h 155400"/>
                  <a:gd name="connsiteX20" fmla="*/ 135802 w 136645"/>
                  <a:gd name="connsiteY20" fmla="*/ 124372 h 15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6645" h="155400">
                    <a:moveTo>
                      <a:pt x="135802" y="124372"/>
                    </a:moveTo>
                    <a:cubicBezTo>
                      <a:pt x="132945" y="110085"/>
                      <a:pt x="118657" y="101512"/>
                      <a:pt x="105323" y="104370"/>
                    </a:cubicBezTo>
                    <a:cubicBezTo>
                      <a:pt x="99607" y="105322"/>
                      <a:pt x="94845" y="108180"/>
                      <a:pt x="91987" y="111990"/>
                    </a:cubicBezTo>
                    <a:lnTo>
                      <a:pt x="51982" y="94845"/>
                    </a:lnTo>
                    <a:cubicBezTo>
                      <a:pt x="51982" y="93893"/>
                      <a:pt x="51982" y="92940"/>
                      <a:pt x="51982" y="91987"/>
                    </a:cubicBezTo>
                    <a:cubicBezTo>
                      <a:pt x="51030" y="89130"/>
                      <a:pt x="50077" y="87225"/>
                      <a:pt x="49125" y="85320"/>
                    </a:cubicBezTo>
                    <a:lnTo>
                      <a:pt x="79605" y="50078"/>
                    </a:lnTo>
                    <a:cubicBezTo>
                      <a:pt x="84367" y="51983"/>
                      <a:pt x="88177" y="51983"/>
                      <a:pt x="92940" y="51030"/>
                    </a:cubicBezTo>
                    <a:cubicBezTo>
                      <a:pt x="107227" y="48172"/>
                      <a:pt x="115800" y="33885"/>
                      <a:pt x="112942" y="20550"/>
                    </a:cubicBezTo>
                    <a:cubicBezTo>
                      <a:pt x="110085" y="6262"/>
                      <a:pt x="95798" y="-2310"/>
                      <a:pt x="82462" y="547"/>
                    </a:cubicBezTo>
                    <a:cubicBezTo>
                      <a:pt x="68175" y="3405"/>
                      <a:pt x="59602" y="17693"/>
                      <a:pt x="62460" y="31028"/>
                    </a:cubicBezTo>
                    <a:cubicBezTo>
                      <a:pt x="63412" y="33885"/>
                      <a:pt x="64365" y="35790"/>
                      <a:pt x="65317" y="38647"/>
                    </a:cubicBezTo>
                    <a:lnTo>
                      <a:pt x="34837" y="72937"/>
                    </a:lnTo>
                    <a:cubicBezTo>
                      <a:pt x="30075" y="71033"/>
                      <a:pt x="25312" y="71033"/>
                      <a:pt x="20550" y="71985"/>
                    </a:cubicBezTo>
                    <a:cubicBezTo>
                      <a:pt x="6262" y="74843"/>
                      <a:pt x="-2310" y="89130"/>
                      <a:pt x="548" y="102465"/>
                    </a:cubicBezTo>
                    <a:cubicBezTo>
                      <a:pt x="3405" y="116753"/>
                      <a:pt x="17692" y="125325"/>
                      <a:pt x="31027" y="122468"/>
                    </a:cubicBezTo>
                    <a:cubicBezTo>
                      <a:pt x="37695" y="121515"/>
                      <a:pt x="42457" y="117705"/>
                      <a:pt x="46267" y="111990"/>
                    </a:cubicBezTo>
                    <a:lnTo>
                      <a:pt x="84367" y="129135"/>
                    </a:lnTo>
                    <a:cubicBezTo>
                      <a:pt x="84367" y="131040"/>
                      <a:pt x="84367" y="132945"/>
                      <a:pt x="85320" y="134850"/>
                    </a:cubicBezTo>
                    <a:cubicBezTo>
                      <a:pt x="88177" y="149137"/>
                      <a:pt x="102465" y="157710"/>
                      <a:pt x="115800" y="154853"/>
                    </a:cubicBezTo>
                    <a:cubicBezTo>
                      <a:pt x="130087" y="151995"/>
                      <a:pt x="139612" y="137708"/>
                      <a:pt x="135802" y="124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D5DA3E4-B707-4D16-9855-8DD75896478B}"/>
                </a:ext>
              </a:extLst>
            </p:cNvPr>
            <p:cNvSpPr/>
            <p:nvPr/>
          </p:nvSpPr>
          <p:spPr>
            <a:xfrm>
              <a:off x="6354127" y="3008947"/>
              <a:ext cx="267652" cy="267652"/>
            </a:xfrm>
            <a:custGeom>
              <a:avLst/>
              <a:gdLst>
                <a:gd name="connsiteX0" fmla="*/ 225742 w 267652"/>
                <a:gd name="connsiteY0" fmla="*/ 0 h 267652"/>
                <a:gd name="connsiteX1" fmla="*/ 41910 w 267652"/>
                <a:gd name="connsiteY1" fmla="*/ 0 h 267652"/>
                <a:gd name="connsiteX2" fmla="*/ 0 w 267652"/>
                <a:gd name="connsiteY2" fmla="*/ 41910 h 267652"/>
                <a:gd name="connsiteX3" fmla="*/ 0 w 267652"/>
                <a:gd name="connsiteY3" fmla="*/ 225742 h 267652"/>
                <a:gd name="connsiteX4" fmla="*/ 41910 w 267652"/>
                <a:gd name="connsiteY4" fmla="*/ 267653 h 267652"/>
                <a:gd name="connsiteX5" fmla="*/ 225742 w 267652"/>
                <a:gd name="connsiteY5" fmla="*/ 267653 h 267652"/>
                <a:gd name="connsiteX6" fmla="*/ 267652 w 267652"/>
                <a:gd name="connsiteY6" fmla="*/ 225742 h 267652"/>
                <a:gd name="connsiteX7" fmla="*/ 267652 w 267652"/>
                <a:gd name="connsiteY7" fmla="*/ 41910 h 267652"/>
                <a:gd name="connsiteX8" fmla="*/ 225742 w 267652"/>
                <a:gd name="connsiteY8" fmla="*/ 0 h 267652"/>
                <a:gd name="connsiteX9" fmla="*/ 116205 w 267652"/>
                <a:gd name="connsiteY9" fmla="*/ 95250 h 267652"/>
                <a:gd name="connsiteX10" fmla="*/ 143827 w 267652"/>
                <a:gd name="connsiteY10" fmla="*/ 67627 h 267652"/>
                <a:gd name="connsiteX11" fmla="*/ 164782 w 267652"/>
                <a:gd name="connsiteY11" fmla="*/ 67627 h 267652"/>
                <a:gd name="connsiteX12" fmla="*/ 164782 w 267652"/>
                <a:gd name="connsiteY12" fmla="*/ 90488 h 267652"/>
                <a:gd name="connsiteX13" fmla="*/ 149542 w 267652"/>
                <a:gd name="connsiteY13" fmla="*/ 90488 h 267652"/>
                <a:gd name="connsiteX14" fmla="*/ 143827 w 267652"/>
                <a:gd name="connsiteY14" fmla="*/ 97155 h 267652"/>
                <a:gd name="connsiteX15" fmla="*/ 143827 w 267652"/>
                <a:gd name="connsiteY15" fmla="*/ 200977 h 267652"/>
                <a:gd name="connsiteX16" fmla="*/ 116205 w 267652"/>
                <a:gd name="connsiteY16" fmla="*/ 200977 h 267652"/>
                <a:gd name="connsiteX17" fmla="*/ 116205 w 267652"/>
                <a:gd name="connsiteY17" fmla="*/ 95250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652" h="267652">
                  <a:moveTo>
                    <a:pt x="225742" y="0"/>
                  </a:moveTo>
                  <a:lnTo>
                    <a:pt x="41910" y="0"/>
                  </a:lnTo>
                  <a:cubicBezTo>
                    <a:pt x="19050" y="0"/>
                    <a:pt x="0" y="19050"/>
                    <a:pt x="0" y="41910"/>
                  </a:cubicBezTo>
                  <a:lnTo>
                    <a:pt x="0" y="225742"/>
                  </a:lnTo>
                  <a:cubicBezTo>
                    <a:pt x="0" y="248602"/>
                    <a:pt x="19050" y="267653"/>
                    <a:pt x="41910" y="267653"/>
                  </a:cubicBezTo>
                  <a:lnTo>
                    <a:pt x="225742" y="267653"/>
                  </a:lnTo>
                  <a:cubicBezTo>
                    <a:pt x="248602" y="267653"/>
                    <a:pt x="267652" y="248602"/>
                    <a:pt x="267652" y="225742"/>
                  </a:cubicBezTo>
                  <a:lnTo>
                    <a:pt x="267652" y="41910"/>
                  </a:lnTo>
                  <a:cubicBezTo>
                    <a:pt x="267652" y="19050"/>
                    <a:pt x="249555" y="0"/>
                    <a:pt x="225742" y="0"/>
                  </a:cubicBezTo>
                  <a:close/>
                  <a:moveTo>
                    <a:pt x="116205" y="95250"/>
                  </a:moveTo>
                  <a:cubicBezTo>
                    <a:pt x="116205" y="84772"/>
                    <a:pt x="120967" y="67627"/>
                    <a:pt x="143827" y="67627"/>
                  </a:cubicBezTo>
                  <a:lnTo>
                    <a:pt x="164782" y="67627"/>
                  </a:lnTo>
                  <a:lnTo>
                    <a:pt x="164782" y="90488"/>
                  </a:lnTo>
                  <a:cubicBezTo>
                    <a:pt x="164782" y="90488"/>
                    <a:pt x="152400" y="90488"/>
                    <a:pt x="149542" y="90488"/>
                  </a:cubicBezTo>
                  <a:cubicBezTo>
                    <a:pt x="146685" y="90488"/>
                    <a:pt x="143827" y="91440"/>
                    <a:pt x="143827" y="97155"/>
                  </a:cubicBezTo>
                  <a:lnTo>
                    <a:pt x="143827" y="200977"/>
                  </a:lnTo>
                  <a:lnTo>
                    <a:pt x="116205" y="200977"/>
                  </a:lnTo>
                  <a:lnTo>
                    <a:pt x="116205" y="95250"/>
                  </a:lnTo>
                  <a:close/>
                </a:path>
              </a:pathLst>
            </a:custGeom>
            <a:solidFill>
              <a:srgbClr val="3660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1AAF9F1-FF90-4E36-9D3C-1CFF4A7FB853}"/>
                </a:ext>
              </a:extLst>
            </p:cNvPr>
            <p:cNvSpPr/>
            <p:nvPr/>
          </p:nvSpPr>
          <p:spPr>
            <a:xfrm>
              <a:off x="6679882" y="3008947"/>
              <a:ext cx="268604" cy="268604"/>
            </a:xfrm>
            <a:custGeom>
              <a:avLst/>
              <a:gdLst>
                <a:gd name="connsiteX0" fmla="*/ 226695 w 268604"/>
                <a:gd name="connsiteY0" fmla="*/ 0 h 268604"/>
                <a:gd name="connsiteX1" fmla="*/ 41910 w 268604"/>
                <a:gd name="connsiteY1" fmla="*/ 0 h 268604"/>
                <a:gd name="connsiteX2" fmla="*/ 0 w 268604"/>
                <a:gd name="connsiteY2" fmla="*/ 41910 h 268604"/>
                <a:gd name="connsiteX3" fmla="*/ 0 w 268604"/>
                <a:gd name="connsiteY3" fmla="*/ 226695 h 268604"/>
                <a:gd name="connsiteX4" fmla="*/ 41910 w 268604"/>
                <a:gd name="connsiteY4" fmla="*/ 268605 h 268604"/>
                <a:gd name="connsiteX5" fmla="*/ 226695 w 268604"/>
                <a:gd name="connsiteY5" fmla="*/ 268605 h 268604"/>
                <a:gd name="connsiteX6" fmla="*/ 268605 w 268604"/>
                <a:gd name="connsiteY6" fmla="*/ 226695 h 268604"/>
                <a:gd name="connsiteX7" fmla="*/ 268605 w 268604"/>
                <a:gd name="connsiteY7" fmla="*/ 41910 h 268604"/>
                <a:gd name="connsiteX8" fmla="*/ 226695 w 268604"/>
                <a:gd name="connsiteY8" fmla="*/ 0 h 268604"/>
                <a:gd name="connsiteX9" fmla="*/ 100013 w 268604"/>
                <a:gd name="connsiteY9" fmla="*/ 134302 h 268604"/>
                <a:gd name="connsiteX10" fmla="*/ 79058 w 268604"/>
                <a:gd name="connsiteY10" fmla="*/ 113347 h 268604"/>
                <a:gd name="connsiteX11" fmla="*/ 74295 w 268604"/>
                <a:gd name="connsiteY11" fmla="*/ 97155 h 268604"/>
                <a:gd name="connsiteX12" fmla="*/ 84772 w 268604"/>
                <a:gd name="connsiteY12" fmla="*/ 74295 h 268604"/>
                <a:gd name="connsiteX13" fmla="*/ 111442 w 268604"/>
                <a:gd name="connsiteY13" fmla="*/ 64770 h 268604"/>
                <a:gd name="connsiteX14" fmla="*/ 137160 w 268604"/>
                <a:gd name="connsiteY14" fmla="*/ 73342 h 268604"/>
                <a:gd name="connsiteX15" fmla="*/ 146685 w 268604"/>
                <a:gd name="connsiteY15" fmla="*/ 93345 h 268604"/>
                <a:gd name="connsiteX16" fmla="*/ 140970 w 268604"/>
                <a:gd name="connsiteY16" fmla="*/ 108585 h 268604"/>
                <a:gd name="connsiteX17" fmla="*/ 119063 w 268604"/>
                <a:gd name="connsiteY17" fmla="*/ 126682 h 268604"/>
                <a:gd name="connsiteX18" fmla="*/ 141922 w 268604"/>
                <a:gd name="connsiteY18" fmla="*/ 147638 h 268604"/>
                <a:gd name="connsiteX19" fmla="*/ 149542 w 268604"/>
                <a:gd name="connsiteY19" fmla="*/ 168592 h 268604"/>
                <a:gd name="connsiteX20" fmla="*/ 139065 w 268604"/>
                <a:gd name="connsiteY20" fmla="*/ 192405 h 268604"/>
                <a:gd name="connsiteX21" fmla="*/ 110490 w 268604"/>
                <a:gd name="connsiteY21" fmla="*/ 202883 h 268604"/>
                <a:gd name="connsiteX22" fmla="*/ 80963 w 268604"/>
                <a:gd name="connsiteY22" fmla="*/ 190500 h 268604"/>
                <a:gd name="connsiteX23" fmla="*/ 72390 w 268604"/>
                <a:gd name="connsiteY23" fmla="*/ 169545 h 268604"/>
                <a:gd name="connsiteX24" fmla="*/ 78105 w 268604"/>
                <a:gd name="connsiteY24" fmla="*/ 151447 h 268604"/>
                <a:gd name="connsiteX25" fmla="*/ 100013 w 268604"/>
                <a:gd name="connsiteY25" fmla="*/ 134302 h 268604"/>
                <a:gd name="connsiteX26" fmla="*/ 104775 w 268604"/>
                <a:gd name="connsiteY26" fmla="*/ 138113 h 268604"/>
                <a:gd name="connsiteX27" fmla="*/ 92392 w 268604"/>
                <a:gd name="connsiteY27" fmla="*/ 153352 h 268604"/>
                <a:gd name="connsiteX28" fmla="*/ 88583 w 268604"/>
                <a:gd name="connsiteY28" fmla="*/ 171450 h 268604"/>
                <a:gd name="connsiteX29" fmla="*/ 95250 w 268604"/>
                <a:gd name="connsiteY29" fmla="*/ 191452 h 268604"/>
                <a:gd name="connsiteX30" fmla="*/ 113347 w 268604"/>
                <a:gd name="connsiteY30" fmla="*/ 199072 h 268604"/>
                <a:gd name="connsiteX31" fmla="*/ 130492 w 268604"/>
                <a:gd name="connsiteY31" fmla="*/ 193358 h 268604"/>
                <a:gd name="connsiteX32" fmla="*/ 137160 w 268604"/>
                <a:gd name="connsiteY32" fmla="*/ 179070 h 268604"/>
                <a:gd name="connsiteX33" fmla="*/ 133350 w 268604"/>
                <a:gd name="connsiteY33" fmla="*/ 166688 h 268604"/>
                <a:gd name="connsiteX34" fmla="*/ 104775 w 268604"/>
                <a:gd name="connsiteY34" fmla="*/ 138113 h 268604"/>
                <a:gd name="connsiteX35" fmla="*/ 116205 w 268604"/>
                <a:gd name="connsiteY35" fmla="*/ 123825 h 268604"/>
                <a:gd name="connsiteX36" fmla="*/ 131445 w 268604"/>
                <a:gd name="connsiteY36" fmla="*/ 106680 h 268604"/>
                <a:gd name="connsiteX37" fmla="*/ 134302 w 268604"/>
                <a:gd name="connsiteY37" fmla="*/ 92392 h 268604"/>
                <a:gd name="connsiteX38" fmla="*/ 128588 w 268604"/>
                <a:gd name="connsiteY38" fmla="*/ 76200 h 268604"/>
                <a:gd name="connsiteX39" fmla="*/ 112395 w 268604"/>
                <a:gd name="connsiteY39" fmla="*/ 70485 h 268604"/>
                <a:gd name="connsiteX40" fmla="*/ 96202 w 268604"/>
                <a:gd name="connsiteY40" fmla="*/ 76200 h 268604"/>
                <a:gd name="connsiteX41" fmla="*/ 89535 w 268604"/>
                <a:gd name="connsiteY41" fmla="*/ 89535 h 268604"/>
                <a:gd name="connsiteX42" fmla="*/ 92392 w 268604"/>
                <a:gd name="connsiteY42" fmla="*/ 100013 h 268604"/>
                <a:gd name="connsiteX43" fmla="*/ 100013 w 268604"/>
                <a:gd name="connsiteY43" fmla="*/ 109538 h 268604"/>
                <a:gd name="connsiteX44" fmla="*/ 116205 w 268604"/>
                <a:gd name="connsiteY44" fmla="*/ 123825 h 268604"/>
                <a:gd name="connsiteX45" fmla="*/ 196215 w 268604"/>
                <a:gd name="connsiteY45" fmla="*/ 85725 h 268604"/>
                <a:gd name="connsiteX46" fmla="*/ 185738 w 268604"/>
                <a:gd name="connsiteY46" fmla="*/ 92392 h 268604"/>
                <a:gd name="connsiteX47" fmla="*/ 182880 w 268604"/>
                <a:gd name="connsiteY47" fmla="*/ 103822 h 268604"/>
                <a:gd name="connsiteX48" fmla="*/ 173355 w 268604"/>
                <a:gd name="connsiteY48" fmla="*/ 96202 h 268604"/>
                <a:gd name="connsiteX49" fmla="*/ 160972 w 268604"/>
                <a:gd name="connsiteY49" fmla="*/ 97155 h 268604"/>
                <a:gd name="connsiteX50" fmla="*/ 165735 w 268604"/>
                <a:gd name="connsiteY50" fmla="*/ 85725 h 268604"/>
                <a:gd name="connsiteX51" fmla="*/ 160972 w 268604"/>
                <a:gd name="connsiteY51" fmla="*/ 74295 h 268604"/>
                <a:gd name="connsiteX52" fmla="*/ 173355 w 268604"/>
                <a:gd name="connsiteY52" fmla="*/ 75247 h 268604"/>
                <a:gd name="connsiteX53" fmla="*/ 182880 w 268604"/>
                <a:gd name="connsiteY53" fmla="*/ 67627 h 268604"/>
                <a:gd name="connsiteX54" fmla="*/ 185738 w 268604"/>
                <a:gd name="connsiteY54" fmla="*/ 79057 h 268604"/>
                <a:gd name="connsiteX55" fmla="*/ 196215 w 268604"/>
                <a:gd name="connsiteY55" fmla="*/ 85725 h 26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604" h="268604">
                  <a:moveTo>
                    <a:pt x="226695" y="0"/>
                  </a:moveTo>
                  <a:lnTo>
                    <a:pt x="41910" y="0"/>
                  </a:lnTo>
                  <a:cubicBezTo>
                    <a:pt x="19050" y="0"/>
                    <a:pt x="0" y="19050"/>
                    <a:pt x="0" y="41910"/>
                  </a:cubicBezTo>
                  <a:lnTo>
                    <a:pt x="0" y="226695"/>
                  </a:lnTo>
                  <a:cubicBezTo>
                    <a:pt x="0" y="249555"/>
                    <a:pt x="19050" y="268605"/>
                    <a:pt x="41910" y="268605"/>
                  </a:cubicBezTo>
                  <a:lnTo>
                    <a:pt x="226695" y="268605"/>
                  </a:lnTo>
                  <a:cubicBezTo>
                    <a:pt x="249555" y="268605"/>
                    <a:pt x="268605" y="249555"/>
                    <a:pt x="268605" y="226695"/>
                  </a:cubicBezTo>
                  <a:lnTo>
                    <a:pt x="268605" y="41910"/>
                  </a:lnTo>
                  <a:cubicBezTo>
                    <a:pt x="268605" y="19050"/>
                    <a:pt x="249555" y="0"/>
                    <a:pt x="226695" y="0"/>
                  </a:cubicBezTo>
                  <a:close/>
                  <a:moveTo>
                    <a:pt x="100013" y="134302"/>
                  </a:moveTo>
                  <a:cubicBezTo>
                    <a:pt x="89535" y="125730"/>
                    <a:pt x="82867" y="119063"/>
                    <a:pt x="79058" y="113347"/>
                  </a:cubicBezTo>
                  <a:cubicBezTo>
                    <a:pt x="76200" y="107632"/>
                    <a:pt x="74295" y="102870"/>
                    <a:pt x="74295" y="97155"/>
                  </a:cubicBezTo>
                  <a:cubicBezTo>
                    <a:pt x="74295" y="88582"/>
                    <a:pt x="78105" y="80963"/>
                    <a:pt x="84772" y="74295"/>
                  </a:cubicBezTo>
                  <a:cubicBezTo>
                    <a:pt x="91440" y="67627"/>
                    <a:pt x="100013" y="64770"/>
                    <a:pt x="111442" y="64770"/>
                  </a:cubicBezTo>
                  <a:cubicBezTo>
                    <a:pt x="121920" y="64770"/>
                    <a:pt x="131445" y="67627"/>
                    <a:pt x="137160" y="73342"/>
                  </a:cubicBezTo>
                  <a:cubicBezTo>
                    <a:pt x="143827" y="79057"/>
                    <a:pt x="146685" y="85725"/>
                    <a:pt x="146685" y="93345"/>
                  </a:cubicBezTo>
                  <a:cubicBezTo>
                    <a:pt x="146685" y="98107"/>
                    <a:pt x="144780" y="103822"/>
                    <a:pt x="140970" y="108585"/>
                  </a:cubicBezTo>
                  <a:cubicBezTo>
                    <a:pt x="137160" y="113347"/>
                    <a:pt x="129540" y="120015"/>
                    <a:pt x="119063" y="126682"/>
                  </a:cubicBezTo>
                  <a:cubicBezTo>
                    <a:pt x="130492" y="135255"/>
                    <a:pt x="138113" y="142875"/>
                    <a:pt x="141922" y="147638"/>
                  </a:cubicBezTo>
                  <a:cubicBezTo>
                    <a:pt x="146685" y="154305"/>
                    <a:pt x="149542" y="161925"/>
                    <a:pt x="149542" y="168592"/>
                  </a:cubicBezTo>
                  <a:cubicBezTo>
                    <a:pt x="149542" y="178117"/>
                    <a:pt x="145733" y="185738"/>
                    <a:pt x="139065" y="192405"/>
                  </a:cubicBezTo>
                  <a:cubicBezTo>
                    <a:pt x="131445" y="199072"/>
                    <a:pt x="122872" y="202883"/>
                    <a:pt x="110490" y="202883"/>
                  </a:cubicBezTo>
                  <a:cubicBezTo>
                    <a:pt x="98108" y="202883"/>
                    <a:pt x="87630" y="199072"/>
                    <a:pt x="80963" y="190500"/>
                  </a:cubicBezTo>
                  <a:cubicBezTo>
                    <a:pt x="75247" y="183833"/>
                    <a:pt x="72390" y="177165"/>
                    <a:pt x="72390" y="169545"/>
                  </a:cubicBezTo>
                  <a:cubicBezTo>
                    <a:pt x="72390" y="163830"/>
                    <a:pt x="74295" y="158115"/>
                    <a:pt x="78105" y="151447"/>
                  </a:cubicBezTo>
                  <a:cubicBezTo>
                    <a:pt x="83820" y="148590"/>
                    <a:pt x="90488" y="141922"/>
                    <a:pt x="100013" y="134302"/>
                  </a:cubicBezTo>
                  <a:close/>
                  <a:moveTo>
                    <a:pt x="104775" y="138113"/>
                  </a:moveTo>
                  <a:cubicBezTo>
                    <a:pt x="99060" y="142875"/>
                    <a:pt x="95250" y="147638"/>
                    <a:pt x="92392" y="153352"/>
                  </a:cubicBezTo>
                  <a:cubicBezTo>
                    <a:pt x="89535" y="159067"/>
                    <a:pt x="88583" y="164783"/>
                    <a:pt x="88583" y="171450"/>
                  </a:cubicBezTo>
                  <a:cubicBezTo>
                    <a:pt x="88583" y="180022"/>
                    <a:pt x="90488" y="186690"/>
                    <a:pt x="95250" y="191452"/>
                  </a:cubicBezTo>
                  <a:cubicBezTo>
                    <a:pt x="100013" y="196215"/>
                    <a:pt x="105727" y="199072"/>
                    <a:pt x="113347" y="199072"/>
                  </a:cubicBezTo>
                  <a:cubicBezTo>
                    <a:pt x="120015" y="199072"/>
                    <a:pt x="125730" y="197167"/>
                    <a:pt x="130492" y="193358"/>
                  </a:cubicBezTo>
                  <a:cubicBezTo>
                    <a:pt x="134302" y="189547"/>
                    <a:pt x="137160" y="184785"/>
                    <a:pt x="137160" y="179070"/>
                  </a:cubicBezTo>
                  <a:cubicBezTo>
                    <a:pt x="137160" y="174308"/>
                    <a:pt x="136208" y="170497"/>
                    <a:pt x="133350" y="166688"/>
                  </a:cubicBezTo>
                  <a:cubicBezTo>
                    <a:pt x="128588" y="159067"/>
                    <a:pt x="119063" y="149542"/>
                    <a:pt x="104775" y="138113"/>
                  </a:cubicBezTo>
                  <a:close/>
                  <a:moveTo>
                    <a:pt x="116205" y="123825"/>
                  </a:moveTo>
                  <a:cubicBezTo>
                    <a:pt x="123825" y="117157"/>
                    <a:pt x="129540" y="111442"/>
                    <a:pt x="131445" y="106680"/>
                  </a:cubicBezTo>
                  <a:cubicBezTo>
                    <a:pt x="133350" y="102870"/>
                    <a:pt x="134302" y="98107"/>
                    <a:pt x="134302" y="92392"/>
                  </a:cubicBezTo>
                  <a:cubicBezTo>
                    <a:pt x="134302" y="85725"/>
                    <a:pt x="132397" y="80010"/>
                    <a:pt x="128588" y="76200"/>
                  </a:cubicBezTo>
                  <a:cubicBezTo>
                    <a:pt x="124777" y="72390"/>
                    <a:pt x="119063" y="70485"/>
                    <a:pt x="112395" y="70485"/>
                  </a:cubicBezTo>
                  <a:cubicBezTo>
                    <a:pt x="105727" y="70485"/>
                    <a:pt x="100013" y="72390"/>
                    <a:pt x="96202" y="76200"/>
                  </a:cubicBezTo>
                  <a:cubicBezTo>
                    <a:pt x="92392" y="80010"/>
                    <a:pt x="89535" y="84772"/>
                    <a:pt x="89535" y="89535"/>
                  </a:cubicBezTo>
                  <a:cubicBezTo>
                    <a:pt x="89535" y="93345"/>
                    <a:pt x="90488" y="96202"/>
                    <a:pt x="92392" y="100013"/>
                  </a:cubicBezTo>
                  <a:cubicBezTo>
                    <a:pt x="94297" y="103822"/>
                    <a:pt x="96202" y="106680"/>
                    <a:pt x="100013" y="109538"/>
                  </a:cubicBezTo>
                  <a:lnTo>
                    <a:pt x="116205" y="123825"/>
                  </a:lnTo>
                  <a:close/>
                  <a:moveTo>
                    <a:pt x="196215" y="85725"/>
                  </a:moveTo>
                  <a:lnTo>
                    <a:pt x="185738" y="92392"/>
                  </a:lnTo>
                  <a:lnTo>
                    <a:pt x="182880" y="103822"/>
                  </a:lnTo>
                  <a:lnTo>
                    <a:pt x="173355" y="96202"/>
                  </a:lnTo>
                  <a:lnTo>
                    <a:pt x="160972" y="97155"/>
                  </a:lnTo>
                  <a:lnTo>
                    <a:pt x="165735" y="85725"/>
                  </a:lnTo>
                  <a:lnTo>
                    <a:pt x="160972" y="74295"/>
                  </a:lnTo>
                  <a:lnTo>
                    <a:pt x="173355" y="75247"/>
                  </a:lnTo>
                  <a:lnTo>
                    <a:pt x="182880" y="67627"/>
                  </a:lnTo>
                  <a:lnTo>
                    <a:pt x="185738" y="79057"/>
                  </a:lnTo>
                  <a:lnTo>
                    <a:pt x="196215" y="85725"/>
                  </a:lnTo>
                  <a:close/>
                </a:path>
              </a:pathLst>
            </a:custGeom>
            <a:solidFill>
              <a:srgbClr val="DB54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FAE0E46-D2DF-49AA-8769-763AAAE65E2B}"/>
                </a:ext>
              </a:extLst>
            </p:cNvPr>
            <p:cNvSpPr/>
            <p:nvPr/>
          </p:nvSpPr>
          <p:spPr>
            <a:xfrm>
              <a:off x="6678929" y="3346132"/>
              <a:ext cx="267652" cy="267652"/>
            </a:xfrm>
            <a:custGeom>
              <a:avLst/>
              <a:gdLst>
                <a:gd name="connsiteX0" fmla="*/ 225742 w 267652"/>
                <a:gd name="connsiteY0" fmla="*/ 0 h 267652"/>
                <a:gd name="connsiteX1" fmla="*/ 41910 w 267652"/>
                <a:gd name="connsiteY1" fmla="*/ 0 h 267652"/>
                <a:gd name="connsiteX2" fmla="*/ 0 w 267652"/>
                <a:gd name="connsiteY2" fmla="*/ 41910 h 267652"/>
                <a:gd name="connsiteX3" fmla="*/ 0 w 267652"/>
                <a:gd name="connsiteY3" fmla="*/ 225742 h 267652"/>
                <a:gd name="connsiteX4" fmla="*/ 41910 w 267652"/>
                <a:gd name="connsiteY4" fmla="*/ 267653 h 267652"/>
                <a:gd name="connsiteX5" fmla="*/ 225742 w 267652"/>
                <a:gd name="connsiteY5" fmla="*/ 267653 h 267652"/>
                <a:gd name="connsiteX6" fmla="*/ 267653 w 267652"/>
                <a:gd name="connsiteY6" fmla="*/ 225742 h 267652"/>
                <a:gd name="connsiteX7" fmla="*/ 267653 w 267652"/>
                <a:gd name="connsiteY7" fmla="*/ 41910 h 267652"/>
                <a:gd name="connsiteX8" fmla="*/ 225742 w 267652"/>
                <a:gd name="connsiteY8" fmla="*/ 0 h 267652"/>
                <a:gd name="connsiteX9" fmla="*/ 172403 w 267652"/>
                <a:gd name="connsiteY9" fmla="*/ 74295 h 267652"/>
                <a:gd name="connsiteX10" fmla="*/ 185738 w 267652"/>
                <a:gd name="connsiteY10" fmla="*/ 82867 h 267652"/>
                <a:gd name="connsiteX11" fmla="*/ 202883 w 267652"/>
                <a:gd name="connsiteY11" fmla="*/ 96202 h 267652"/>
                <a:gd name="connsiteX12" fmla="*/ 184785 w 267652"/>
                <a:gd name="connsiteY12" fmla="*/ 103822 h 267652"/>
                <a:gd name="connsiteX13" fmla="*/ 184785 w 267652"/>
                <a:gd name="connsiteY13" fmla="*/ 133350 h 267652"/>
                <a:gd name="connsiteX14" fmla="*/ 143828 w 267652"/>
                <a:gd name="connsiteY14" fmla="*/ 158115 h 267652"/>
                <a:gd name="connsiteX15" fmla="*/ 77153 w 267652"/>
                <a:gd name="connsiteY15" fmla="*/ 198120 h 267652"/>
                <a:gd name="connsiteX16" fmla="*/ 107633 w 267652"/>
                <a:gd name="connsiteY16" fmla="*/ 145732 h 267652"/>
                <a:gd name="connsiteX17" fmla="*/ 66675 w 267652"/>
                <a:gd name="connsiteY17" fmla="*/ 68580 h 267652"/>
                <a:gd name="connsiteX18" fmla="*/ 147638 w 267652"/>
                <a:gd name="connsiteY18" fmla="*/ 97155 h 267652"/>
                <a:gd name="connsiteX19" fmla="*/ 172403 w 267652"/>
                <a:gd name="connsiteY19" fmla="*/ 74295 h 26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7652" h="267652">
                  <a:moveTo>
                    <a:pt x="225742" y="0"/>
                  </a:moveTo>
                  <a:lnTo>
                    <a:pt x="41910" y="0"/>
                  </a:lnTo>
                  <a:cubicBezTo>
                    <a:pt x="19050" y="0"/>
                    <a:pt x="0" y="19050"/>
                    <a:pt x="0" y="41910"/>
                  </a:cubicBezTo>
                  <a:lnTo>
                    <a:pt x="0" y="225742"/>
                  </a:lnTo>
                  <a:cubicBezTo>
                    <a:pt x="0" y="248602"/>
                    <a:pt x="19050" y="267653"/>
                    <a:pt x="41910" y="267653"/>
                  </a:cubicBezTo>
                  <a:lnTo>
                    <a:pt x="225742" y="267653"/>
                  </a:lnTo>
                  <a:cubicBezTo>
                    <a:pt x="248603" y="267653"/>
                    <a:pt x="267653" y="248602"/>
                    <a:pt x="267653" y="225742"/>
                  </a:cubicBezTo>
                  <a:lnTo>
                    <a:pt x="267653" y="41910"/>
                  </a:lnTo>
                  <a:cubicBezTo>
                    <a:pt x="267653" y="19050"/>
                    <a:pt x="248603" y="0"/>
                    <a:pt x="225742" y="0"/>
                  </a:cubicBezTo>
                  <a:close/>
                  <a:moveTo>
                    <a:pt x="172403" y="74295"/>
                  </a:moveTo>
                  <a:lnTo>
                    <a:pt x="185738" y="82867"/>
                  </a:lnTo>
                  <a:lnTo>
                    <a:pt x="202883" y="96202"/>
                  </a:lnTo>
                  <a:lnTo>
                    <a:pt x="184785" y="103822"/>
                  </a:lnTo>
                  <a:lnTo>
                    <a:pt x="184785" y="133350"/>
                  </a:lnTo>
                  <a:lnTo>
                    <a:pt x="143828" y="158115"/>
                  </a:lnTo>
                  <a:lnTo>
                    <a:pt x="77153" y="198120"/>
                  </a:lnTo>
                  <a:lnTo>
                    <a:pt x="107633" y="145732"/>
                  </a:lnTo>
                  <a:lnTo>
                    <a:pt x="66675" y="68580"/>
                  </a:lnTo>
                  <a:lnTo>
                    <a:pt x="147638" y="97155"/>
                  </a:lnTo>
                  <a:lnTo>
                    <a:pt x="172403" y="74295"/>
                  </a:lnTo>
                  <a:close/>
                </a:path>
              </a:pathLst>
            </a:custGeom>
            <a:solidFill>
              <a:srgbClr val="2AA9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97B638C-EA68-4242-BD27-4797F8B209E4}"/>
              </a:ext>
            </a:extLst>
          </p:cNvPr>
          <p:cNvGrpSpPr/>
          <p:nvPr/>
        </p:nvGrpSpPr>
        <p:grpSpPr>
          <a:xfrm>
            <a:off x="9582003" y="3227178"/>
            <a:ext cx="813054" cy="932298"/>
            <a:chOff x="7518483" y="2280411"/>
            <a:chExt cx="2113230" cy="2423158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6BCE509-E280-402F-8878-0D33DA72ADFD}"/>
                </a:ext>
              </a:extLst>
            </p:cNvPr>
            <p:cNvSpPr/>
            <p:nvPr/>
          </p:nvSpPr>
          <p:spPr>
            <a:xfrm>
              <a:off x="8034549" y="2353364"/>
              <a:ext cx="1002092" cy="1919113"/>
            </a:xfrm>
            <a:custGeom>
              <a:avLst/>
              <a:gdLst>
                <a:gd name="connsiteX0" fmla="*/ 991108 w 1002092"/>
                <a:gd name="connsiteY0" fmla="*/ 2294 h 1919113"/>
                <a:gd name="connsiteX1" fmla="*/ 1000633 w 1002092"/>
                <a:gd name="connsiteY1" fmla="*/ 26107 h 1919113"/>
                <a:gd name="connsiteX2" fmla="*/ 35750 w 1002092"/>
                <a:gd name="connsiteY2" fmla="*/ 1910152 h 1919113"/>
                <a:gd name="connsiteX3" fmla="*/ 10985 w 1002092"/>
                <a:gd name="connsiteY3" fmla="*/ 1916819 h 1919113"/>
                <a:gd name="connsiteX4" fmla="*/ 10985 w 1002092"/>
                <a:gd name="connsiteY4" fmla="*/ 1916819 h 1919113"/>
                <a:gd name="connsiteX5" fmla="*/ 1460 w 1002092"/>
                <a:gd name="connsiteY5" fmla="*/ 1893007 h 1919113"/>
                <a:gd name="connsiteX6" fmla="*/ 967295 w 1002092"/>
                <a:gd name="connsiteY6" fmla="*/ 8962 h 1919113"/>
                <a:gd name="connsiteX7" fmla="*/ 991108 w 1002092"/>
                <a:gd name="connsiteY7" fmla="*/ 2294 h 1919113"/>
                <a:gd name="connsiteX8" fmla="*/ 991108 w 1002092"/>
                <a:gd name="connsiteY8" fmla="*/ 2294 h 191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092" h="1919113">
                  <a:moveTo>
                    <a:pt x="991108" y="2294"/>
                  </a:moveTo>
                  <a:cubicBezTo>
                    <a:pt x="1000633" y="7057"/>
                    <a:pt x="1004443" y="17534"/>
                    <a:pt x="1000633" y="26107"/>
                  </a:cubicBezTo>
                  <a:lnTo>
                    <a:pt x="35750" y="1910152"/>
                  </a:lnTo>
                  <a:cubicBezTo>
                    <a:pt x="31940" y="1918724"/>
                    <a:pt x="20510" y="1921582"/>
                    <a:pt x="10985" y="1916819"/>
                  </a:cubicBezTo>
                  <a:lnTo>
                    <a:pt x="10985" y="1916819"/>
                  </a:lnTo>
                  <a:cubicBezTo>
                    <a:pt x="1460" y="1912057"/>
                    <a:pt x="-2350" y="1901579"/>
                    <a:pt x="1460" y="1893007"/>
                  </a:cubicBezTo>
                  <a:lnTo>
                    <a:pt x="967295" y="8962"/>
                  </a:lnTo>
                  <a:cubicBezTo>
                    <a:pt x="971105" y="389"/>
                    <a:pt x="982535" y="-2468"/>
                    <a:pt x="991108" y="2294"/>
                  </a:cubicBezTo>
                  <a:lnTo>
                    <a:pt x="991108" y="2294"/>
                  </a:lnTo>
                  <a:close/>
                </a:path>
              </a:pathLst>
            </a:custGeom>
            <a:solidFill>
              <a:srgbClr val="4150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9649371-1184-4D4A-BEC9-8D85B4419BDE}"/>
                </a:ext>
              </a:extLst>
            </p:cNvPr>
            <p:cNvSpPr/>
            <p:nvPr/>
          </p:nvSpPr>
          <p:spPr>
            <a:xfrm>
              <a:off x="7518483" y="2340575"/>
              <a:ext cx="1853250" cy="1854202"/>
            </a:xfrm>
            <a:custGeom>
              <a:avLst/>
              <a:gdLst>
                <a:gd name="connsiteX0" fmla="*/ 1613854 w 1853250"/>
                <a:gd name="connsiteY0" fmla="*/ 1549560 h 1854202"/>
                <a:gd name="connsiteX1" fmla="*/ 305119 w 1853250"/>
                <a:gd name="connsiteY1" fmla="*/ 1614330 h 1854202"/>
                <a:gd name="connsiteX2" fmla="*/ 239396 w 1853250"/>
                <a:gd name="connsiteY2" fmla="*/ 304643 h 1854202"/>
                <a:gd name="connsiteX3" fmla="*/ 1548132 w 1853250"/>
                <a:gd name="connsiteY3" fmla="*/ 239873 h 1854202"/>
                <a:gd name="connsiteX4" fmla="*/ 1613854 w 1853250"/>
                <a:gd name="connsiteY4" fmla="*/ 1549560 h 185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250" h="1854202">
                  <a:moveTo>
                    <a:pt x="1613854" y="1549560"/>
                  </a:moveTo>
                  <a:cubicBezTo>
                    <a:pt x="1270002" y="1928655"/>
                    <a:pt x="684214" y="1958183"/>
                    <a:pt x="305119" y="1614330"/>
                  </a:cubicBezTo>
                  <a:cubicBezTo>
                    <a:pt x="-74929" y="1270478"/>
                    <a:pt x="-103504" y="684690"/>
                    <a:pt x="239396" y="304643"/>
                  </a:cubicBezTo>
                  <a:cubicBezTo>
                    <a:pt x="583249" y="-74452"/>
                    <a:pt x="1169036" y="-103980"/>
                    <a:pt x="1548132" y="239873"/>
                  </a:cubicBezTo>
                  <a:cubicBezTo>
                    <a:pt x="1928179" y="583725"/>
                    <a:pt x="1956754" y="1169513"/>
                    <a:pt x="1613854" y="1549560"/>
                  </a:cubicBez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82" name="Graphic 277">
              <a:extLst>
                <a:ext uri="{FF2B5EF4-FFF2-40B4-BE49-F238E27FC236}">
                  <a16:creationId xmlns:a16="http://schemas.microsoft.com/office/drawing/2014/main" id="{32F2F196-065D-4B30-8BBC-E43375C64342}"/>
                </a:ext>
              </a:extLst>
            </p:cNvPr>
            <p:cNvGrpSpPr/>
            <p:nvPr/>
          </p:nvGrpSpPr>
          <p:grpSpPr>
            <a:xfrm>
              <a:off x="7618814" y="2340418"/>
              <a:ext cx="1754106" cy="1850401"/>
              <a:chOff x="7618814" y="2340418"/>
              <a:chExt cx="1754106" cy="1850401"/>
            </a:xfrm>
            <a:solidFill>
              <a:srgbClr val="FFFFFF"/>
            </a:solidFill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23C99B1-3823-493A-8B0C-0E6DB83F8900}"/>
                  </a:ext>
                </a:extLst>
              </p:cNvPr>
              <p:cNvSpPr/>
              <p:nvPr/>
            </p:nvSpPr>
            <p:spPr>
              <a:xfrm>
                <a:off x="7618814" y="2497882"/>
                <a:ext cx="1017167" cy="1132220"/>
              </a:xfrm>
              <a:custGeom>
                <a:avLst/>
                <a:gdLst>
                  <a:gd name="connsiteX0" fmla="*/ 542925 w 1017167"/>
                  <a:gd name="connsiteY0" fmla="*/ 1090311 h 1132220"/>
                  <a:gd name="connsiteX1" fmla="*/ 546735 w 1017167"/>
                  <a:gd name="connsiteY1" fmla="*/ 1041733 h 1132220"/>
                  <a:gd name="connsiteX2" fmla="*/ 506730 w 1017167"/>
                  <a:gd name="connsiteY2" fmla="*/ 1021731 h 1132220"/>
                  <a:gd name="connsiteX3" fmla="*/ 461010 w 1017167"/>
                  <a:gd name="connsiteY3" fmla="*/ 1021731 h 1132220"/>
                  <a:gd name="connsiteX4" fmla="*/ 487680 w 1017167"/>
                  <a:gd name="connsiteY4" fmla="*/ 939816 h 1132220"/>
                  <a:gd name="connsiteX5" fmla="*/ 437198 w 1017167"/>
                  <a:gd name="connsiteY5" fmla="*/ 929338 h 1132220"/>
                  <a:gd name="connsiteX6" fmla="*/ 425768 w 1017167"/>
                  <a:gd name="connsiteY6" fmla="*/ 951246 h 1132220"/>
                  <a:gd name="connsiteX7" fmla="*/ 414338 w 1017167"/>
                  <a:gd name="connsiteY7" fmla="*/ 975058 h 1132220"/>
                  <a:gd name="connsiteX8" fmla="*/ 395288 w 1017167"/>
                  <a:gd name="connsiteY8" fmla="*/ 975058 h 1132220"/>
                  <a:gd name="connsiteX9" fmla="*/ 370523 w 1017167"/>
                  <a:gd name="connsiteY9" fmla="*/ 972201 h 1132220"/>
                  <a:gd name="connsiteX10" fmla="*/ 343853 w 1017167"/>
                  <a:gd name="connsiteY10" fmla="*/ 962676 h 1132220"/>
                  <a:gd name="connsiteX11" fmla="*/ 334328 w 1017167"/>
                  <a:gd name="connsiteY11" fmla="*/ 931243 h 1132220"/>
                  <a:gd name="connsiteX12" fmla="*/ 330518 w 1017167"/>
                  <a:gd name="connsiteY12" fmla="*/ 855043 h 1132220"/>
                  <a:gd name="connsiteX13" fmla="*/ 340995 w 1017167"/>
                  <a:gd name="connsiteY13" fmla="*/ 807418 h 1132220"/>
                  <a:gd name="connsiteX14" fmla="*/ 358140 w 1017167"/>
                  <a:gd name="connsiteY14" fmla="*/ 764556 h 1132220"/>
                  <a:gd name="connsiteX15" fmla="*/ 414338 w 1017167"/>
                  <a:gd name="connsiteY15" fmla="*/ 780748 h 1132220"/>
                  <a:gd name="connsiteX16" fmla="*/ 439103 w 1017167"/>
                  <a:gd name="connsiteY16" fmla="*/ 785511 h 1132220"/>
                  <a:gd name="connsiteX17" fmla="*/ 455295 w 1017167"/>
                  <a:gd name="connsiteY17" fmla="*/ 791226 h 1132220"/>
                  <a:gd name="connsiteX18" fmla="*/ 447675 w 1017167"/>
                  <a:gd name="connsiteY18" fmla="*/ 782653 h 1132220"/>
                  <a:gd name="connsiteX19" fmla="*/ 449580 w 1017167"/>
                  <a:gd name="connsiteY19" fmla="*/ 769318 h 1132220"/>
                  <a:gd name="connsiteX20" fmla="*/ 474345 w 1017167"/>
                  <a:gd name="connsiteY20" fmla="*/ 772176 h 1132220"/>
                  <a:gd name="connsiteX21" fmla="*/ 494348 w 1017167"/>
                  <a:gd name="connsiteY21" fmla="*/ 771223 h 1132220"/>
                  <a:gd name="connsiteX22" fmla="*/ 516255 w 1017167"/>
                  <a:gd name="connsiteY22" fmla="*/ 762651 h 1132220"/>
                  <a:gd name="connsiteX23" fmla="*/ 526733 w 1017167"/>
                  <a:gd name="connsiteY23" fmla="*/ 777891 h 1132220"/>
                  <a:gd name="connsiteX24" fmla="*/ 548640 w 1017167"/>
                  <a:gd name="connsiteY24" fmla="*/ 790273 h 1132220"/>
                  <a:gd name="connsiteX25" fmla="*/ 567690 w 1017167"/>
                  <a:gd name="connsiteY25" fmla="*/ 839803 h 1132220"/>
                  <a:gd name="connsiteX26" fmla="*/ 585788 w 1017167"/>
                  <a:gd name="connsiteY26" fmla="*/ 875046 h 1132220"/>
                  <a:gd name="connsiteX27" fmla="*/ 579120 w 1017167"/>
                  <a:gd name="connsiteY27" fmla="*/ 755031 h 1132220"/>
                  <a:gd name="connsiteX28" fmla="*/ 603885 w 1017167"/>
                  <a:gd name="connsiteY28" fmla="*/ 723598 h 1132220"/>
                  <a:gd name="connsiteX29" fmla="*/ 615315 w 1017167"/>
                  <a:gd name="connsiteY29" fmla="*/ 685498 h 1132220"/>
                  <a:gd name="connsiteX30" fmla="*/ 659130 w 1017167"/>
                  <a:gd name="connsiteY30" fmla="*/ 682641 h 1132220"/>
                  <a:gd name="connsiteX31" fmla="*/ 661988 w 1017167"/>
                  <a:gd name="connsiteY31" fmla="*/ 671211 h 1132220"/>
                  <a:gd name="connsiteX32" fmla="*/ 680085 w 1017167"/>
                  <a:gd name="connsiteY32" fmla="*/ 659781 h 1132220"/>
                  <a:gd name="connsiteX33" fmla="*/ 666750 w 1017167"/>
                  <a:gd name="connsiteY33" fmla="*/ 628348 h 1132220"/>
                  <a:gd name="connsiteX34" fmla="*/ 672465 w 1017167"/>
                  <a:gd name="connsiteY34" fmla="*/ 627396 h 1132220"/>
                  <a:gd name="connsiteX35" fmla="*/ 684848 w 1017167"/>
                  <a:gd name="connsiteY35" fmla="*/ 612156 h 1132220"/>
                  <a:gd name="connsiteX36" fmla="*/ 676275 w 1017167"/>
                  <a:gd name="connsiteY36" fmla="*/ 582628 h 1132220"/>
                  <a:gd name="connsiteX37" fmla="*/ 702945 w 1017167"/>
                  <a:gd name="connsiteY37" fmla="*/ 580723 h 1132220"/>
                  <a:gd name="connsiteX38" fmla="*/ 690563 w 1017167"/>
                  <a:gd name="connsiteY38" fmla="*/ 526431 h 1132220"/>
                  <a:gd name="connsiteX39" fmla="*/ 759143 w 1017167"/>
                  <a:gd name="connsiteY39" fmla="*/ 542623 h 1132220"/>
                  <a:gd name="connsiteX40" fmla="*/ 777240 w 1017167"/>
                  <a:gd name="connsiteY40" fmla="*/ 532146 h 1132220"/>
                  <a:gd name="connsiteX41" fmla="*/ 761048 w 1017167"/>
                  <a:gd name="connsiteY41" fmla="*/ 524526 h 1132220"/>
                  <a:gd name="connsiteX42" fmla="*/ 786765 w 1017167"/>
                  <a:gd name="connsiteY42" fmla="*/ 501666 h 1132220"/>
                  <a:gd name="connsiteX43" fmla="*/ 795338 w 1017167"/>
                  <a:gd name="connsiteY43" fmla="*/ 486426 h 1132220"/>
                  <a:gd name="connsiteX44" fmla="*/ 816293 w 1017167"/>
                  <a:gd name="connsiteY44" fmla="*/ 477853 h 1132220"/>
                  <a:gd name="connsiteX45" fmla="*/ 829628 w 1017167"/>
                  <a:gd name="connsiteY45" fmla="*/ 468328 h 1132220"/>
                  <a:gd name="connsiteX46" fmla="*/ 862013 w 1017167"/>
                  <a:gd name="connsiteY46" fmla="*/ 462613 h 1132220"/>
                  <a:gd name="connsiteX47" fmla="*/ 840105 w 1017167"/>
                  <a:gd name="connsiteY47" fmla="*/ 488331 h 1132220"/>
                  <a:gd name="connsiteX48" fmla="*/ 875348 w 1017167"/>
                  <a:gd name="connsiteY48" fmla="*/ 480711 h 1132220"/>
                  <a:gd name="connsiteX49" fmla="*/ 932498 w 1017167"/>
                  <a:gd name="connsiteY49" fmla="*/ 466423 h 1132220"/>
                  <a:gd name="connsiteX50" fmla="*/ 927735 w 1017167"/>
                  <a:gd name="connsiteY50" fmla="*/ 457851 h 1132220"/>
                  <a:gd name="connsiteX51" fmla="*/ 949643 w 1017167"/>
                  <a:gd name="connsiteY51" fmla="*/ 450231 h 1132220"/>
                  <a:gd name="connsiteX52" fmla="*/ 941070 w 1017167"/>
                  <a:gd name="connsiteY52" fmla="*/ 442611 h 1132220"/>
                  <a:gd name="connsiteX53" fmla="*/ 916305 w 1017167"/>
                  <a:gd name="connsiteY53" fmla="*/ 414988 h 1132220"/>
                  <a:gd name="connsiteX54" fmla="*/ 922020 w 1017167"/>
                  <a:gd name="connsiteY54" fmla="*/ 453088 h 1132220"/>
                  <a:gd name="connsiteX55" fmla="*/ 902970 w 1017167"/>
                  <a:gd name="connsiteY55" fmla="*/ 452136 h 1132220"/>
                  <a:gd name="connsiteX56" fmla="*/ 889635 w 1017167"/>
                  <a:gd name="connsiteY56" fmla="*/ 452136 h 1132220"/>
                  <a:gd name="connsiteX57" fmla="*/ 875348 w 1017167"/>
                  <a:gd name="connsiteY57" fmla="*/ 443563 h 1132220"/>
                  <a:gd name="connsiteX58" fmla="*/ 861060 w 1017167"/>
                  <a:gd name="connsiteY58" fmla="*/ 426418 h 1132220"/>
                  <a:gd name="connsiteX59" fmla="*/ 868680 w 1017167"/>
                  <a:gd name="connsiteY59" fmla="*/ 413083 h 1132220"/>
                  <a:gd name="connsiteX60" fmla="*/ 845820 w 1017167"/>
                  <a:gd name="connsiteY60" fmla="*/ 408321 h 1132220"/>
                  <a:gd name="connsiteX61" fmla="*/ 872490 w 1017167"/>
                  <a:gd name="connsiteY61" fmla="*/ 388318 h 1132220"/>
                  <a:gd name="connsiteX62" fmla="*/ 832485 w 1017167"/>
                  <a:gd name="connsiteY62" fmla="*/ 394033 h 1132220"/>
                  <a:gd name="connsiteX63" fmla="*/ 798195 w 1017167"/>
                  <a:gd name="connsiteY63" fmla="*/ 412131 h 1132220"/>
                  <a:gd name="connsiteX64" fmla="*/ 775335 w 1017167"/>
                  <a:gd name="connsiteY64" fmla="*/ 414988 h 1132220"/>
                  <a:gd name="connsiteX65" fmla="*/ 803910 w 1017167"/>
                  <a:gd name="connsiteY65" fmla="*/ 388318 h 1132220"/>
                  <a:gd name="connsiteX66" fmla="*/ 828675 w 1017167"/>
                  <a:gd name="connsiteY66" fmla="*/ 374031 h 1132220"/>
                  <a:gd name="connsiteX67" fmla="*/ 844868 w 1017167"/>
                  <a:gd name="connsiteY67" fmla="*/ 362601 h 1132220"/>
                  <a:gd name="connsiteX68" fmla="*/ 888683 w 1017167"/>
                  <a:gd name="connsiteY68" fmla="*/ 355933 h 1132220"/>
                  <a:gd name="connsiteX69" fmla="*/ 949643 w 1017167"/>
                  <a:gd name="connsiteY69" fmla="*/ 360696 h 1132220"/>
                  <a:gd name="connsiteX70" fmla="*/ 971550 w 1017167"/>
                  <a:gd name="connsiteY70" fmla="*/ 341646 h 1132220"/>
                  <a:gd name="connsiteX71" fmla="*/ 998220 w 1017167"/>
                  <a:gd name="connsiteY71" fmla="*/ 339741 h 1132220"/>
                  <a:gd name="connsiteX72" fmla="*/ 1016318 w 1017167"/>
                  <a:gd name="connsiteY72" fmla="*/ 318786 h 1132220"/>
                  <a:gd name="connsiteX73" fmla="*/ 994410 w 1017167"/>
                  <a:gd name="connsiteY73" fmla="*/ 294021 h 1132220"/>
                  <a:gd name="connsiteX74" fmla="*/ 976313 w 1017167"/>
                  <a:gd name="connsiteY74" fmla="*/ 282591 h 1132220"/>
                  <a:gd name="connsiteX75" fmla="*/ 987743 w 1017167"/>
                  <a:gd name="connsiteY75" fmla="*/ 274971 h 1132220"/>
                  <a:gd name="connsiteX76" fmla="*/ 934403 w 1017167"/>
                  <a:gd name="connsiteY76" fmla="*/ 267351 h 1132220"/>
                  <a:gd name="connsiteX77" fmla="*/ 928688 w 1017167"/>
                  <a:gd name="connsiteY77" fmla="*/ 243538 h 1132220"/>
                  <a:gd name="connsiteX78" fmla="*/ 907733 w 1017167"/>
                  <a:gd name="connsiteY78" fmla="*/ 229251 h 1132220"/>
                  <a:gd name="connsiteX79" fmla="*/ 909638 w 1017167"/>
                  <a:gd name="connsiteY79" fmla="*/ 215916 h 1132220"/>
                  <a:gd name="connsiteX80" fmla="*/ 908685 w 1017167"/>
                  <a:gd name="connsiteY80" fmla="*/ 204486 h 1132220"/>
                  <a:gd name="connsiteX81" fmla="*/ 895350 w 1017167"/>
                  <a:gd name="connsiteY81" fmla="*/ 190198 h 1132220"/>
                  <a:gd name="connsiteX82" fmla="*/ 854393 w 1017167"/>
                  <a:gd name="connsiteY82" fmla="*/ 184483 h 1132220"/>
                  <a:gd name="connsiteX83" fmla="*/ 809625 w 1017167"/>
                  <a:gd name="connsiteY83" fmla="*/ 196866 h 1132220"/>
                  <a:gd name="connsiteX84" fmla="*/ 796290 w 1017167"/>
                  <a:gd name="connsiteY84" fmla="*/ 194008 h 1132220"/>
                  <a:gd name="connsiteX85" fmla="*/ 781050 w 1017167"/>
                  <a:gd name="connsiteY85" fmla="*/ 189246 h 1132220"/>
                  <a:gd name="connsiteX86" fmla="*/ 787718 w 1017167"/>
                  <a:gd name="connsiteY86" fmla="*/ 170196 h 1132220"/>
                  <a:gd name="connsiteX87" fmla="*/ 790575 w 1017167"/>
                  <a:gd name="connsiteY87" fmla="*/ 150193 h 1132220"/>
                  <a:gd name="connsiteX88" fmla="*/ 754380 w 1017167"/>
                  <a:gd name="connsiteY88" fmla="*/ 133048 h 1132220"/>
                  <a:gd name="connsiteX89" fmla="*/ 716280 w 1017167"/>
                  <a:gd name="connsiteY89" fmla="*/ 119713 h 1132220"/>
                  <a:gd name="connsiteX90" fmla="*/ 683895 w 1017167"/>
                  <a:gd name="connsiteY90" fmla="*/ 129238 h 1132220"/>
                  <a:gd name="connsiteX91" fmla="*/ 656273 w 1017167"/>
                  <a:gd name="connsiteY91" fmla="*/ 124476 h 1132220"/>
                  <a:gd name="connsiteX92" fmla="*/ 660083 w 1017167"/>
                  <a:gd name="connsiteY92" fmla="*/ 141621 h 1132220"/>
                  <a:gd name="connsiteX93" fmla="*/ 648653 w 1017167"/>
                  <a:gd name="connsiteY93" fmla="*/ 157813 h 1132220"/>
                  <a:gd name="connsiteX94" fmla="*/ 659130 w 1017167"/>
                  <a:gd name="connsiteY94" fmla="*/ 159718 h 1132220"/>
                  <a:gd name="connsiteX95" fmla="*/ 661988 w 1017167"/>
                  <a:gd name="connsiteY95" fmla="*/ 173053 h 1132220"/>
                  <a:gd name="connsiteX96" fmla="*/ 655320 w 1017167"/>
                  <a:gd name="connsiteY96" fmla="*/ 184483 h 1132220"/>
                  <a:gd name="connsiteX97" fmla="*/ 652463 w 1017167"/>
                  <a:gd name="connsiteY97" fmla="*/ 208296 h 1132220"/>
                  <a:gd name="connsiteX98" fmla="*/ 683895 w 1017167"/>
                  <a:gd name="connsiteY98" fmla="*/ 252111 h 1132220"/>
                  <a:gd name="connsiteX99" fmla="*/ 620078 w 1017167"/>
                  <a:gd name="connsiteY99" fmla="*/ 277828 h 1132220"/>
                  <a:gd name="connsiteX100" fmla="*/ 627698 w 1017167"/>
                  <a:gd name="connsiteY100" fmla="*/ 305451 h 1132220"/>
                  <a:gd name="connsiteX101" fmla="*/ 631508 w 1017167"/>
                  <a:gd name="connsiteY101" fmla="*/ 328311 h 1132220"/>
                  <a:gd name="connsiteX102" fmla="*/ 615315 w 1017167"/>
                  <a:gd name="connsiteY102" fmla="*/ 345456 h 1132220"/>
                  <a:gd name="connsiteX103" fmla="*/ 592455 w 1017167"/>
                  <a:gd name="connsiteY103" fmla="*/ 334026 h 1132220"/>
                  <a:gd name="connsiteX104" fmla="*/ 578168 w 1017167"/>
                  <a:gd name="connsiteY104" fmla="*/ 307356 h 1132220"/>
                  <a:gd name="connsiteX105" fmla="*/ 570548 w 1017167"/>
                  <a:gd name="connsiteY105" fmla="*/ 273066 h 1132220"/>
                  <a:gd name="connsiteX106" fmla="*/ 499110 w 1017167"/>
                  <a:gd name="connsiteY106" fmla="*/ 261636 h 1132220"/>
                  <a:gd name="connsiteX107" fmla="*/ 467678 w 1017167"/>
                  <a:gd name="connsiteY107" fmla="*/ 238776 h 1132220"/>
                  <a:gd name="connsiteX108" fmla="*/ 445770 w 1017167"/>
                  <a:gd name="connsiteY108" fmla="*/ 247348 h 1132220"/>
                  <a:gd name="connsiteX109" fmla="*/ 430530 w 1017167"/>
                  <a:gd name="connsiteY109" fmla="*/ 250206 h 1132220"/>
                  <a:gd name="connsiteX110" fmla="*/ 413385 w 1017167"/>
                  <a:gd name="connsiteY110" fmla="*/ 217821 h 1132220"/>
                  <a:gd name="connsiteX111" fmla="*/ 400050 w 1017167"/>
                  <a:gd name="connsiteY111" fmla="*/ 193056 h 1132220"/>
                  <a:gd name="connsiteX112" fmla="*/ 431483 w 1017167"/>
                  <a:gd name="connsiteY112" fmla="*/ 167338 h 1132220"/>
                  <a:gd name="connsiteX113" fmla="*/ 450533 w 1017167"/>
                  <a:gd name="connsiteY113" fmla="*/ 143526 h 1132220"/>
                  <a:gd name="connsiteX114" fmla="*/ 447675 w 1017167"/>
                  <a:gd name="connsiteY114" fmla="*/ 127333 h 1132220"/>
                  <a:gd name="connsiteX115" fmla="*/ 465773 w 1017167"/>
                  <a:gd name="connsiteY115" fmla="*/ 119713 h 1132220"/>
                  <a:gd name="connsiteX116" fmla="*/ 484823 w 1017167"/>
                  <a:gd name="connsiteY116" fmla="*/ 113998 h 1132220"/>
                  <a:gd name="connsiteX117" fmla="*/ 527685 w 1017167"/>
                  <a:gd name="connsiteY117" fmla="*/ 90186 h 1132220"/>
                  <a:gd name="connsiteX118" fmla="*/ 489585 w 1017167"/>
                  <a:gd name="connsiteY118" fmla="*/ 81613 h 1132220"/>
                  <a:gd name="connsiteX119" fmla="*/ 533400 w 1017167"/>
                  <a:gd name="connsiteY119" fmla="*/ 81613 h 1132220"/>
                  <a:gd name="connsiteX120" fmla="*/ 539115 w 1017167"/>
                  <a:gd name="connsiteY120" fmla="*/ 65421 h 1132220"/>
                  <a:gd name="connsiteX121" fmla="*/ 581025 w 1017167"/>
                  <a:gd name="connsiteY121" fmla="*/ 62563 h 1132220"/>
                  <a:gd name="connsiteX122" fmla="*/ 567690 w 1017167"/>
                  <a:gd name="connsiteY122" fmla="*/ 53991 h 1132220"/>
                  <a:gd name="connsiteX123" fmla="*/ 586740 w 1017167"/>
                  <a:gd name="connsiteY123" fmla="*/ 56848 h 1132220"/>
                  <a:gd name="connsiteX124" fmla="*/ 613410 w 1017167"/>
                  <a:gd name="connsiteY124" fmla="*/ 46371 h 1132220"/>
                  <a:gd name="connsiteX125" fmla="*/ 600075 w 1017167"/>
                  <a:gd name="connsiteY125" fmla="*/ 19701 h 1132220"/>
                  <a:gd name="connsiteX126" fmla="*/ 612458 w 1017167"/>
                  <a:gd name="connsiteY126" fmla="*/ 19701 h 1132220"/>
                  <a:gd name="connsiteX127" fmla="*/ 621983 w 1017167"/>
                  <a:gd name="connsiteY127" fmla="*/ 15891 h 1132220"/>
                  <a:gd name="connsiteX128" fmla="*/ 605790 w 1017167"/>
                  <a:gd name="connsiteY128" fmla="*/ 6366 h 1132220"/>
                  <a:gd name="connsiteX129" fmla="*/ 576263 w 1017167"/>
                  <a:gd name="connsiteY129" fmla="*/ 20653 h 1132220"/>
                  <a:gd name="connsiteX130" fmla="*/ 562928 w 1017167"/>
                  <a:gd name="connsiteY130" fmla="*/ 26368 h 1132220"/>
                  <a:gd name="connsiteX131" fmla="*/ 550545 w 1017167"/>
                  <a:gd name="connsiteY131" fmla="*/ 44466 h 1132220"/>
                  <a:gd name="connsiteX132" fmla="*/ 522923 w 1017167"/>
                  <a:gd name="connsiteY132" fmla="*/ 44466 h 1132220"/>
                  <a:gd name="connsiteX133" fmla="*/ 521017 w 1017167"/>
                  <a:gd name="connsiteY133" fmla="*/ 25416 h 1132220"/>
                  <a:gd name="connsiteX134" fmla="*/ 500063 w 1017167"/>
                  <a:gd name="connsiteY134" fmla="*/ 42561 h 1132220"/>
                  <a:gd name="connsiteX135" fmla="*/ 502920 w 1017167"/>
                  <a:gd name="connsiteY135" fmla="*/ 26368 h 1132220"/>
                  <a:gd name="connsiteX136" fmla="*/ 488633 w 1017167"/>
                  <a:gd name="connsiteY136" fmla="*/ 26368 h 1132220"/>
                  <a:gd name="connsiteX137" fmla="*/ 480060 w 1017167"/>
                  <a:gd name="connsiteY137" fmla="*/ 28273 h 1132220"/>
                  <a:gd name="connsiteX138" fmla="*/ 491490 w 1017167"/>
                  <a:gd name="connsiteY138" fmla="*/ 17796 h 1132220"/>
                  <a:gd name="connsiteX139" fmla="*/ 479108 w 1017167"/>
                  <a:gd name="connsiteY139" fmla="*/ 5413 h 1132220"/>
                  <a:gd name="connsiteX140" fmla="*/ 456248 w 1017167"/>
                  <a:gd name="connsiteY140" fmla="*/ 4461 h 1132220"/>
                  <a:gd name="connsiteX141" fmla="*/ 430530 w 1017167"/>
                  <a:gd name="connsiteY141" fmla="*/ 25416 h 1132220"/>
                  <a:gd name="connsiteX142" fmla="*/ 436245 w 1017167"/>
                  <a:gd name="connsiteY142" fmla="*/ 27321 h 1132220"/>
                  <a:gd name="connsiteX143" fmla="*/ 436245 w 1017167"/>
                  <a:gd name="connsiteY143" fmla="*/ 39703 h 1132220"/>
                  <a:gd name="connsiteX144" fmla="*/ 452438 w 1017167"/>
                  <a:gd name="connsiteY144" fmla="*/ 37798 h 1132220"/>
                  <a:gd name="connsiteX145" fmla="*/ 466725 w 1017167"/>
                  <a:gd name="connsiteY145" fmla="*/ 35893 h 1132220"/>
                  <a:gd name="connsiteX146" fmla="*/ 445770 w 1017167"/>
                  <a:gd name="connsiteY146" fmla="*/ 46371 h 1132220"/>
                  <a:gd name="connsiteX147" fmla="*/ 452438 w 1017167"/>
                  <a:gd name="connsiteY147" fmla="*/ 48276 h 1132220"/>
                  <a:gd name="connsiteX148" fmla="*/ 457200 w 1017167"/>
                  <a:gd name="connsiteY148" fmla="*/ 47323 h 1132220"/>
                  <a:gd name="connsiteX149" fmla="*/ 432435 w 1017167"/>
                  <a:gd name="connsiteY149" fmla="*/ 63516 h 1132220"/>
                  <a:gd name="connsiteX150" fmla="*/ 426720 w 1017167"/>
                  <a:gd name="connsiteY150" fmla="*/ 78756 h 1132220"/>
                  <a:gd name="connsiteX151" fmla="*/ 423863 w 1017167"/>
                  <a:gd name="connsiteY151" fmla="*/ 65421 h 1132220"/>
                  <a:gd name="connsiteX152" fmla="*/ 395288 w 1017167"/>
                  <a:gd name="connsiteY152" fmla="*/ 75898 h 1132220"/>
                  <a:gd name="connsiteX153" fmla="*/ 343853 w 1017167"/>
                  <a:gd name="connsiteY153" fmla="*/ 92091 h 1132220"/>
                  <a:gd name="connsiteX154" fmla="*/ 290513 w 1017167"/>
                  <a:gd name="connsiteY154" fmla="*/ 120666 h 1132220"/>
                  <a:gd name="connsiteX155" fmla="*/ 290513 w 1017167"/>
                  <a:gd name="connsiteY155" fmla="*/ 119713 h 1132220"/>
                  <a:gd name="connsiteX156" fmla="*/ 231458 w 1017167"/>
                  <a:gd name="connsiteY156" fmla="*/ 143526 h 1132220"/>
                  <a:gd name="connsiteX157" fmla="*/ 244793 w 1017167"/>
                  <a:gd name="connsiteY157" fmla="*/ 132096 h 1132220"/>
                  <a:gd name="connsiteX158" fmla="*/ 190500 w 1017167"/>
                  <a:gd name="connsiteY158" fmla="*/ 166386 h 1132220"/>
                  <a:gd name="connsiteX159" fmla="*/ 152400 w 1017167"/>
                  <a:gd name="connsiteY159" fmla="*/ 157813 h 1132220"/>
                  <a:gd name="connsiteX160" fmla="*/ 157163 w 1017167"/>
                  <a:gd name="connsiteY160" fmla="*/ 169243 h 1132220"/>
                  <a:gd name="connsiteX161" fmla="*/ 133350 w 1017167"/>
                  <a:gd name="connsiteY161" fmla="*/ 177816 h 1132220"/>
                  <a:gd name="connsiteX162" fmla="*/ 107632 w 1017167"/>
                  <a:gd name="connsiteY162" fmla="*/ 189246 h 1132220"/>
                  <a:gd name="connsiteX163" fmla="*/ 101918 w 1017167"/>
                  <a:gd name="connsiteY163" fmla="*/ 196866 h 1132220"/>
                  <a:gd name="connsiteX164" fmla="*/ 100965 w 1017167"/>
                  <a:gd name="connsiteY164" fmla="*/ 197818 h 1132220"/>
                  <a:gd name="connsiteX165" fmla="*/ 0 w 1017167"/>
                  <a:gd name="connsiteY165" fmla="*/ 355933 h 1132220"/>
                  <a:gd name="connsiteX166" fmla="*/ 27622 w 1017167"/>
                  <a:gd name="connsiteY166" fmla="*/ 358791 h 1132220"/>
                  <a:gd name="connsiteX167" fmla="*/ 59055 w 1017167"/>
                  <a:gd name="connsiteY167" fmla="*/ 377841 h 1132220"/>
                  <a:gd name="connsiteX168" fmla="*/ 57150 w 1017167"/>
                  <a:gd name="connsiteY168" fmla="*/ 394986 h 1132220"/>
                  <a:gd name="connsiteX169" fmla="*/ 52388 w 1017167"/>
                  <a:gd name="connsiteY169" fmla="*/ 414036 h 1132220"/>
                  <a:gd name="connsiteX170" fmla="*/ 60960 w 1017167"/>
                  <a:gd name="connsiteY170" fmla="*/ 395938 h 1132220"/>
                  <a:gd name="connsiteX171" fmla="*/ 60007 w 1017167"/>
                  <a:gd name="connsiteY171" fmla="*/ 421656 h 1132220"/>
                  <a:gd name="connsiteX172" fmla="*/ 54293 w 1017167"/>
                  <a:gd name="connsiteY172" fmla="*/ 469281 h 1132220"/>
                  <a:gd name="connsiteX173" fmla="*/ 65723 w 1017167"/>
                  <a:gd name="connsiteY173" fmla="*/ 491188 h 1132220"/>
                  <a:gd name="connsiteX174" fmla="*/ 62865 w 1017167"/>
                  <a:gd name="connsiteY174" fmla="*/ 529288 h 1132220"/>
                  <a:gd name="connsiteX175" fmla="*/ 56197 w 1017167"/>
                  <a:gd name="connsiteY175" fmla="*/ 566436 h 1132220"/>
                  <a:gd name="connsiteX176" fmla="*/ 51435 w 1017167"/>
                  <a:gd name="connsiteY176" fmla="*/ 627396 h 1132220"/>
                  <a:gd name="connsiteX177" fmla="*/ 69532 w 1017167"/>
                  <a:gd name="connsiteY177" fmla="*/ 697881 h 1132220"/>
                  <a:gd name="connsiteX178" fmla="*/ 89535 w 1017167"/>
                  <a:gd name="connsiteY178" fmla="*/ 717883 h 1132220"/>
                  <a:gd name="connsiteX179" fmla="*/ 110490 w 1017167"/>
                  <a:gd name="connsiteY179" fmla="*/ 775986 h 1132220"/>
                  <a:gd name="connsiteX180" fmla="*/ 118110 w 1017167"/>
                  <a:gd name="connsiteY180" fmla="*/ 811228 h 1132220"/>
                  <a:gd name="connsiteX181" fmla="*/ 147638 w 1017167"/>
                  <a:gd name="connsiteY181" fmla="*/ 849328 h 1132220"/>
                  <a:gd name="connsiteX182" fmla="*/ 173355 w 1017167"/>
                  <a:gd name="connsiteY182" fmla="*/ 896953 h 1132220"/>
                  <a:gd name="connsiteX183" fmla="*/ 171450 w 1017167"/>
                  <a:gd name="connsiteY183" fmla="*/ 870283 h 1132220"/>
                  <a:gd name="connsiteX184" fmla="*/ 155258 w 1017167"/>
                  <a:gd name="connsiteY184" fmla="*/ 832183 h 1132220"/>
                  <a:gd name="connsiteX185" fmla="*/ 136208 w 1017167"/>
                  <a:gd name="connsiteY185" fmla="*/ 798846 h 1132220"/>
                  <a:gd name="connsiteX186" fmla="*/ 120968 w 1017167"/>
                  <a:gd name="connsiteY186" fmla="*/ 752173 h 1132220"/>
                  <a:gd name="connsiteX187" fmla="*/ 151448 w 1017167"/>
                  <a:gd name="connsiteY187" fmla="*/ 794083 h 1132220"/>
                  <a:gd name="connsiteX188" fmla="*/ 163830 w 1017167"/>
                  <a:gd name="connsiteY188" fmla="*/ 822658 h 1132220"/>
                  <a:gd name="connsiteX189" fmla="*/ 177165 w 1017167"/>
                  <a:gd name="connsiteY189" fmla="*/ 849328 h 1132220"/>
                  <a:gd name="connsiteX190" fmla="*/ 222885 w 1017167"/>
                  <a:gd name="connsiteY190" fmla="*/ 916003 h 1132220"/>
                  <a:gd name="connsiteX191" fmla="*/ 226695 w 1017167"/>
                  <a:gd name="connsiteY191" fmla="*/ 947436 h 1132220"/>
                  <a:gd name="connsiteX192" fmla="*/ 251460 w 1017167"/>
                  <a:gd name="connsiteY192" fmla="*/ 975058 h 1132220"/>
                  <a:gd name="connsiteX193" fmla="*/ 312420 w 1017167"/>
                  <a:gd name="connsiteY193" fmla="*/ 1007443 h 1132220"/>
                  <a:gd name="connsiteX194" fmla="*/ 346710 w 1017167"/>
                  <a:gd name="connsiteY194" fmla="*/ 1023636 h 1132220"/>
                  <a:gd name="connsiteX195" fmla="*/ 373380 w 1017167"/>
                  <a:gd name="connsiteY195" fmla="*/ 1016968 h 1132220"/>
                  <a:gd name="connsiteX196" fmla="*/ 423863 w 1017167"/>
                  <a:gd name="connsiteY196" fmla="*/ 1057926 h 1132220"/>
                  <a:gd name="connsiteX197" fmla="*/ 480060 w 1017167"/>
                  <a:gd name="connsiteY197" fmla="*/ 1071261 h 1132220"/>
                  <a:gd name="connsiteX198" fmla="*/ 512445 w 1017167"/>
                  <a:gd name="connsiteY198" fmla="*/ 1111266 h 1132220"/>
                  <a:gd name="connsiteX199" fmla="*/ 516255 w 1017167"/>
                  <a:gd name="connsiteY199" fmla="*/ 1128411 h 1132220"/>
                  <a:gd name="connsiteX200" fmla="*/ 521017 w 1017167"/>
                  <a:gd name="connsiteY200" fmla="*/ 1132221 h 1132220"/>
                  <a:gd name="connsiteX201" fmla="*/ 551498 w 1017167"/>
                  <a:gd name="connsiteY201" fmla="*/ 1119838 h 1132220"/>
                  <a:gd name="connsiteX202" fmla="*/ 542925 w 1017167"/>
                  <a:gd name="connsiteY202" fmla="*/ 1090311 h 113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</a:cxnLst>
                <a:rect l="l" t="t" r="r" b="b"/>
                <a:pathLst>
                  <a:path w="1017167" h="1132220">
                    <a:moveTo>
                      <a:pt x="542925" y="1090311"/>
                    </a:moveTo>
                    <a:cubicBezTo>
                      <a:pt x="544830" y="1081738"/>
                      <a:pt x="553403" y="1047448"/>
                      <a:pt x="546735" y="1041733"/>
                    </a:cubicBezTo>
                    <a:cubicBezTo>
                      <a:pt x="534353" y="1032208"/>
                      <a:pt x="528638" y="1021731"/>
                      <a:pt x="506730" y="1021731"/>
                    </a:cubicBezTo>
                    <a:cubicBezTo>
                      <a:pt x="490538" y="1022683"/>
                      <a:pt x="477203" y="1023636"/>
                      <a:pt x="461010" y="1021731"/>
                    </a:cubicBezTo>
                    <a:cubicBezTo>
                      <a:pt x="475298" y="992203"/>
                      <a:pt x="470535" y="968391"/>
                      <a:pt x="487680" y="939816"/>
                    </a:cubicBezTo>
                    <a:cubicBezTo>
                      <a:pt x="501015" y="916956"/>
                      <a:pt x="444818" y="927433"/>
                      <a:pt x="437198" y="929338"/>
                    </a:cubicBezTo>
                    <a:cubicBezTo>
                      <a:pt x="423863" y="933148"/>
                      <a:pt x="427673" y="938863"/>
                      <a:pt x="425768" y="951246"/>
                    </a:cubicBezTo>
                    <a:cubicBezTo>
                      <a:pt x="424815" y="959818"/>
                      <a:pt x="412433" y="968391"/>
                      <a:pt x="414338" y="975058"/>
                    </a:cubicBezTo>
                    <a:cubicBezTo>
                      <a:pt x="408623" y="974106"/>
                      <a:pt x="401955" y="974106"/>
                      <a:pt x="395288" y="975058"/>
                    </a:cubicBezTo>
                    <a:cubicBezTo>
                      <a:pt x="385763" y="976011"/>
                      <a:pt x="376238" y="976963"/>
                      <a:pt x="370523" y="972201"/>
                    </a:cubicBezTo>
                    <a:cubicBezTo>
                      <a:pt x="359093" y="963628"/>
                      <a:pt x="351473" y="976963"/>
                      <a:pt x="343853" y="962676"/>
                    </a:cubicBezTo>
                    <a:cubicBezTo>
                      <a:pt x="339090" y="954103"/>
                      <a:pt x="340043" y="939816"/>
                      <a:pt x="334328" y="931243"/>
                    </a:cubicBezTo>
                    <a:cubicBezTo>
                      <a:pt x="321945" y="912193"/>
                      <a:pt x="317183" y="874093"/>
                      <a:pt x="330518" y="855043"/>
                    </a:cubicBezTo>
                    <a:cubicBezTo>
                      <a:pt x="341948" y="837898"/>
                      <a:pt x="322898" y="820753"/>
                      <a:pt x="340995" y="807418"/>
                    </a:cubicBezTo>
                    <a:cubicBezTo>
                      <a:pt x="348615" y="801703"/>
                      <a:pt x="358140" y="776938"/>
                      <a:pt x="358140" y="764556"/>
                    </a:cubicBezTo>
                    <a:cubicBezTo>
                      <a:pt x="373380" y="763603"/>
                      <a:pt x="401955" y="779796"/>
                      <a:pt x="414338" y="780748"/>
                    </a:cubicBezTo>
                    <a:cubicBezTo>
                      <a:pt x="418148" y="789321"/>
                      <a:pt x="438150" y="798846"/>
                      <a:pt x="439103" y="785511"/>
                    </a:cubicBezTo>
                    <a:cubicBezTo>
                      <a:pt x="443865" y="789321"/>
                      <a:pt x="448628" y="795988"/>
                      <a:pt x="455295" y="791226"/>
                    </a:cubicBezTo>
                    <a:cubicBezTo>
                      <a:pt x="455295" y="786463"/>
                      <a:pt x="452438" y="783606"/>
                      <a:pt x="447675" y="782653"/>
                    </a:cubicBezTo>
                    <a:cubicBezTo>
                      <a:pt x="450533" y="778843"/>
                      <a:pt x="450533" y="774081"/>
                      <a:pt x="449580" y="769318"/>
                    </a:cubicBezTo>
                    <a:cubicBezTo>
                      <a:pt x="459105" y="763603"/>
                      <a:pt x="468630" y="772176"/>
                      <a:pt x="474345" y="772176"/>
                    </a:cubicBezTo>
                    <a:cubicBezTo>
                      <a:pt x="481965" y="768366"/>
                      <a:pt x="487680" y="770271"/>
                      <a:pt x="494348" y="771223"/>
                    </a:cubicBezTo>
                    <a:cubicBezTo>
                      <a:pt x="499110" y="772176"/>
                      <a:pt x="511492" y="764556"/>
                      <a:pt x="516255" y="762651"/>
                    </a:cubicBezTo>
                    <a:cubicBezTo>
                      <a:pt x="514350" y="774081"/>
                      <a:pt x="520065" y="782653"/>
                      <a:pt x="526733" y="777891"/>
                    </a:cubicBezTo>
                    <a:cubicBezTo>
                      <a:pt x="538163" y="769318"/>
                      <a:pt x="540068" y="781701"/>
                      <a:pt x="548640" y="790273"/>
                    </a:cubicBezTo>
                    <a:cubicBezTo>
                      <a:pt x="561023" y="801703"/>
                      <a:pt x="544830" y="827421"/>
                      <a:pt x="567690" y="839803"/>
                    </a:cubicBezTo>
                    <a:cubicBezTo>
                      <a:pt x="565785" y="849328"/>
                      <a:pt x="581025" y="875998"/>
                      <a:pt x="585788" y="875046"/>
                    </a:cubicBezTo>
                    <a:cubicBezTo>
                      <a:pt x="625793" y="870283"/>
                      <a:pt x="572453" y="778843"/>
                      <a:pt x="579120" y="755031"/>
                    </a:cubicBezTo>
                    <a:cubicBezTo>
                      <a:pt x="583883" y="738838"/>
                      <a:pt x="590550" y="731218"/>
                      <a:pt x="603885" y="723598"/>
                    </a:cubicBezTo>
                    <a:cubicBezTo>
                      <a:pt x="616268" y="716931"/>
                      <a:pt x="602933" y="689308"/>
                      <a:pt x="615315" y="685498"/>
                    </a:cubicBezTo>
                    <a:cubicBezTo>
                      <a:pt x="627698" y="681688"/>
                      <a:pt x="646748" y="687403"/>
                      <a:pt x="659130" y="682641"/>
                    </a:cubicBezTo>
                    <a:cubicBezTo>
                      <a:pt x="665798" y="679783"/>
                      <a:pt x="670560" y="675973"/>
                      <a:pt x="661988" y="671211"/>
                    </a:cubicBezTo>
                    <a:cubicBezTo>
                      <a:pt x="663893" y="668353"/>
                      <a:pt x="679133" y="658828"/>
                      <a:pt x="680085" y="659781"/>
                    </a:cubicBezTo>
                    <a:cubicBezTo>
                      <a:pt x="679133" y="650256"/>
                      <a:pt x="664845" y="635016"/>
                      <a:pt x="666750" y="628348"/>
                    </a:cubicBezTo>
                    <a:cubicBezTo>
                      <a:pt x="668655" y="629301"/>
                      <a:pt x="673418" y="625491"/>
                      <a:pt x="672465" y="627396"/>
                    </a:cubicBezTo>
                    <a:cubicBezTo>
                      <a:pt x="674370" y="633111"/>
                      <a:pt x="684848" y="613108"/>
                      <a:pt x="684848" y="612156"/>
                    </a:cubicBezTo>
                    <a:cubicBezTo>
                      <a:pt x="691515" y="599773"/>
                      <a:pt x="673418" y="592153"/>
                      <a:pt x="676275" y="582628"/>
                    </a:cubicBezTo>
                    <a:cubicBezTo>
                      <a:pt x="681990" y="583581"/>
                      <a:pt x="699135" y="589296"/>
                      <a:pt x="702945" y="580723"/>
                    </a:cubicBezTo>
                    <a:cubicBezTo>
                      <a:pt x="706755" y="572151"/>
                      <a:pt x="695325" y="526431"/>
                      <a:pt x="690563" y="526431"/>
                    </a:cubicBezTo>
                    <a:cubicBezTo>
                      <a:pt x="705803" y="509286"/>
                      <a:pt x="744855" y="556911"/>
                      <a:pt x="759143" y="542623"/>
                    </a:cubicBezTo>
                    <a:cubicBezTo>
                      <a:pt x="771525" y="543576"/>
                      <a:pt x="777240" y="544528"/>
                      <a:pt x="777240" y="532146"/>
                    </a:cubicBezTo>
                    <a:cubicBezTo>
                      <a:pt x="772478" y="526431"/>
                      <a:pt x="764858" y="532146"/>
                      <a:pt x="761048" y="524526"/>
                    </a:cubicBezTo>
                    <a:cubicBezTo>
                      <a:pt x="762953" y="511191"/>
                      <a:pt x="772478" y="505476"/>
                      <a:pt x="786765" y="501666"/>
                    </a:cubicBezTo>
                    <a:cubicBezTo>
                      <a:pt x="792480" y="499761"/>
                      <a:pt x="792480" y="491188"/>
                      <a:pt x="795338" y="486426"/>
                    </a:cubicBezTo>
                    <a:cubicBezTo>
                      <a:pt x="802958" y="485473"/>
                      <a:pt x="808673" y="480711"/>
                      <a:pt x="816293" y="477853"/>
                    </a:cubicBezTo>
                    <a:cubicBezTo>
                      <a:pt x="837248" y="469281"/>
                      <a:pt x="822960" y="472138"/>
                      <a:pt x="829628" y="468328"/>
                    </a:cubicBezTo>
                    <a:cubicBezTo>
                      <a:pt x="830580" y="468328"/>
                      <a:pt x="863918" y="465471"/>
                      <a:pt x="862013" y="462613"/>
                    </a:cubicBezTo>
                    <a:cubicBezTo>
                      <a:pt x="864870" y="468328"/>
                      <a:pt x="838200" y="475948"/>
                      <a:pt x="840105" y="488331"/>
                    </a:cubicBezTo>
                    <a:cubicBezTo>
                      <a:pt x="842963" y="506428"/>
                      <a:pt x="863918" y="483568"/>
                      <a:pt x="875348" y="480711"/>
                    </a:cubicBezTo>
                    <a:cubicBezTo>
                      <a:pt x="885825" y="459756"/>
                      <a:pt x="911543" y="471186"/>
                      <a:pt x="932498" y="466423"/>
                    </a:cubicBezTo>
                    <a:cubicBezTo>
                      <a:pt x="934403" y="459756"/>
                      <a:pt x="926783" y="463566"/>
                      <a:pt x="927735" y="457851"/>
                    </a:cubicBezTo>
                    <a:cubicBezTo>
                      <a:pt x="937260" y="459756"/>
                      <a:pt x="945833" y="454993"/>
                      <a:pt x="949643" y="450231"/>
                    </a:cubicBezTo>
                    <a:cubicBezTo>
                      <a:pt x="952500" y="445468"/>
                      <a:pt x="951548" y="441658"/>
                      <a:pt x="941070" y="442611"/>
                    </a:cubicBezTo>
                    <a:cubicBezTo>
                      <a:pt x="941070" y="437848"/>
                      <a:pt x="931545" y="396891"/>
                      <a:pt x="916305" y="414988"/>
                    </a:cubicBezTo>
                    <a:cubicBezTo>
                      <a:pt x="908685" y="424513"/>
                      <a:pt x="922020" y="442611"/>
                      <a:pt x="922020" y="453088"/>
                    </a:cubicBezTo>
                    <a:cubicBezTo>
                      <a:pt x="916305" y="451183"/>
                      <a:pt x="909638" y="451183"/>
                      <a:pt x="902970" y="452136"/>
                    </a:cubicBezTo>
                    <a:cubicBezTo>
                      <a:pt x="898208" y="452136"/>
                      <a:pt x="894398" y="453088"/>
                      <a:pt x="889635" y="452136"/>
                    </a:cubicBezTo>
                    <a:cubicBezTo>
                      <a:pt x="884873" y="445468"/>
                      <a:pt x="882968" y="446421"/>
                      <a:pt x="875348" y="443563"/>
                    </a:cubicBezTo>
                    <a:cubicBezTo>
                      <a:pt x="869633" y="441658"/>
                      <a:pt x="863918" y="425466"/>
                      <a:pt x="861060" y="426418"/>
                    </a:cubicBezTo>
                    <a:cubicBezTo>
                      <a:pt x="863918" y="422608"/>
                      <a:pt x="866775" y="417846"/>
                      <a:pt x="868680" y="413083"/>
                    </a:cubicBezTo>
                    <a:cubicBezTo>
                      <a:pt x="867728" y="412131"/>
                      <a:pt x="850583" y="409273"/>
                      <a:pt x="845820" y="408321"/>
                    </a:cubicBezTo>
                    <a:cubicBezTo>
                      <a:pt x="856298" y="408321"/>
                      <a:pt x="887730" y="401653"/>
                      <a:pt x="872490" y="388318"/>
                    </a:cubicBezTo>
                    <a:cubicBezTo>
                      <a:pt x="861060" y="377841"/>
                      <a:pt x="844868" y="389271"/>
                      <a:pt x="832485" y="394033"/>
                    </a:cubicBezTo>
                    <a:cubicBezTo>
                      <a:pt x="821055" y="397843"/>
                      <a:pt x="808673" y="404511"/>
                      <a:pt x="798195" y="412131"/>
                    </a:cubicBezTo>
                    <a:cubicBezTo>
                      <a:pt x="795338" y="414036"/>
                      <a:pt x="781050" y="413083"/>
                      <a:pt x="775335" y="414988"/>
                    </a:cubicBezTo>
                    <a:cubicBezTo>
                      <a:pt x="775335" y="407368"/>
                      <a:pt x="797243" y="392128"/>
                      <a:pt x="803910" y="388318"/>
                    </a:cubicBezTo>
                    <a:cubicBezTo>
                      <a:pt x="814388" y="382603"/>
                      <a:pt x="822008" y="387366"/>
                      <a:pt x="828675" y="374031"/>
                    </a:cubicBezTo>
                    <a:cubicBezTo>
                      <a:pt x="830580" y="364506"/>
                      <a:pt x="836295" y="360696"/>
                      <a:pt x="844868" y="362601"/>
                    </a:cubicBezTo>
                    <a:cubicBezTo>
                      <a:pt x="857250" y="361648"/>
                      <a:pt x="875348" y="354981"/>
                      <a:pt x="888683" y="355933"/>
                    </a:cubicBezTo>
                    <a:cubicBezTo>
                      <a:pt x="911543" y="357838"/>
                      <a:pt x="929640" y="367363"/>
                      <a:pt x="949643" y="360696"/>
                    </a:cubicBezTo>
                    <a:cubicBezTo>
                      <a:pt x="959168" y="357838"/>
                      <a:pt x="965835" y="348313"/>
                      <a:pt x="971550" y="341646"/>
                    </a:cubicBezTo>
                    <a:cubicBezTo>
                      <a:pt x="980123" y="341646"/>
                      <a:pt x="989648" y="340693"/>
                      <a:pt x="998220" y="339741"/>
                    </a:cubicBezTo>
                    <a:cubicBezTo>
                      <a:pt x="1010603" y="338788"/>
                      <a:pt x="1020128" y="328311"/>
                      <a:pt x="1016318" y="318786"/>
                    </a:cubicBezTo>
                    <a:cubicBezTo>
                      <a:pt x="1012508" y="310213"/>
                      <a:pt x="1017270" y="281638"/>
                      <a:pt x="994410" y="294021"/>
                    </a:cubicBezTo>
                    <a:cubicBezTo>
                      <a:pt x="990600" y="293068"/>
                      <a:pt x="991553" y="279733"/>
                      <a:pt x="976313" y="282591"/>
                    </a:cubicBezTo>
                    <a:cubicBezTo>
                      <a:pt x="981075" y="280686"/>
                      <a:pt x="984885" y="277828"/>
                      <a:pt x="987743" y="274971"/>
                    </a:cubicBezTo>
                    <a:cubicBezTo>
                      <a:pt x="982980" y="266398"/>
                      <a:pt x="943928" y="263541"/>
                      <a:pt x="934403" y="267351"/>
                    </a:cubicBezTo>
                    <a:cubicBezTo>
                      <a:pt x="932498" y="261636"/>
                      <a:pt x="939165" y="252111"/>
                      <a:pt x="928688" y="243538"/>
                    </a:cubicBezTo>
                    <a:cubicBezTo>
                      <a:pt x="922973" y="239728"/>
                      <a:pt x="905828" y="239728"/>
                      <a:pt x="907733" y="229251"/>
                    </a:cubicBezTo>
                    <a:cubicBezTo>
                      <a:pt x="917258" y="238776"/>
                      <a:pt x="930593" y="222583"/>
                      <a:pt x="909638" y="215916"/>
                    </a:cubicBezTo>
                    <a:cubicBezTo>
                      <a:pt x="908685" y="211153"/>
                      <a:pt x="924878" y="214963"/>
                      <a:pt x="908685" y="204486"/>
                    </a:cubicBezTo>
                    <a:cubicBezTo>
                      <a:pt x="904875" y="202581"/>
                      <a:pt x="893445" y="194961"/>
                      <a:pt x="895350" y="190198"/>
                    </a:cubicBezTo>
                    <a:cubicBezTo>
                      <a:pt x="900113" y="181626"/>
                      <a:pt x="863918" y="149241"/>
                      <a:pt x="854393" y="184483"/>
                    </a:cubicBezTo>
                    <a:cubicBezTo>
                      <a:pt x="853440" y="189246"/>
                      <a:pt x="813435" y="203533"/>
                      <a:pt x="809625" y="196866"/>
                    </a:cubicBezTo>
                    <a:cubicBezTo>
                      <a:pt x="804863" y="186388"/>
                      <a:pt x="802005" y="192103"/>
                      <a:pt x="796290" y="194008"/>
                    </a:cubicBezTo>
                    <a:cubicBezTo>
                      <a:pt x="792480" y="194961"/>
                      <a:pt x="786765" y="192103"/>
                      <a:pt x="781050" y="189246"/>
                    </a:cubicBezTo>
                    <a:cubicBezTo>
                      <a:pt x="779145" y="183531"/>
                      <a:pt x="791528" y="185436"/>
                      <a:pt x="787718" y="170196"/>
                    </a:cubicBezTo>
                    <a:cubicBezTo>
                      <a:pt x="784860" y="155908"/>
                      <a:pt x="782955" y="160671"/>
                      <a:pt x="790575" y="150193"/>
                    </a:cubicBezTo>
                    <a:cubicBezTo>
                      <a:pt x="796290" y="141621"/>
                      <a:pt x="750570" y="148288"/>
                      <a:pt x="754380" y="133048"/>
                    </a:cubicBezTo>
                    <a:cubicBezTo>
                      <a:pt x="742950" y="126381"/>
                      <a:pt x="730568" y="113998"/>
                      <a:pt x="716280" y="119713"/>
                    </a:cubicBezTo>
                    <a:cubicBezTo>
                      <a:pt x="704850" y="123523"/>
                      <a:pt x="696278" y="132096"/>
                      <a:pt x="683895" y="129238"/>
                    </a:cubicBezTo>
                    <a:cubicBezTo>
                      <a:pt x="675323" y="126381"/>
                      <a:pt x="663893" y="115903"/>
                      <a:pt x="656273" y="124476"/>
                    </a:cubicBezTo>
                    <a:cubicBezTo>
                      <a:pt x="650558" y="130191"/>
                      <a:pt x="650558" y="138763"/>
                      <a:pt x="660083" y="141621"/>
                    </a:cubicBezTo>
                    <a:cubicBezTo>
                      <a:pt x="655320" y="146383"/>
                      <a:pt x="651510" y="152098"/>
                      <a:pt x="648653" y="157813"/>
                    </a:cubicBezTo>
                    <a:cubicBezTo>
                      <a:pt x="651510" y="159718"/>
                      <a:pt x="655320" y="159718"/>
                      <a:pt x="659130" y="159718"/>
                    </a:cubicBezTo>
                    <a:cubicBezTo>
                      <a:pt x="658178" y="164481"/>
                      <a:pt x="659130" y="169243"/>
                      <a:pt x="661988" y="173053"/>
                    </a:cubicBezTo>
                    <a:cubicBezTo>
                      <a:pt x="660083" y="176863"/>
                      <a:pt x="659130" y="183531"/>
                      <a:pt x="655320" y="184483"/>
                    </a:cubicBezTo>
                    <a:cubicBezTo>
                      <a:pt x="652463" y="198771"/>
                      <a:pt x="632460" y="197818"/>
                      <a:pt x="652463" y="208296"/>
                    </a:cubicBezTo>
                    <a:cubicBezTo>
                      <a:pt x="667703" y="215916"/>
                      <a:pt x="692468" y="233061"/>
                      <a:pt x="683895" y="252111"/>
                    </a:cubicBezTo>
                    <a:cubicBezTo>
                      <a:pt x="677228" y="265446"/>
                      <a:pt x="635318" y="274971"/>
                      <a:pt x="620078" y="277828"/>
                    </a:cubicBezTo>
                    <a:cubicBezTo>
                      <a:pt x="618173" y="292116"/>
                      <a:pt x="627698" y="291163"/>
                      <a:pt x="627698" y="305451"/>
                    </a:cubicBezTo>
                    <a:cubicBezTo>
                      <a:pt x="627698" y="313071"/>
                      <a:pt x="632460" y="321643"/>
                      <a:pt x="631508" y="328311"/>
                    </a:cubicBezTo>
                    <a:cubicBezTo>
                      <a:pt x="630555" y="345456"/>
                      <a:pt x="623888" y="337836"/>
                      <a:pt x="615315" y="345456"/>
                    </a:cubicBezTo>
                    <a:cubicBezTo>
                      <a:pt x="606743" y="354028"/>
                      <a:pt x="600075" y="337836"/>
                      <a:pt x="592455" y="334026"/>
                    </a:cubicBezTo>
                    <a:cubicBezTo>
                      <a:pt x="580073" y="328311"/>
                      <a:pt x="577215" y="319738"/>
                      <a:pt x="578168" y="307356"/>
                    </a:cubicBezTo>
                    <a:cubicBezTo>
                      <a:pt x="579120" y="295926"/>
                      <a:pt x="582930" y="275923"/>
                      <a:pt x="570548" y="273066"/>
                    </a:cubicBezTo>
                    <a:cubicBezTo>
                      <a:pt x="547688" y="268303"/>
                      <a:pt x="520065" y="275923"/>
                      <a:pt x="499110" y="261636"/>
                    </a:cubicBezTo>
                    <a:cubicBezTo>
                      <a:pt x="488633" y="254016"/>
                      <a:pt x="481965" y="241633"/>
                      <a:pt x="467678" y="238776"/>
                    </a:cubicBezTo>
                    <a:cubicBezTo>
                      <a:pt x="461010" y="237823"/>
                      <a:pt x="451485" y="245443"/>
                      <a:pt x="445770" y="247348"/>
                    </a:cubicBezTo>
                    <a:cubicBezTo>
                      <a:pt x="441008" y="249253"/>
                      <a:pt x="433388" y="245443"/>
                      <a:pt x="430530" y="250206"/>
                    </a:cubicBezTo>
                    <a:cubicBezTo>
                      <a:pt x="435293" y="243538"/>
                      <a:pt x="428625" y="216868"/>
                      <a:pt x="413385" y="217821"/>
                    </a:cubicBezTo>
                    <a:cubicBezTo>
                      <a:pt x="399098" y="218773"/>
                      <a:pt x="396240" y="199723"/>
                      <a:pt x="400050" y="193056"/>
                    </a:cubicBezTo>
                    <a:cubicBezTo>
                      <a:pt x="403860" y="184483"/>
                      <a:pt x="430530" y="175911"/>
                      <a:pt x="431483" y="167338"/>
                    </a:cubicBezTo>
                    <a:cubicBezTo>
                      <a:pt x="431483" y="164481"/>
                      <a:pt x="460058" y="142573"/>
                      <a:pt x="450533" y="143526"/>
                    </a:cubicBezTo>
                    <a:cubicBezTo>
                      <a:pt x="478155" y="134001"/>
                      <a:pt x="472440" y="134001"/>
                      <a:pt x="447675" y="127333"/>
                    </a:cubicBezTo>
                    <a:cubicBezTo>
                      <a:pt x="450533" y="124476"/>
                      <a:pt x="458153" y="119713"/>
                      <a:pt x="465773" y="119713"/>
                    </a:cubicBezTo>
                    <a:cubicBezTo>
                      <a:pt x="478155" y="120666"/>
                      <a:pt x="491490" y="127333"/>
                      <a:pt x="484823" y="113998"/>
                    </a:cubicBezTo>
                    <a:cubicBezTo>
                      <a:pt x="501968" y="119713"/>
                      <a:pt x="521970" y="107331"/>
                      <a:pt x="527685" y="90186"/>
                    </a:cubicBezTo>
                    <a:cubicBezTo>
                      <a:pt x="523875" y="88281"/>
                      <a:pt x="486728" y="88281"/>
                      <a:pt x="489585" y="81613"/>
                    </a:cubicBezTo>
                    <a:cubicBezTo>
                      <a:pt x="504825" y="86376"/>
                      <a:pt x="520065" y="91138"/>
                      <a:pt x="533400" y="81613"/>
                    </a:cubicBezTo>
                    <a:cubicBezTo>
                      <a:pt x="544830" y="73041"/>
                      <a:pt x="552450" y="70183"/>
                      <a:pt x="539115" y="65421"/>
                    </a:cubicBezTo>
                    <a:cubicBezTo>
                      <a:pt x="552450" y="61611"/>
                      <a:pt x="566738" y="60658"/>
                      <a:pt x="581025" y="62563"/>
                    </a:cubicBezTo>
                    <a:cubicBezTo>
                      <a:pt x="579120" y="56848"/>
                      <a:pt x="574358" y="53991"/>
                      <a:pt x="567690" y="53991"/>
                    </a:cubicBezTo>
                    <a:cubicBezTo>
                      <a:pt x="574358" y="48276"/>
                      <a:pt x="581025" y="55896"/>
                      <a:pt x="586740" y="56848"/>
                    </a:cubicBezTo>
                    <a:cubicBezTo>
                      <a:pt x="598170" y="58753"/>
                      <a:pt x="606743" y="53991"/>
                      <a:pt x="613410" y="46371"/>
                    </a:cubicBezTo>
                    <a:cubicBezTo>
                      <a:pt x="630555" y="27321"/>
                      <a:pt x="593408" y="35893"/>
                      <a:pt x="600075" y="19701"/>
                    </a:cubicBezTo>
                    <a:cubicBezTo>
                      <a:pt x="601980" y="17796"/>
                      <a:pt x="609600" y="17796"/>
                      <a:pt x="612458" y="19701"/>
                    </a:cubicBezTo>
                    <a:cubicBezTo>
                      <a:pt x="616268" y="20653"/>
                      <a:pt x="621030" y="22558"/>
                      <a:pt x="621983" y="15891"/>
                    </a:cubicBezTo>
                    <a:cubicBezTo>
                      <a:pt x="623888" y="5413"/>
                      <a:pt x="613410" y="8271"/>
                      <a:pt x="605790" y="6366"/>
                    </a:cubicBezTo>
                    <a:cubicBezTo>
                      <a:pt x="592455" y="2556"/>
                      <a:pt x="548640" y="14938"/>
                      <a:pt x="576263" y="20653"/>
                    </a:cubicBezTo>
                    <a:cubicBezTo>
                      <a:pt x="572453" y="23511"/>
                      <a:pt x="567690" y="25416"/>
                      <a:pt x="562928" y="26368"/>
                    </a:cubicBezTo>
                    <a:cubicBezTo>
                      <a:pt x="560070" y="33036"/>
                      <a:pt x="555308" y="38751"/>
                      <a:pt x="550545" y="44466"/>
                    </a:cubicBezTo>
                    <a:cubicBezTo>
                      <a:pt x="541020" y="54943"/>
                      <a:pt x="531495" y="57801"/>
                      <a:pt x="522923" y="44466"/>
                    </a:cubicBezTo>
                    <a:cubicBezTo>
                      <a:pt x="524828" y="41608"/>
                      <a:pt x="542925" y="17796"/>
                      <a:pt x="521017" y="25416"/>
                    </a:cubicBezTo>
                    <a:cubicBezTo>
                      <a:pt x="512445" y="28273"/>
                      <a:pt x="507683" y="37798"/>
                      <a:pt x="500063" y="42561"/>
                    </a:cubicBezTo>
                    <a:cubicBezTo>
                      <a:pt x="503873" y="36846"/>
                      <a:pt x="495300" y="29226"/>
                      <a:pt x="502920" y="26368"/>
                    </a:cubicBezTo>
                    <a:cubicBezTo>
                      <a:pt x="499110" y="22558"/>
                      <a:pt x="494348" y="24463"/>
                      <a:pt x="488633" y="26368"/>
                    </a:cubicBezTo>
                    <a:cubicBezTo>
                      <a:pt x="485775" y="27321"/>
                      <a:pt x="482918" y="28273"/>
                      <a:pt x="480060" y="28273"/>
                    </a:cubicBezTo>
                    <a:cubicBezTo>
                      <a:pt x="479108" y="19701"/>
                      <a:pt x="489585" y="23511"/>
                      <a:pt x="491490" y="17796"/>
                    </a:cubicBezTo>
                    <a:cubicBezTo>
                      <a:pt x="486728" y="10176"/>
                      <a:pt x="477203" y="15891"/>
                      <a:pt x="479108" y="5413"/>
                    </a:cubicBezTo>
                    <a:cubicBezTo>
                      <a:pt x="481013" y="-5064"/>
                      <a:pt x="459105" y="2556"/>
                      <a:pt x="456248" y="4461"/>
                    </a:cubicBezTo>
                    <a:cubicBezTo>
                      <a:pt x="446723" y="8271"/>
                      <a:pt x="440055" y="18748"/>
                      <a:pt x="430530" y="25416"/>
                    </a:cubicBezTo>
                    <a:cubicBezTo>
                      <a:pt x="432435" y="27321"/>
                      <a:pt x="434340" y="27321"/>
                      <a:pt x="436245" y="27321"/>
                    </a:cubicBezTo>
                    <a:cubicBezTo>
                      <a:pt x="435293" y="31131"/>
                      <a:pt x="422910" y="38751"/>
                      <a:pt x="436245" y="39703"/>
                    </a:cubicBezTo>
                    <a:cubicBezTo>
                      <a:pt x="441960" y="39703"/>
                      <a:pt x="447675" y="38751"/>
                      <a:pt x="452438" y="37798"/>
                    </a:cubicBezTo>
                    <a:cubicBezTo>
                      <a:pt x="457200" y="36846"/>
                      <a:pt x="461963" y="35893"/>
                      <a:pt x="466725" y="35893"/>
                    </a:cubicBezTo>
                    <a:cubicBezTo>
                      <a:pt x="466725" y="38751"/>
                      <a:pt x="446723" y="45418"/>
                      <a:pt x="445770" y="46371"/>
                    </a:cubicBezTo>
                    <a:cubicBezTo>
                      <a:pt x="445770" y="50181"/>
                      <a:pt x="449580" y="49228"/>
                      <a:pt x="452438" y="48276"/>
                    </a:cubicBezTo>
                    <a:cubicBezTo>
                      <a:pt x="454343" y="47323"/>
                      <a:pt x="456248" y="47323"/>
                      <a:pt x="457200" y="47323"/>
                    </a:cubicBezTo>
                    <a:cubicBezTo>
                      <a:pt x="452438" y="55896"/>
                      <a:pt x="439103" y="58753"/>
                      <a:pt x="432435" y="63516"/>
                    </a:cubicBezTo>
                    <a:cubicBezTo>
                      <a:pt x="421958" y="71136"/>
                      <a:pt x="431483" y="71136"/>
                      <a:pt x="426720" y="78756"/>
                    </a:cubicBezTo>
                    <a:cubicBezTo>
                      <a:pt x="414338" y="80661"/>
                      <a:pt x="421958" y="70183"/>
                      <a:pt x="423863" y="65421"/>
                    </a:cubicBezTo>
                    <a:cubicBezTo>
                      <a:pt x="416243" y="62563"/>
                      <a:pt x="393383" y="63516"/>
                      <a:pt x="395288" y="75898"/>
                    </a:cubicBezTo>
                    <a:cubicBezTo>
                      <a:pt x="386715" y="79708"/>
                      <a:pt x="351473" y="96853"/>
                      <a:pt x="343853" y="92091"/>
                    </a:cubicBezTo>
                    <a:cubicBezTo>
                      <a:pt x="325755" y="82566"/>
                      <a:pt x="300990" y="108283"/>
                      <a:pt x="290513" y="120666"/>
                    </a:cubicBezTo>
                    <a:cubicBezTo>
                      <a:pt x="290513" y="120666"/>
                      <a:pt x="290513" y="120666"/>
                      <a:pt x="290513" y="119713"/>
                    </a:cubicBezTo>
                    <a:cubicBezTo>
                      <a:pt x="266700" y="118761"/>
                      <a:pt x="253365" y="139716"/>
                      <a:pt x="231458" y="143526"/>
                    </a:cubicBezTo>
                    <a:cubicBezTo>
                      <a:pt x="236220" y="139716"/>
                      <a:pt x="240030" y="135906"/>
                      <a:pt x="244793" y="132096"/>
                    </a:cubicBezTo>
                    <a:cubicBezTo>
                      <a:pt x="235268" y="125428"/>
                      <a:pt x="196215" y="159718"/>
                      <a:pt x="190500" y="166386"/>
                    </a:cubicBezTo>
                    <a:cubicBezTo>
                      <a:pt x="162878" y="197818"/>
                      <a:pt x="181928" y="160671"/>
                      <a:pt x="152400" y="157813"/>
                    </a:cubicBezTo>
                    <a:cubicBezTo>
                      <a:pt x="148590" y="161623"/>
                      <a:pt x="158115" y="164481"/>
                      <a:pt x="157163" y="169243"/>
                    </a:cubicBezTo>
                    <a:cubicBezTo>
                      <a:pt x="152400" y="169243"/>
                      <a:pt x="138113" y="175911"/>
                      <a:pt x="133350" y="177816"/>
                    </a:cubicBezTo>
                    <a:cubicBezTo>
                      <a:pt x="127635" y="179721"/>
                      <a:pt x="115253" y="183531"/>
                      <a:pt x="107632" y="189246"/>
                    </a:cubicBezTo>
                    <a:cubicBezTo>
                      <a:pt x="105728" y="192103"/>
                      <a:pt x="103823" y="194008"/>
                      <a:pt x="101918" y="196866"/>
                    </a:cubicBezTo>
                    <a:cubicBezTo>
                      <a:pt x="101918" y="197818"/>
                      <a:pt x="100965" y="197818"/>
                      <a:pt x="100965" y="197818"/>
                    </a:cubicBezTo>
                    <a:cubicBezTo>
                      <a:pt x="61913" y="247348"/>
                      <a:pt x="27622" y="300688"/>
                      <a:pt x="0" y="355933"/>
                    </a:cubicBezTo>
                    <a:cubicBezTo>
                      <a:pt x="12383" y="355933"/>
                      <a:pt x="24765" y="356886"/>
                      <a:pt x="27622" y="358791"/>
                    </a:cubicBezTo>
                    <a:cubicBezTo>
                      <a:pt x="22860" y="373078"/>
                      <a:pt x="60007" y="369268"/>
                      <a:pt x="59055" y="377841"/>
                    </a:cubicBezTo>
                    <a:cubicBezTo>
                      <a:pt x="62865" y="375936"/>
                      <a:pt x="57150" y="394986"/>
                      <a:pt x="57150" y="394986"/>
                    </a:cubicBezTo>
                    <a:cubicBezTo>
                      <a:pt x="55245" y="401653"/>
                      <a:pt x="53340" y="408321"/>
                      <a:pt x="52388" y="414036"/>
                    </a:cubicBezTo>
                    <a:cubicBezTo>
                      <a:pt x="60007" y="411178"/>
                      <a:pt x="54293" y="399748"/>
                      <a:pt x="60960" y="395938"/>
                    </a:cubicBezTo>
                    <a:cubicBezTo>
                      <a:pt x="61913" y="398796"/>
                      <a:pt x="60007" y="420703"/>
                      <a:pt x="60007" y="421656"/>
                    </a:cubicBezTo>
                    <a:cubicBezTo>
                      <a:pt x="61913" y="433086"/>
                      <a:pt x="51435" y="464518"/>
                      <a:pt x="54293" y="469281"/>
                    </a:cubicBezTo>
                    <a:cubicBezTo>
                      <a:pt x="57150" y="473091"/>
                      <a:pt x="68580" y="486426"/>
                      <a:pt x="65723" y="491188"/>
                    </a:cubicBezTo>
                    <a:cubicBezTo>
                      <a:pt x="60960" y="497856"/>
                      <a:pt x="64770" y="520716"/>
                      <a:pt x="62865" y="529288"/>
                    </a:cubicBezTo>
                    <a:cubicBezTo>
                      <a:pt x="60960" y="541671"/>
                      <a:pt x="58103" y="554053"/>
                      <a:pt x="56197" y="566436"/>
                    </a:cubicBezTo>
                    <a:cubicBezTo>
                      <a:pt x="52388" y="585486"/>
                      <a:pt x="48578" y="607393"/>
                      <a:pt x="51435" y="627396"/>
                    </a:cubicBezTo>
                    <a:cubicBezTo>
                      <a:pt x="55245" y="652161"/>
                      <a:pt x="62865" y="674068"/>
                      <a:pt x="69532" y="697881"/>
                    </a:cubicBezTo>
                    <a:cubicBezTo>
                      <a:pt x="74295" y="715026"/>
                      <a:pt x="82868" y="703596"/>
                      <a:pt x="89535" y="717883"/>
                    </a:cubicBezTo>
                    <a:cubicBezTo>
                      <a:pt x="97155" y="735028"/>
                      <a:pt x="101918" y="757888"/>
                      <a:pt x="110490" y="775986"/>
                    </a:cubicBezTo>
                    <a:cubicBezTo>
                      <a:pt x="113348" y="782653"/>
                      <a:pt x="137160" y="815038"/>
                      <a:pt x="118110" y="811228"/>
                    </a:cubicBezTo>
                    <a:cubicBezTo>
                      <a:pt x="117157" y="831231"/>
                      <a:pt x="145733" y="831231"/>
                      <a:pt x="147638" y="849328"/>
                    </a:cubicBezTo>
                    <a:cubicBezTo>
                      <a:pt x="149543" y="870283"/>
                      <a:pt x="166688" y="876951"/>
                      <a:pt x="173355" y="896953"/>
                    </a:cubicBezTo>
                    <a:cubicBezTo>
                      <a:pt x="189548" y="897906"/>
                      <a:pt x="171450" y="874093"/>
                      <a:pt x="171450" y="870283"/>
                    </a:cubicBezTo>
                    <a:cubicBezTo>
                      <a:pt x="161925" y="869331"/>
                      <a:pt x="156210" y="842661"/>
                      <a:pt x="155258" y="832183"/>
                    </a:cubicBezTo>
                    <a:cubicBezTo>
                      <a:pt x="145733" y="828373"/>
                      <a:pt x="140970" y="807418"/>
                      <a:pt x="136208" y="798846"/>
                    </a:cubicBezTo>
                    <a:cubicBezTo>
                      <a:pt x="127635" y="783606"/>
                      <a:pt x="120015" y="770271"/>
                      <a:pt x="120968" y="752173"/>
                    </a:cubicBezTo>
                    <a:cubicBezTo>
                      <a:pt x="140018" y="756936"/>
                      <a:pt x="144780" y="775033"/>
                      <a:pt x="151448" y="794083"/>
                    </a:cubicBezTo>
                    <a:cubicBezTo>
                      <a:pt x="154305" y="802656"/>
                      <a:pt x="159068" y="817896"/>
                      <a:pt x="163830" y="822658"/>
                    </a:cubicBezTo>
                    <a:cubicBezTo>
                      <a:pt x="175260" y="831231"/>
                      <a:pt x="175260" y="837898"/>
                      <a:pt x="177165" y="849328"/>
                    </a:cubicBezTo>
                    <a:cubicBezTo>
                      <a:pt x="199073" y="861711"/>
                      <a:pt x="212408" y="895048"/>
                      <a:pt x="222885" y="916003"/>
                    </a:cubicBezTo>
                    <a:cubicBezTo>
                      <a:pt x="228600" y="928386"/>
                      <a:pt x="220027" y="936006"/>
                      <a:pt x="226695" y="947436"/>
                    </a:cubicBezTo>
                    <a:cubicBezTo>
                      <a:pt x="233363" y="957913"/>
                      <a:pt x="246698" y="962676"/>
                      <a:pt x="251460" y="975058"/>
                    </a:cubicBezTo>
                    <a:cubicBezTo>
                      <a:pt x="273368" y="981726"/>
                      <a:pt x="293370" y="996966"/>
                      <a:pt x="312420" y="1007443"/>
                    </a:cubicBezTo>
                    <a:cubicBezTo>
                      <a:pt x="323850" y="1014111"/>
                      <a:pt x="333375" y="1020778"/>
                      <a:pt x="346710" y="1023636"/>
                    </a:cubicBezTo>
                    <a:cubicBezTo>
                      <a:pt x="357188" y="1025541"/>
                      <a:pt x="363855" y="1016968"/>
                      <a:pt x="373380" y="1016968"/>
                    </a:cubicBezTo>
                    <a:cubicBezTo>
                      <a:pt x="392430" y="1016968"/>
                      <a:pt x="409575" y="1047448"/>
                      <a:pt x="423863" y="1057926"/>
                    </a:cubicBezTo>
                    <a:cubicBezTo>
                      <a:pt x="430530" y="1057926"/>
                      <a:pt x="480060" y="1078881"/>
                      <a:pt x="480060" y="1071261"/>
                    </a:cubicBezTo>
                    <a:cubicBezTo>
                      <a:pt x="482918" y="1071261"/>
                      <a:pt x="505778" y="1107456"/>
                      <a:pt x="512445" y="1111266"/>
                    </a:cubicBezTo>
                    <a:cubicBezTo>
                      <a:pt x="514350" y="1119838"/>
                      <a:pt x="506730" y="1120791"/>
                      <a:pt x="516255" y="1128411"/>
                    </a:cubicBezTo>
                    <a:cubicBezTo>
                      <a:pt x="515303" y="1127458"/>
                      <a:pt x="518160" y="1129363"/>
                      <a:pt x="521017" y="1132221"/>
                    </a:cubicBezTo>
                    <a:cubicBezTo>
                      <a:pt x="530543" y="1127458"/>
                      <a:pt x="541020" y="1124601"/>
                      <a:pt x="551498" y="1119838"/>
                    </a:cubicBezTo>
                    <a:cubicBezTo>
                      <a:pt x="544830" y="1108408"/>
                      <a:pt x="541020" y="1099836"/>
                      <a:pt x="542925" y="109031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DD37D078-1F9C-4CCA-9B8C-398CF4F14D44}"/>
                  </a:ext>
                </a:extLst>
              </p:cNvPr>
              <p:cNvSpPr/>
              <p:nvPr/>
            </p:nvSpPr>
            <p:spPr>
              <a:xfrm>
                <a:off x="8139831" y="3612958"/>
                <a:ext cx="734536" cy="577861"/>
              </a:xfrm>
              <a:custGeom>
                <a:avLst/>
                <a:gdLst>
                  <a:gd name="connsiteX0" fmla="*/ 733425 w 734536"/>
                  <a:gd name="connsiteY0" fmla="*/ 285750 h 577861"/>
                  <a:gd name="connsiteX1" fmla="*/ 688658 w 734536"/>
                  <a:gd name="connsiteY1" fmla="*/ 276225 h 577861"/>
                  <a:gd name="connsiteX2" fmla="*/ 655320 w 734536"/>
                  <a:gd name="connsiteY2" fmla="*/ 258128 h 577861"/>
                  <a:gd name="connsiteX3" fmla="*/ 611505 w 734536"/>
                  <a:gd name="connsiteY3" fmla="*/ 252413 h 577861"/>
                  <a:gd name="connsiteX4" fmla="*/ 586740 w 734536"/>
                  <a:gd name="connsiteY4" fmla="*/ 263843 h 577861"/>
                  <a:gd name="connsiteX5" fmla="*/ 554355 w 734536"/>
                  <a:gd name="connsiteY5" fmla="*/ 245745 h 577861"/>
                  <a:gd name="connsiteX6" fmla="*/ 526733 w 734536"/>
                  <a:gd name="connsiteY6" fmla="*/ 244793 h 577861"/>
                  <a:gd name="connsiteX7" fmla="*/ 529590 w 734536"/>
                  <a:gd name="connsiteY7" fmla="*/ 236220 h 577861"/>
                  <a:gd name="connsiteX8" fmla="*/ 503873 w 734536"/>
                  <a:gd name="connsiteY8" fmla="*/ 236220 h 577861"/>
                  <a:gd name="connsiteX9" fmla="*/ 473393 w 734536"/>
                  <a:gd name="connsiteY9" fmla="*/ 252413 h 577861"/>
                  <a:gd name="connsiteX10" fmla="*/ 506730 w 734536"/>
                  <a:gd name="connsiteY10" fmla="*/ 216218 h 577861"/>
                  <a:gd name="connsiteX11" fmla="*/ 492443 w 734536"/>
                  <a:gd name="connsiteY11" fmla="*/ 193358 h 577861"/>
                  <a:gd name="connsiteX12" fmla="*/ 466725 w 734536"/>
                  <a:gd name="connsiteY12" fmla="*/ 160973 h 577861"/>
                  <a:gd name="connsiteX13" fmla="*/ 421958 w 734536"/>
                  <a:gd name="connsiteY13" fmla="*/ 145733 h 577861"/>
                  <a:gd name="connsiteX14" fmla="*/ 394335 w 734536"/>
                  <a:gd name="connsiteY14" fmla="*/ 146685 h 577861"/>
                  <a:gd name="connsiteX15" fmla="*/ 357188 w 734536"/>
                  <a:gd name="connsiteY15" fmla="*/ 139065 h 577861"/>
                  <a:gd name="connsiteX16" fmla="*/ 315278 w 734536"/>
                  <a:gd name="connsiteY16" fmla="*/ 109538 h 577861"/>
                  <a:gd name="connsiteX17" fmla="*/ 326708 w 734536"/>
                  <a:gd name="connsiteY17" fmla="*/ 98108 h 577861"/>
                  <a:gd name="connsiteX18" fmla="*/ 315278 w 734536"/>
                  <a:gd name="connsiteY18" fmla="*/ 90488 h 577861"/>
                  <a:gd name="connsiteX19" fmla="*/ 320993 w 734536"/>
                  <a:gd name="connsiteY19" fmla="*/ 72390 h 577861"/>
                  <a:gd name="connsiteX20" fmla="*/ 294323 w 734536"/>
                  <a:gd name="connsiteY20" fmla="*/ 80963 h 577861"/>
                  <a:gd name="connsiteX21" fmla="*/ 302895 w 734536"/>
                  <a:gd name="connsiteY21" fmla="*/ 75248 h 577861"/>
                  <a:gd name="connsiteX22" fmla="*/ 260985 w 734536"/>
                  <a:gd name="connsiteY22" fmla="*/ 79058 h 577861"/>
                  <a:gd name="connsiteX23" fmla="*/ 220980 w 734536"/>
                  <a:gd name="connsiteY23" fmla="*/ 73343 h 577861"/>
                  <a:gd name="connsiteX24" fmla="*/ 198120 w 734536"/>
                  <a:gd name="connsiteY24" fmla="*/ 67628 h 577861"/>
                  <a:gd name="connsiteX25" fmla="*/ 177165 w 734536"/>
                  <a:gd name="connsiteY25" fmla="*/ 60008 h 577861"/>
                  <a:gd name="connsiteX26" fmla="*/ 163830 w 734536"/>
                  <a:gd name="connsiteY26" fmla="*/ 47625 h 577861"/>
                  <a:gd name="connsiteX27" fmla="*/ 166688 w 734536"/>
                  <a:gd name="connsiteY27" fmla="*/ 58103 h 577861"/>
                  <a:gd name="connsiteX28" fmla="*/ 142875 w 734536"/>
                  <a:gd name="connsiteY28" fmla="*/ 66675 h 577861"/>
                  <a:gd name="connsiteX29" fmla="*/ 141923 w 734536"/>
                  <a:gd name="connsiteY29" fmla="*/ 55245 h 577861"/>
                  <a:gd name="connsiteX30" fmla="*/ 128588 w 734536"/>
                  <a:gd name="connsiteY30" fmla="*/ 34290 h 577861"/>
                  <a:gd name="connsiteX31" fmla="*/ 115253 w 734536"/>
                  <a:gd name="connsiteY31" fmla="*/ 21908 h 577861"/>
                  <a:gd name="connsiteX32" fmla="*/ 51435 w 734536"/>
                  <a:gd name="connsiteY32" fmla="*/ 24765 h 577861"/>
                  <a:gd name="connsiteX33" fmla="*/ 30480 w 734536"/>
                  <a:gd name="connsiteY33" fmla="*/ 0 h 577861"/>
                  <a:gd name="connsiteX34" fmla="*/ 0 w 734536"/>
                  <a:gd name="connsiteY34" fmla="*/ 12383 h 577861"/>
                  <a:gd name="connsiteX35" fmla="*/ 7620 w 734536"/>
                  <a:gd name="connsiteY35" fmla="*/ 11430 h 577861"/>
                  <a:gd name="connsiteX36" fmla="*/ 25718 w 734536"/>
                  <a:gd name="connsiteY36" fmla="*/ 32385 h 577861"/>
                  <a:gd name="connsiteX37" fmla="*/ 44768 w 734536"/>
                  <a:gd name="connsiteY37" fmla="*/ 40005 h 577861"/>
                  <a:gd name="connsiteX38" fmla="*/ 54293 w 734536"/>
                  <a:gd name="connsiteY38" fmla="*/ 41910 h 577861"/>
                  <a:gd name="connsiteX39" fmla="*/ 69533 w 734536"/>
                  <a:gd name="connsiteY39" fmla="*/ 51435 h 577861"/>
                  <a:gd name="connsiteX40" fmla="*/ 89535 w 734536"/>
                  <a:gd name="connsiteY40" fmla="*/ 55245 h 577861"/>
                  <a:gd name="connsiteX41" fmla="*/ 83820 w 734536"/>
                  <a:gd name="connsiteY41" fmla="*/ 40005 h 577861"/>
                  <a:gd name="connsiteX42" fmla="*/ 110490 w 734536"/>
                  <a:gd name="connsiteY42" fmla="*/ 35243 h 577861"/>
                  <a:gd name="connsiteX43" fmla="*/ 116205 w 734536"/>
                  <a:gd name="connsiteY43" fmla="*/ 57150 h 577861"/>
                  <a:gd name="connsiteX44" fmla="*/ 81915 w 734536"/>
                  <a:gd name="connsiteY44" fmla="*/ 66675 h 577861"/>
                  <a:gd name="connsiteX45" fmla="*/ 72390 w 734536"/>
                  <a:gd name="connsiteY45" fmla="*/ 87630 h 577861"/>
                  <a:gd name="connsiteX46" fmla="*/ 58103 w 734536"/>
                  <a:gd name="connsiteY46" fmla="*/ 103823 h 577861"/>
                  <a:gd name="connsiteX47" fmla="*/ 49530 w 734536"/>
                  <a:gd name="connsiteY47" fmla="*/ 98108 h 577861"/>
                  <a:gd name="connsiteX48" fmla="*/ 52388 w 734536"/>
                  <a:gd name="connsiteY48" fmla="*/ 109538 h 577861"/>
                  <a:gd name="connsiteX49" fmla="*/ 43815 w 734536"/>
                  <a:gd name="connsiteY49" fmla="*/ 117158 h 577861"/>
                  <a:gd name="connsiteX50" fmla="*/ 54293 w 734536"/>
                  <a:gd name="connsiteY50" fmla="*/ 140970 h 577861"/>
                  <a:gd name="connsiteX51" fmla="*/ 55245 w 734536"/>
                  <a:gd name="connsiteY51" fmla="*/ 178118 h 577861"/>
                  <a:gd name="connsiteX52" fmla="*/ 39053 w 734536"/>
                  <a:gd name="connsiteY52" fmla="*/ 194310 h 577861"/>
                  <a:gd name="connsiteX53" fmla="*/ 25718 w 734536"/>
                  <a:gd name="connsiteY53" fmla="*/ 205740 h 577861"/>
                  <a:gd name="connsiteX54" fmla="*/ 18098 w 734536"/>
                  <a:gd name="connsiteY54" fmla="*/ 216218 h 577861"/>
                  <a:gd name="connsiteX55" fmla="*/ 13335 w 734536"/>
                  <a:gd name="connsiteY55" fmla="*/ 253365 h 577861"/>
                  <a:gd name="connsiteX56" fmla="*/ 28575 w 734536"/>
                  <a:gd name="connsiteY56" fmla="*/ 253365 h 577861"/>
                  <a:gd name="connsiteX57" fmla="*/ 7620 w 734536"/>
                  <a:gd name="connsiteY57" fmla="*/ 273368 h 577861"/>
                  <a:gd name="connsiteX58" fmla="*/ 12383 w 734536"/>
                  <a:gd name="connsiteY58" fmla="*/ 292418 h 577861"/>
                  <a:gd name="connsiteX59" fmla="*/ 31433 w 734536"/>
                  <a:gd name="connsiteY59" fmla="*/ 303848 h 577861"/>
                  <a:gd name="connsiteX60" fmla="*/ 45720 w 734536"/>
                  <a:gd name="connsiteY60" fmla="*/ 322898 h 577861"/>
                  <a:gd name="connsiteX61" fmla="*/ 73343 w 734536"/>
                  <a:gd name="connsiteY61" fmla="*/ 361950 h 577861"/>
                  <a:gd name="connsiteX62" fmla="*/ 106680 w 734536"/>
                  <a:gd name="connsiteY62" fmla="*/ 401955 h 577861"/>
                  <a:gd name="connsiteX63" fmla="*/ 146685 w 734536"/>
                  <a:gd name="connsiteY63" fmla="*/ 423863 h 577861"/>
                  <a:gd name="connsiteX64" fmla="*/ 190500 w 734536"/>
                  <a:gd name="connsiteY64" fmla="*/ 445770 h 577861"/>
                  <a:gd name="connsiteX65" fmla="*/ 195263 w 734536"/>
                  <a:gd name="connsiteY65" fmla="*/ 483870 h 577861"/>
                  <a:gd name="connsiteX66" fmla="*/ 194310 w 734536"/>
                  <a:gd name="connsiteY66" fmla="*/ 532448 h 577861"/>
                  <a:gd name="connsiteX67" fmla="*/ 192405 w 734536"/>
                  <a:gd name="connsiteY67" fmla="*/ 543878 h 577861"/>
                  <a:gd name="connsiteX68" fmla="*/ 194310 w 734536"/>
                  <a:gd name="connsiteY68" fmla="*/ 551498 h 577861"/>
                  <a:gd name="connsiteX69" fmla="*/ 178118 w 734536"/>
                  <a:gd name="connsiteY69" fmla="*/ 562928 h 577861"/>
                  <a:gd name="connsiteX70" fmla="*/ 183833 w 734536"/>
                  <a:gd name="connsiteY70" fmla="*/ 569595 h 577861"/>
                  <a:gd name="connsiteX71" fmla="*/ 384810 w 734536"/>
                  <a:gd name="connsiteY71" fmla="*/ 575310 h 577861"/>
                  <a:gd name="connsiteX72" fmla="*/ 369570 w 734536"/>
                  <a:gd name="connsiteY72" fmla="*/ 568643 h 577861"/>
                  <a:gd name="connsiteX73" fmla="*/ 438150 w 734536"/>
                  <a:gd name="connsiteY73" fmla="*/ 564833 h 577861"/>
                  <a:gd name="connsiteX74" fmla="*/ 458153 w 734536"/>
                  <a:gd name="connsiteY74" fmla="*/ 548640 h 577861"/>
                  <a:gd name="connsiteX75" fmla="*/ 457200 w 734536"/>
                  <a:gd name="connsiteY75" fmla="*/ 549593 h 577861"/>
                  <a:gd name="connsiteX76" fmla="*/ 502920 w 734536"/>
                  <a:gd name="connsiteY76" fmla="*/ 515303 h 577861"/>
                  <a:gd name="connsiteX77" fmla="*/ 558165 w 734536"/>
                  <a:gd name="connsiteY77" fmla="*/ 465773 h 577861"/>
                  <a:gd name="connsiteX78" fmla="*/ 620078 w 734536"/>
                  <a:gd name="connsiteY78" fmla="*/ 455295 h 577861"/>
                  <a:gd name="connsiteX79" fmla="*/ 651510 w 734536"/>
                  <a:gd name="connsiteY79" fmla="*/ 411480 h 577861"/>
                  <a:gd name="connsiteX80" fmla="*/ 646748 w 734536"/>
                  <a:gd name="connsiteY80" fmla="*/ 366713 h 577861"/>
                  <a:gd name="connsiteX81" fmla="*/ 687705 w 734536"/>
                  <a:gd name="connsiteY81" fmla="*/ 349568 h 577861"/>
                  <a:gd name="connsiteX82" fmla="*/ 733425 w 734536"/>
                  <a:gd name="connsiteY82" fmla="*/ 285750 h 57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734536" h="577861">
                    <a:moveTo>
                      <a:pt x="733425" y="285750"/>
                    </a:moveTo>
                    <a:cubicBezTo>
                      <a:pt x="728663" y="268605"/>
                      <a:pt x="700088" y="284798"/>
                      <a:pt x="688658" y="276225"/>
                    </a:cubicBezTo>
                    <a:cubicBezTo>
                      <a:pt x="679133" y="269558"/>
                      <a:pt x="668655" y="257175"/>
                      <a:pt x="655320" y="258128"/>
                    </a:cubicBezTo>
                    <a:cubicBezTo>
                      <a:pt x="639128" y="259080"/>
                      <a:pt x="627698" y="255270"/>
                      <a:pt x="611505" y="252413"/>
                    </a:cubicBezTo>
                    <a:cubicBezTo>
                      <a:pt x="600075" y="250508"/>
                      <a:pt x="596265" y="263843"/>
                      <a:pt x="586740" y="263843"/>
                    </a:cubicBezTo>
                    <a:cubicBezTo>
                      <a:pt x="588645" y="248603"/>
                      <a:pt x="572453" y="242888"/>
                      <a:pt x="554355" y="245745"/>
                    </a:cubicBezTo>
                    <a:cubicBezTo>
                      <a:pt x="548640" y="237173"/>
                      <a:pt x="537210" y="239078"/>
                      <a:pt x="526733" y="244793"/>
                    </a:cubicBezTo>
                    <a:cubicBezTo>
                      <a:pt x="527685" y="241935"/>
                      <a:pt x="528638" y="239078"/>
                      <a:pt x="529590" y="236220"/>
                    </a:cubicBezTo>
                    <a:cubicBezTo>
                      <a:pt x="521970" y="229553"/>
                      <a:pt x="513398" y="237173"/>
                      <a:pt x="503873" y="236220"/>
                    </a:cubicBezTo>
                    <a:cubicBezTo>
                      <a:pt x="495300" y="243840"/>
                      <a:pt x="487680" y="251460"/>
                      <a:pt x="473393" y="252413"/>
                    </a:cubicBezTo>
                    <a:cubicBezTo>
                      <a:pt x="479108" y="235268"/>
                      <a:pt x="498158" y="230505"/>
                      <a:pt x="506730" y="216218"/>
                    </a:cubicBezTo>
                    <a:cubicBezTo>
                      <a:pt x="511493" y="208598"/>
                      <a:pt x="494348" y="200025"/>
                      <a:pt x="492443" y="193358"/>
                    </a:cubicBezTo>
                    <a:cubicBezTo>
                      <a:pt x="483870" y="171450"/>
                      <a:pt x="485775" y="174308"/>
                      <a:pt x="466725" y="160973"/>
                    </a:cubicBezTo>
                    <a:cubicBezTo>
                      <a:pt x="454343" y="152400"/>
                      <a:pt x="438150" y="146685"/>
                      <a:pt x="421958" y="145733"/>
                    </a:cubicBezTo>
                    <a:cubicBezTo>
                      <a:pt x="408623" y="144780"/>
                      <a:pt x="406718" y="151448"/>
                      <a:pt x="394335" y="146685"/>
                    </a:cubicBezTo>
                    <a:cubicBezTo>
                      <a:pt x="386715" y="143828"/>
                      <a:pt x="368618" y="138113"/>
                      <a:pt x="357188" y="139065"/>
                    </a:cubicBezTo>
                    <a:cubicBezTo>
                      <a:pt x="361950" y="113348"/>
                      <a:pt x="331470" y="107633"/>
                      <a:pt x="315278" y="109538"/>
                    </a:cubicBezTo>
                    <a:cubicBezTo>
                      <a:pt x="318135" y="104775"/>
                      <a:pt x="322898" y="100965"/>
                      <a:pt x="326708" y="98108"/>
                    </a:cubicBezTo>
                    <a:cubicBezTo>
                      <a:pt x="323850" y="94298"/>
                      <a:pt x="320040" y="91440"/>
                      <a:pt x="315278" y="90488"/>
                    </a:cubicBezTo>
                    <a:cubicBezTo>
                      <a:pt x="321945" y="88583"/>
                      <a:pt x="319088" y="77153"/>
                      <a:pt x="320993" y="72390"/>
                    </a:cubicBezTo>
                    <a:cubicBezTo>
                      <a:pt x="308610" y="70485"/>
                      <a:pt x="301943" y="90488"/>
                      <a:pt x="294323" y="80963"/>
                    </a:cubicBezTo>
                    <a:cubicBezTo>
                      <a:pt x="296228" y="78105"/>
                      <a:pt x="303848" y="80963"/>
                      <a:pt x="302895" y="75248"/>
                    </a:cubicBezTo>
                    <a:cubicBezTo>
                      <a:pt x="291465" y="68580"/>
                      <a:pt x="270510" y="72390"/>
                      <a:pt x="260985" y="79058"/>
                    </a:cubicBezTo>
                    <a:cubicBezTo>
                      <a:pt x="247650" y="88583"/>
                      <a:pt x="235268" y="71438"/>
                      <a:pt x="220980" y="73343"/>
                    </a:cubicBezTo>
                    <a:cubicBezTo>
                      <a:pt x="209550" y="74295"/>
                      <a:pt x="204788" y="77153"/>
                      <a:pt x="198120" y="67628"/>
                    </a:cubicBezTo>
                    <a:cubicBezTo>
                      <a:pt x="193358" y="60008"/>
                      <a:pt x="185738" y="59055"/>
                      <a:pt x="177165" y="60008"/>
                    </a:cubicBezTo>
                    <a:cubicBezTo>
                      <a:pt x="173355" y="57150"/>
                      <a:pt x="172403" y="42863"/>
                      <a:pt x="163830" y="47625"/>
                    </a:cubicBezTo>
                    <a:cubicBezTo>
                      <a:pt x="159068" y="50483"/>
                      <a:pt x="159068" y="58103"/>
                      <a:pt x="166688" y="58103"/>
                    </a:cubicBezTo>
                    <a:cubicBezTo>
                      <a:pt x="160020" y="63818"/>
                      <a:pt x="148590" y="60960"/>
                      <a:pt x="142875" y="66675"/>
                    </a:cubicBezTo>
                    <a:cubicBezTo>
                      <a:pt x="140018" y="66675"/>
                      <a:pt x="136208" y="57150"/>
                      <a:pt x="141923" y="55245"/>
                    </a:cubicBezTo>
                    <a:cubicBezTo>
                      <a:pt x="165735" y="49530"/>
                      <a:pt x="133350" y="41910"/>
                      <a:pt x="128588" y="34290"/>
                    </a:cubicBezTo>
                    <a:cubicBezTo>
                      <a:pt x="124778" y="28575"/>
                      <a:pt x="120968" y="24765"/>
                      <a:pt x="115253" y="21908"/>
                    </a:cubicBezTo>
                    <a:cubicBezTo>
                      <a:pt x="96203" y="13335"/>
                      <a:pt x="68580" y="22860"/>
                      <a:pt x="51435" y="24765"/>
                    </a:cubicBezTo>
                    <a:cubicBezTo>
                      <a:pt x="45720" y="17145"/>
                      <a:pt x="37148" y="9525"/>
                      <a:pt x="30480" y="0"/>
                    </a:cubicBezTo>
                    <a:cubicBezTo>
                      <a:pt x="20003" y="4763"/>
                      <a:pt x="9525" y="7620"/>
                      <a:pt x="0" y="12383"/>
                    </a:cubicBezTo>
                    <a:cubicBezTo>
                      <a:pt x="4763" y="15240"/>
                      <a:pt x="9525" y="17145"/>
                      <a:pt x="7620" y="11430"/>
                    </a:cubicBezTo>
                    <a:cubicBezTo>
                      <a:pt x="13335" y="24765"/>
                      <a:pt x="25718" y="15240"/>
                      <a:pt x="25718" y="32385"/>
                    </a:cubicBezTo>
                    <a:cubicBezTo>
                      <a:pt x="27623" y="37148"/>
                      <a:pt x="41910" y="40005"/>
                      <a:pt x="44768" y="40005"/>
                    </a:cubicBezTo>
                    <a:cubicBezTo>
                      <a:pt x="48578" y="40005"/>
                      <a:pt x="51435" y="40005"/>
                      <a:pt x="54293" y="41910"/>
                    </a:cubicBezTo>
                    <a:cubicBezTo>
                      <a:pt x="60008" y="43815"/>
                      <a:pt x="64770" y="47625"/>
                      <a:pt x="69533" y="51435"/>
                    </a:cubicBezTo>
                    <a:cubicBezTo>
                      <a:pt x="77153" y="57150"/>
                      <a:pt x="77153" y="55245"/>
                      <a:pt x="89535" y="55245"/>
                    </a:cubicBezTo>
                    <a:cubicBezTo>
                      <a:pt x="88583" y="50483"/>
                      <a:pt x="85725" y="44768"/>
                      <a:pt x="83820" y="40005"/>
                    </a:cubicBezTo>
                    <a:cubicBezTo>
                      <a:pt x="96203" y="40005"/>
                      <a:pt x="96203" y="32385"/>
                      <a:pt x="110490" y="35243"/>
                    </a:cubicBezTo>
                    <a:cubicBezTo>
                      <a:pt x="109538" y="40958"/>
                      <a:pt x="119063" y="53340"/>
                      <a:pt x="116205" y="57150"/>
                    </a:cubicBezTo>
                    <a:cubicBezTo>
                      <a:pt x="103823" y="60008"/>
                      <a:pt x="90488" y="56198"/>
                      <a:pt x="81915" y="66675"/>
                    </a:cubicBezTo>
                    <a:cubicBezTo>
                      <a:pt x="78105" y="70485"/>
                      <a:pt x="78105" y="86678"/>
                      <a:pt x="72390" y="87630"/>
                    </a:cubicBezTo>
                    <a:cubicBezTo>
                      <a:pt x="64770" y="88583"/>
                      <a:pt x="59055" y="96203"/>
                      <a:pt x="58103" y="103823"/>
                    </a:cubicBezTo>
                    <a:cubicBezTo>
                      <a:pt x="56198" y="100965"/>
                      <a:pt x="53340" y="99060"/>
                      <a:pt x="49530" y="98108"/>
                    </a:cubicBezTo>
                    <a:cubicBezTo>
                      <a:pt x="43815" y="101918"/>
                      <a:pt x="57150" y="105728"/>
                      <a:pt x="52388" y="109538"/>
                    </a:cubicBezTo>
                    <a:cubicBezTo>
                      <a:pt x="48578" y="110490"/>
                      <a:pt x="44768" y="113348"/>
                      <a:pt x="43815" y="117158"/>
                    </a:cubicBezTo>
                    <a:cubicBezTo>
                      <a:pt x="42863" y="125730"/>
                      <a:pt x="53340" y="132398"/>
                      <a:pt x="54293" y="140970"/>
                    </a:cubicBezTo>
                    <a:cubicBezTo>
                      <a:pt x="55245" y="149543"/>
                      <a:pt x="59055" y="171450"/>
                      <a:pt x="55245" y="178118"/>
                    </a:cubicBezTo>
                    <a:cubicBezTo>
                      <a:pt x="53340" y="181928"/>
                      <a:pt x="33338" y="193358"/>
                      <a:pt x="39053" y="194310"/>
                    </a:cubicBezTo>
                    <a:cubicBezTo>
                      <a:pt x="29528" y="195263"/>
                      <a:pt x="36195" y="204788"/>
                      <a:pt x="25718" y="205740"/>
                    </a:cubicBezTo>
                    <a:cubicBezTo>
                      <a:pt x="18098" y="203835"/>
                      <a:pt x="15240" y="207645"/>
                      <a:pt x="18098" y="216218"/>
                    </a:cubicBezTo>
                    <a:cubicBezTo>
                      <a:pt x="16193" y="222885"/>
                      <a:pt x="-1905" y="248603"/>
                      <a:pt x="13335" y="253365"/>
                    </a:cubicBezTo>
                    <a:cubicBezTo>
                      <a:pt x="14288" y="253365"/>
                      <a:pt x="26670" y="255270"/>
                      <a:pt x="28575" y="253365"/>
                    </a:cubicBezTo>
                    <a:cubicBezTo>
                      <a:pt x="28575" y="266700"/>
                      <a:pt x="13335" y="264795"/>
                      <a:pt x="7620" y="273368"/>
                    </a:cubicBezTo>
                    <a:cubicBezTo>
                      <a:pt x="6668" y="281940"/>
                      <a:pt x="25718" y="292418"/>
                      <a:pt x="12383" y="292418"/>
                    </a:cubicBezTo>
                    <a:cubicBezTo>
                      <a:pt x="16193" y="300038"/>
                      <a:pt x="24765" y="300990"/>
                      <a:pt x="31433" y="303848"/>
                    </a:cubicBezTo>
                    <a:cubicBezTo>
                      <a:pt x="35243" y="310515"/>
                      <a:pt x="40005" y="317183"/>
                      <a:pt x="45720" y="322898"/>
                    </a:cubicBezTo>
                    <a:cubicBezTo>
                      <a:pt x="56198" y="335280"/>
                      <a:pt x="67628" y="345758"/>
                      <a:pt x="73343" y="361950"/>
                    </a:cubicBezTo>
                    <a:cubicBezTo>
                      <a:pt x="88583" y="373380"/>
                      <a:pt x="93345" y="391478"/>
                      <a:pt x="106680" y="401955"/>
                    </a:cubicBezTo>
                    <a:cubicBezTo>
                      <a:pt x="118110" y="411480"/>
                      <a:pt x="132398" y="419100"/>
                      <a:pt x="146685" y="423863"/>
                    </a:cubicBezTo>
                    <a:cubicBezTo>
                      <a:pt x="162878" y="430530"/>
                      <a:pt x="176213" y="437198"/>
                      <a:pt x="190500" y="445770"/>
                    </a:cubicBezTo>
                    <a:cubicBezTo>
                      <a:pt x="193358" y="453390"/>
                      <a:pt x="200978" y="478155"/>
                      <a:pt x="195263" y="483870"/>
                    </a:cubicBezTo>
                    <a:cubicBezTo>
                      <a:pt x="193358" y="486728"/>
                      <a:pt x="191453" y="532448"/>
                      <a:pt x="194310" y="532448"/>
                    </a:cubicBezTo>
                    <a:cubicBezTo>
                      <a:pt x="192405" y="542925"/>
                      <a:pt x="182880" y="526733"/>
                      <a:pt x="192405" y="543878"/>
                    </a:cubicBezTo>
                    <a:cubicBezTo>
                      <a:pt x="194310" y="546735"/>
                      <a:pt x="195263" y="548640"/>
                      <a:pt x="194310" y="551498"/>
                    </a:cubicBezTo>
                    <a:cubicBezTo>
                      <a:pt x="194310" y="552450"/>
                      <a:pt x="185738" y="567690"/>
                      <a:pt x="178118" y="562928"/>
                    </a:cubicBezTo>
                    <a:cubicBezTo>
                      <a:pt x="179070" y="565785"/>
                      <a:pt x="180975" y="567690"/>
                      <a:pt x="183833" y="569595"/>
                    </a:cubicBezTo>
                    <a:cubicBezTo>
                      <a:pt x="250508" y="578168"/>
                      <a:pt x="318135" y="580073"/>
                      <a:pt x="384810" y="575310"/>
                    </a:cubicBezTo>
                    <a:cubicBezTo>
                      <a:pt x="379095" y="573405"/>
                      <a:pt x="379095" y="567690"/>
                      <a:pt x="369570" y="568643"/>
                    </a:cubicBezTo>
                    <a:cubicBezTo>
                      <a:pt x="394335" y="564833"/>
                      <a:pt x="415290" y="576263"/>
                      <a:pt x="438150" y="564833"/>
                    </a:cubicBezTo>
                    <a:cubicBezTo>
                      <a:pt x="443865" y="561975"/>
                      <a:pt x="451485" y="552450"/>
                      <a:pt x="458153" y="548640"/>
                    </a:cubicBezTo>
                    <a:lnTo>
                      <a:pt x="457200" y="549593"/>
                    </a:lnTo>
                    <a:cubicBezTo>
                      <a:pt x="470535" y="550545"/>
                      <a:pt x="501015" y="525780"/>
                      <a:pt x="502920" y="515303"/>
                    </a:cubicBezTo>
                    <a:cubicBezTo>
                      <a:pt x="505778" y="488633"/>
                      <a:pt x="545783" y="484823"/>
                      <a:pt x="558165" y="465773"/>
                    </a:cubicBezTo>
                    <a:cubicBezTo>
                      <a:pt x="586740" y="461963"/>
                      <a:pt x="600075" y="472440"/>
                      <a:pt x="620078" y="455295"/>
                    </a:cubicBezTo>
                    <a:cubicBezTo>
                      <a:pt x="636270" y="441008"/>
                      <a:pt x="641033" y="426720"/>
                      <a:pt x="651510" y="411480"/>
                    </a:cubicBezTo>
                    <a:cubicBezTo>
                      <a:pt x="658178" y="401955"/>
                      <a:pt x="640080" y="378143"/>
                      <a:pt x="646748" y="366713"/>
                    </a:cubicBezTo>
                    <a:cubicBezTo>
                      <a:pt x="660083" y="362903"/>
                      <a:pt x="681990" y="360998"/>
                      <a:pt x="687705" y="349568"/>
                    </a:cubicBezTo>
                    <a:cubicBezTo>
                      <a:pt x="707708" y="339090"/>
                      <a:pt x="741045" y="313373"/>
                      <a:pt x="733425" y="2857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49C54289-BF82-483F-99C4-EF171BA1176B}"/>
                  </a:ext>
                </a:extLst>
              </p:cNvPr>
              <p:cNvSpPr/>
              <p:nvPr/>
            </p:nvSpPr>
            <p:spPr>
              <a:xfrm>
                <a:off x="7796860" y="2526107"/>
                <a:ext cx="201444" cy="116253"/>
              </a:xfrm>
              <a:custGeom>
                <a:avLst/>
                <a:gdLst>
                  <a:gd name="connsiteX0" fmla="*/ 6739 w 201444"/>
                  <a:gd name="connsiteY0" fmla="*/ 100061 h 116253"/>
                  <a:gd name="connsiteX1" fmla="*/ 28646 w 201444"/>
                  <a:gd name="connsiteY1" fmla="*/ 116253 h 116253"/>
                  <a:gd name="connsiteX2" fmla="*/ 65794 w 201444"/>
                  <a:gd name="connsiteY2" fmla="*/ 81011 h 116253"/>
                  <a:gd name="connsiteX3" fmla="*/ 58174 w 201444"/>
                  <a:gd name="connsiteY3" fmla="*/ 88631 h 116253"/>
                  <a:gd name="connsiteX4" fmla="*/ 62936 w 201444"/>
                  <a:gd name="connsiteY4" fmla="*/ 88631 h 116253"/>
                  <a:gd name="connsiteX5" fmla="*/ 52459 w 201444"/>
                  <a:gd name="connsiteY5" fmla="*/ 100061 h 116253"/>
                  <a:gd name="connsiteX6" fmla="*/ 82939 w 201444"/>
                  <a:gd name="connsiteY6" fmla="*/ 90536 h 116253"/>
                  <a:gd name="connsiteX7" fmla="*/ 121039 w 201444"/>
                  <a:gd name="connsiteY7" fmla="*/ 65771 h 116253"/>
                  <a:gd name="connsiteX8" fmla="*/ 151519 w 201444"/>
                  <a:gd name="connsiteY8" fmla="*/ 52436 h 116253"/>
                  <a:gd name="connsiteX9" fmla="*/ 188666 w 201444"/>
                  <a:gd name="connsiteY9" fmla="*/ 34338 h 116253"/>
                  <a:gd name="connsiteX10" fmla="*/ 173426 w 201444"/>
                  <a:gd name="connsiteY10" fmla="*/ 37196 h 116253"/>
                  <a:gd name="connsiteX11" fmla="*/ 201049 w 201444"/>
                  <a:gd name="connsiteY11" fmla="*/ 19098 h 116253"/>
                  <a:gd name="connsiteX12" fmla="*/ 171521 w 201444"/>
                  <a:gd name="connsiteY12" fmla="*/ 19098 h 116253"/>
                  <a:gd name="connsiteX13" fmla="*/ 174379 w 201444"/>
                  <a:gd name="connsiteY13" fmla="*/ 48 h 116253"/>
                  <a:gd name="connsiteX14" fmla="*/ 144851 w 201444"/>
                  <a:gd name="connsiteY14" fmla="*/ 25766 h 116253"/>
                  <a:gd name="connsiteX15" fmla="*/ 141994 w 201444"/>
                  <a:gd name="connsiteY15" fmla="*/ 18146 h 116253"/>
                  <a:gd name="connsiteX16" fmla="*/ 120086 w 201444"/>
                  <a:gd name="connsiteY16" fmla="*/ 34338 h 116253"/>
                  <a:gd name="connsiteX17" fmla="*/ 74366 w 201444"/>
                  <a:gd name="connsiteY17" fmla="*/ 50531 h 116253"/>
                  <a:gd name="connsiteX18" fmla="*/ 44839 w 201444"/>
                  <a:gd name="connsiteY18" fmla="*/ 42911 h 116253"/>
                  <a:gd name="connsiteX19" fmla="*/ 38171 w 201444"/>
                  <a:gd name="connsiteY19" fmla="*/ 43863 h 116253"/>
                  <a:gd name="connsiteX20" fmla="*/ 20074 w 201444"/>
                  <a:gd name="connsiteY20" fmla="*/ 61008 h 116253"/>
                  <a:gd name="connsiteX21" fmla="*/ 17216 w 201444"/>
                  <a:gd name="connsiteY21" fmla="*/ 67676 h 116253"/>
                  <a:gd name="connsiteX22" fmla="*/ 7691 w 201444"/>
                  <a:gd name="connsiteY22" fmla="*/ 88631 h 116253"/>
                  <a:gd name="connsiteX23" fmla="*/ 6739 w 201444"/>
                  <a:gd name="connsiteY23" fmla="*/ 100061 h 11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1444" h="116253">
                    <a:moveTo>
                      <a:pt x="6739" y="100061"/>
                    </a:moveTo>
                    <a:cubicBezTo>
                      <a:pt x="21026" y="101966"/>
                      <a:pt x="19121" y="107681"/>
                      <a:pt x="28646" y="116253"/>
                    </a:cubicBezTo>
                    <a:cubicBezTo>
                      <a:pt x="30551" y="112443"/>
                      <a:pt x="61984" y="76248"/>
                      <a:pt x="65794" y="81011"/>
                    </a:cubicBezTo>
                    <a:cubicBezTo>
                      <a:pt x="62936" y="82916"/>
                      <a:pt x="60079" y="85773"/>
                      <a:pt x="58174" y="88631"/>
                    </a:cubicBezTo>
                    <a:cubicBezTo>
                      <a:pt x="60079" y="87678"/>
                      <a:pt x="61031" y="87678"/>
                      <a:pt x="62936" y="88631"/>
                    </a:cubicBezTo>
                    <a:cubicBezTo>
                      <a:pt x="58174" y="91488"/>
                      <a:pt x="55316" y="95298"/>
                      <a:pt x="52459" y="100061"/>
                    </a:cubicBezTo>
                    <a:cubicBezTo>
                      <a:pt x="61984" y="100061"/>
                      <a:pt x="77224" y="93393"/>
                      <a:pt x="82939" y="90536"/>
                    </a:cubicBezTo>
                    <a:cubicBezTo>
                      <a:pt x="96274" y="83868"/>
                      <a:pt x="109609" y="75296"/>
                      <a:pt x="121039" y="65771"/>
                    </a:cubicBezTo>
                    <a:cubicBezTo>
                      <a:pt x="130564" y="67676"/>
                      <a:pt x="140089" y="53388"/>
                      <a:pt x="151519" y="52436"/>
                    </a:cubicBezTo>
                    <a:cubicBezTo>
                      <a:pt x="164854" y="51483"/>
                      <a:pt x="180094" y="45768"/>
                      <a:pt x="188666" y="34338"/>
                    </a:cubicBezTo>
                    <a:cubicBezTo>
                      <a:pt x="183904" y="29576"/>
                      <a:pt x="177236" y="41006"/>
                      <a:pt x="173426" y="37196"/>
                    </a:cubicBezTo>
                    <a:cubicBezTo>
                      <a:pt x="180094" y="30528"/>
                      <a:pt x="204859" y="29576"/>
                      <a:pt x="201049" y="19098"/>
                    </a:cubicBezTo>
                    <a:cubicBezTo>
                      <a:pt x="190571" y="16241"/>
                      <a:pt x="181046" y="24813"/>
                      <a:pt x="171521" y="19098"/>
                    </a:cubicBezTo>
                    <a:cubicBezTo>
                      <a:pt x="178189" y="13383"/>
                      <a:pt x="175331" y="6716"/>
                      <a:pt x="174379" y="48"/>
                    </a:cubicBezTo>
                    <a:cubicBezTo>
                      <a:pt x="156281" y="-904"/>
                      <a:pt x="151519" y="12431"/>
                      <a:pt x="144851" y="25766"/>
                    </a:cubicBezTo>
                    <a:cubicBezTo>
                      <a:pt x="139136" y="25766"/>
                      <a:pt x="143899" y="18146"/>
                      <a:pt x="141994" y="18146"/>
                    </a:cubicBezTo>
                    <a:cubicBezTo>
                      <a:pt x="132469" y="20051"/>
                      <a:pt x="127706" y="28623"/>
                      <a:pt x="120086" y="34338"/>
                    </a:cubicBezTo>
                    <a:cubicBezTo>
                      <a:pt x="120086" y="35291"/>
                      <a:pt x="84844" y="51483"/>
                      <a:pt x="74366" y="50531"/>
                    </a:cubicBezTo>
                    <a:cubicBezTo>
                      <a:pt x="61031" y="48626"/>
                      <a:pt x="60079" y="41006"/>
                      <a:pt x="44839" y="42911"/>
                    </a:cubicBezTo>
                    <a:cubicBezTo>
                      <a:pt x="42934" y="42911"/>
                      <a:pt x="40076" y="43863"/>
                      <a:pt x="38171" y="43863"/>
                    </a:cubicBezTo>
                    <a:cubicBezTo>
                      <a:pt x="31504" y="49578"/>
                      <a:pt x="25789" y="55293"/>
                      <a:pt x="20074" y="61008"/>
                    </a:cubicBezTo>
                    <a:cubicBezTo>
                      <a:pt x="20074" y="62913"/>
                      <a:pt x="19121" y="64818"/>
                      <a:pt x="17216" y="67676"/>
                    </a:cubicBezTo>
                    <a:cubicBezTo>
                      <a:pt x="9596" y="80058"/>
                      <a:pt x="8644" y="74343"/>
                      <a:pt x="7691" y="88631"/>
                    </a:cubicBezTo>
                    <a:cubicBezTo>
                      <a:pt x="6739" y="93393"/>
                      <a:pt x="-8501" y="98156"/>
                      <a:pt x="6739" y="1000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DBA545E4-B55E-4180-A9AE-2B18590F7DAF}"/>
                  </a:ext>
                </a:extLst>
              </p:cNvPr>
              <p:cNvSpPr/>
              <p:nvPr/>
            </p:nvSpPr>
            <p:spPr>
              <a:xfrm>
                <a:off x="7749307" y="2643313"/>
                <a:ext cx="19050" cy="11430"/>
              </a:xfrm>
              <a:custGeom>
                <a:avLst/>
                <a:gdLst>
                  <a:gd name="connsiteX0" fmla="*/ 10477 w 19050"/>
                  <a:gd name="connsiteY0" fmla="*/ 0 h 11430"/>
                  <a:gd name="connsiteX1" fmla="*/ 0 w 19050"/>
                  <a:gd name="connsiteY1" fmla="*/ 11430 h 11430"/>
                  <a:gd name="connsiteX2" fmla="*/ 19050 w 19050"/>
                  <a:gd name="connsiteY2" fmla="*/ 2858 h 11430"/>
                  <a:gd name="connsiteX3" fmla="*/ 10477 w 19050"/>
                  <a:gd name="connsiteY3" fmla="*/ 0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1430">
                    <a:moveTo>
                      <a:pt x="10477" y="0"/>
                    </a:moveTo>
                    <a:cubicBezTo>
                      <a:pt x="7620" y="3810"/>
                      <a:pt x="3810" y="7620"/>
                      <a:pt x="0" y="11430"/>
                    </a:cubicBezTo>
                    <a:cubicBezTo>
                      <a:pt x="7620" y="8573"/>
                      <a:pt x="16192" y="5715"/>
                      <a:pt x="19050" y="2858"/>
                    </a:cubicBezTo>
                    <a:cubicBezTo>
                      <a:pt x="17145" y="953"/>
                      <a:pt x="14288" y="0"/>
                      <a:pt x="10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1A8E5B7-B9D6-445B-BFCB-B2E401E144BA}"/>
                  </a:ext>
                </a:extLst>
              </p:cNvPr>
              <p:cNvSpPr/>
              <p:nvPr/>
            </p:nvSpPr>
            <p:spPr>
              <a:xfrm>
                <a:off x="9318244" y="2984308"/>
                <a:ext cx="6740" cy="24764"/>
              </a:xfrm>
              <a:custGeom>
                <a:avLst/>
                <a:gdLst>
                  <a:gd name="connsiteX0" fmla="*/ 6497 w 6740"/>
                  <a:gd name="connsiteY0" fmla="*/ 24765 h 24764"/>
                  <a:gd name="connsiteX1" fmla="*/ 1735 w 6740"/>
                  <a:gd name="connsiteY1" fmla="*/ 0 h 24764"/>
                  <a:gd name="connsiteX2" fmla="*/ 6497 w 6740"/>
                  <a:gd name="connsiteY2" fmla="*/ 24765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40" h="24764">
                    <a:moveTo>
                      <a:pt x="6497" y="24765"/>
                    </a:moveTo>
                    <a:cubicBezTo>
                      <a:pt x="7450" y="14288"/>
                      <a:pt x="5545" y="6667"/>
                      <a:pt x="1735" y="0"/>
                    </a:cubicBezTo>
                    <a:cubicBezTo>
                      <a:pt x="-2075" y="7620"/>
                      <a:pt x="782" y="20002"/>
                      <a:pt x="6497" y="247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99057D2-776A-48BD-B00D-7DC9281E2076}"/>
                  </a:ext>
                </a:extLst>
              </p:cNvPr>
              <p:cNvSpPr/>
              <p:nvPr/>
            </p:nvSpPr>
            <p:spPr>
              <a:xfrm>
                <a:off x="9157102" y="2702368"/>
                <a:ext cx="86937" cy="140969"/>
              </a:xfrm>
              <a:custGeom>
                <a:avLst/>
                <a:gdLst>
                  <a:gd name="connsiteX0" fmla="*/ 15240 w 86937"/>
                  <a:gd name="connsiteY0" fmla="*/ 49530 h 140969"/>
                  <a:gd name="connsiteX1" fmla="*/ 18097 w 86937"/>
                  <a:gd name="connsiteY1" fmla="*/ 41910 h 140969"/>
                  <a:gd name="connsiteX2" fmla="*/ 43815 w 86937"/>
                  <a:gd name="connsiteY2" fmla="*/ 86678 h 140969"/>
                  <a:gd name="connsiteX3" fmla="*/ 33338 w 86937"/>
                  <a:gd name="connsiteY3" fmla="*/ 86678 h 140969"/>
                  <a:gd name="connsiteX4" fmla="*/ 39053 w 86937"/>
                  <a:gd name="connsiteY4" fmla="*/ 98107 h 140969"/>
                  <a:gd name="connsiteX5" fmla="*/ 31433 w 86937"/>
                  <a:gd name="connsiteY5" fmla="*/ 100013 h 140969"/>
                  <a:gd name="connsiteX6" fmla="*/ 52388 w 86937"/>
                  <a:gd name="connsiteY6" fmla="*/ 119063 h 140969"/>
                  <a:gd name="connsiteX7" fmla="*/ 41910 w 86937"/>
                  <a:gd name="connsiteY7" fmla="*/ 114300 h 140969"/>
                  <a:gd name="connsiteX8" fmla="*/ 53340 w 86937"/>
                  <a:gd name="connsiteY8" fmla="*/ 135255 h 140969"/>
                  <a:gd name="connsiteX9" fmla="*/ 55245 w 86937"/>
                  <a:gd name="connsiteY9" fmla="*/ 129540 h 140969"/>
                  <a:gd name="connsiteX10" fmla="*/ 86678 w 86937"/>
                  <a:gd name="connsiteY10" fmla="*/ 140970 h 140969"/>
                  <a:gd name="connsiteX11" fmla="*/ 84772 w 86937"/>
                  <a:gd name="connsiteY11" fmla="*/ 120015 h 140969"/>
                  <a:gd name="connsiteX12" fmla="*/ 59055 w 86937"/>
                  <a:gd name="connsiteY12" fmla="*/ 82868 h 140969"/>
                  <a:gd name="connsiteX13" fmla="*/ 32385 w 86937"/>
                  <a:gd name="connsiteY13" fmla="*/ 47625 h 140969"/>
                  <a:gd name="connsiteX14" fmla="*/ 13335 w 86937"/>
                  <a:gd name="connsiteY14" fmla="*/ 16193 h 140969"/>
                  <a:gd name="connsiteX15" fmla="*/ 19050 w 86937"/>
                  <a:gd name="connsiteY15" fmla="*/ 11430 h 140969"/>
                  <a:gd name="connsiteX16" fmla="*/ 0 w 86937"/>
                  <a:gd name="connsiteY16" fmla="*/ 0 h 140969"/>
                  <a:gd name="connsiteX17" fmla="*/ 2858 w 86937"/>
                  <a:gd name="connsiteY17" fmla="*/ 10478 h 140969"/>
                  <a:gd name="connsiteX18" fmla="*/ 0 w 86937"/>
                  <a:gd name="connsiteY18" fmla="*/ 8573 h 140969"/>
                  <a:gd name="connsiteX19" fmla="*/ 15240 w 86937"/>
                  <a:gd name="connsiteY19" fmla="*/ 49530 h 140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937" h="140969">
                    <a:moveTo>
                      <a:pt x="15240" y="49530"/>
                    </a:moveTo>
                    <a:cubicBezTo>
                      <a:pt x="13335" y="47625"/>
                      <a:pt x="15240" y="38100"/>
                      <a:pt x="18097" y="41910"/>
                    </a:cubicBezTo>
                    <a:cubicBezTo>
                      <a:pt x="6667" y="53340"/>
                      <a:pt x="44767" y="71438"/>
                      <a:pt x="43815" y="86678"/>
                    </a:cubicBezTo>
                    <a:cubicBezTo>
                      <a:pt x="40005" y="84773"/>
                      <a:pt x="37147" y="84773"/>
                      <a:pt x="33338" y="86678"/>
                    </a:cubicBezTo>
                    <a:cubicBezTo>
                      <a:pt x="35242" y="90488"/>
                      <a:pt x="37147" y="94298"/>
                      <a:pt x="39053" y="98107"/>
                    </a:cubicBezTo>
                    <a:cubicBezTo>
                      <a:pt x="36195" y="99060"/>
                      <a:pt x="34290" y="99060"/>
                      <a:pt x="31433" y="100013"/>
                    </a:cubicBezTo>
                    <a:cubicBezTo>
                      <a:pt x="32385" y="112395"/>
                      <a:pt x="47625" y="110490"/>
                      <a:pt x="52388" y="119063"/>
                    </a:cubicBezTo>
                    <a:cubicBezTo>
                      <a:pt x="48578" y="118110"/>
                      <a:pt x="45720" y="116205"/>
                      <a:pt x="41910" y="114300"/>
                    </a:cubicBezTo>
                    <a:cubicBezTo>
                      <a:pt x="34290" y="141923"/>
                      <a:pt x="33338" y="120968"/>
                      <a:pt x="53340" y="135255"/>
                    </a:cubicBezTo>
                    <a:cubicBezTo>
                      <a:pt x="52388" y="133350"/>
                      <a:pt x="53340" y="131445"/>
                      <a:pt x="55245" y="129540"/>
                    </a:cubicBezTo>
                    <a:cubicBezTo>
                      <a:pt x="66675" y="133350"/>
                      <a:pt x="72390" y="139065"/>
                      <a:pt x="86678" y="140970"/>
                    </a:cubicBezTo>
                    <a:cubicBezTo>
                      <a:pt x="87630" y="139065"/>
                      <a:pt x="85725" y="122873"/>
                      <a:pt x="84772" y="120015"/>
                    </a:cubicBezTo>
                    <a:cubicBezTo>
                      <a:pt x="80010" y="107632"/>
                      <a:pt x="66675" y="94298"/>
                      <a:pt x="59055" y="82868"/>
                    </a:cubicBezTo>
                    <a:cubicBezTo>
                      <a:pt x="50483" y="70485"/>
                      <a:pt x="40958" y="59055"/>
                      <a:pt x="32385" y="47625"/>
                    </a:cubicBezTo>
                    <a:cubicBezTo>
                      <a:pt x="30480" y="24765"/>
                      <a:pt x="22860" y="33338"/>
                      <a:pt x="13335" y="16193"/>
                    </a:cubicBezTo>
                    <a:cubicBezTo>
                      <a:pt x="16192" y="16193"/>
                      <a:pt x="18097" y="14288"/>
                      <a:pt x="19050" y="11430"/>
                    </a:cubicBezTo>
                    <a:cubicBezTo>
                      <a:pt x="12383" y="7620"/>
                      <a:pt x="6667" y="2857"/>
                      <a:pt x="0" y="0"/>
                    </a:cubicBezTo>
                    <a:cubicBezTo>
                      <a:pt x="0" y="3810"/>
                      <a:pt x="953" y="7620"/>
                      <a:pt x="2858" y="10478"/>
                    </a:cubicBezTo>
                    <a:cubicBezTo>
                      <a:pt x="1905" y="10478"/>
                      <a:pt x="953" y="9525"/>
                      <a:pt x="0" y="8573"/>
                    </a:cubicBezTo>
                    <a:cubicBezTo>
                      <a:pt x="953" y="17145"/>
                      <a:pt x="6667" y="47625"/>
                      <a:pt x="15240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61624-D40B-4178-97C1-EEED1A0F91AD}"/>
                  </a:ext>
                </a:extLst>
              </p:cNvPr>
              <p:cNvSpPr/>
              <p:nvPr/>
            </p:nvSpPr>
            <p:spPr>
              <a:xfrm>
                <a:off x="9103362" y="2827146"/>
                <a:ext cx="269557" cy="769619"/>
              </a:xfrm>
              <a:custGeom>
                <a:avLst/>
                <a:gdLst>
                  <a:gd name="connsiteX0" fmla="*/ 261384 w 269557"/>
                  <a:gd name="connsiteY0" fmla="*/ 314325 h 769619"/>
                  <a:gd name="connsiteX1" fmla="*/ 245192 w 269557"/>
                  <a:gd name="connsiteY1" fmla="*/ 294323 h 769619"/>
                  <a:gd name="connsiteX2" fmla="*/ 230904 w 269557"/>
                  <a:gd name="connsiteY2" fmla="*/ 239077 h 769619"/>
                  <a:gd name="connsiteX3" fmla="*/ 203282 w 269557"/>
                  <a:gd name="connsiteY3" fmla="*/ 236220 h 769619"/>
                  <a:gd name="connsiteX4" fmla="*/ 172802 w 269557"/>
                  <a:gd name="connsiteY4" fmla="*/ 244792 h 769619"/>
                  <a:gd name="connsiteX5" fmla="*/ 128034 w 269557"/>
                  <a:gd name="connsiteY5" fmla="*/ 238125 h 769619"/>
                  <a:gd name="connsiteX6" fmla="*/ 147084 w 269557"/>
                  <a:gd name="connsiteY6" fmla="*/ 228600 h 769619"/>
                  <a:gd name="connsiteX7" fmla="*/ 168992 w 269557"/>
                  <a:gd name="connsiteY7" fmla="*/ 204788 h 769619"/>
                  <a:gd name="connsiteX8" fmla="*/ 165182 w 269557"/>
                  <a:gd name="connsiteY8" fmla="*/ 188595 h 769619"/>
                  <a:gd name="connsiteX9" fmla="*/ 172802 w 269557"/>
                  <a:gd name="connsiteY9" fmla="*/ 167640 h 769619"/>
                  <a:gd name="connsiteX10" fmla="*/ 186137 w 269557"/>
                  <a:gd name="connsiteY10" fmla="*/ 138113 h 769619"/>
                  <a:gd name="connsiteX11" fmla="*/ 202329 w 269557"/>
                  <a:gd name="connsiteY11" fmla="*/ 149542 h 769619"/>
                  <a:gd name="connsiteX12" fmla="*/ 210902 w 269557"/>
                  <a:gd name="connsiteY12" fmla="*/ 138113 h 769619"/>
                  <a:gd name="connsiteX13" fmla="*/ 234714 w 269557"/>
                  <a:gd name="connsiteY13" fmla="*/ 189548 h 769619"/>
                  <a:gd name="connsiteX14" fmla="*/ 234714 w 269557"/>
                  <a:gd name="connsiteY14" fmla="*/ 190500 h 769619"/>
                  <a:gd name="connsiteX15" fmla="*/ 158514 w 269557"/>
                  <a:gd name="connsiteY15" fmla="*/ 0 h 769619"/>
                  <a:gd name="connsiteX16" fmla="*/ 152799 w 269557"/>
                  <a:gd name="connsiteY16" fmla="*/ 16192 h 769619"/>
                  <a:gd name="connsiteX17" fmla="*/ 137559 w 269557"/>
                  <a:gd name="connsiteY17" fmla="*/ 28575 h 769619"/>
                  <a:gd name="connsiteX18" fmla="*/ 128034 w 269557"/>
                  <a:gd name="connsiteY18" fmla="*/ 26670 h 769619"/>
                  <a:gd name="connsiteX19" fmla="*/ 121367 w 269557"/>
                  <a:gd name="connsiteY19" fmla="*/ 22860 h 769619"/>
                  <a:gd name="connsiteX20" fmla="*/ 126129 w 269557"/>
                  <a:gd name="connsiteY20" fmla="*/ 39052 h 769619"/>
                  <a:gd name="connsiteX21" fmla="*/ 101364 w 269557"/>
                  <a:gd name="connsiteY21" fmla="*/ 30480 h 769619"/>
                  <a:gd name="connsiteX22" fmla="*/ 135654 w 269557"/>
                  <a:gd name="connsiteY22" fmla="*/ 77152 h 769619"/>
                  <a:gd name="connsiteX23" fmla="*/ 142322 w 269557"/>
                  <a:gd name="connsiteY23" fmla="*/ 122873 h 769619"/>
                  <a:gd name="connsiteX24" fmla="*/ 73742 w 269557"/>
                  <a:gd name="connsiteY24" fmla="*/ 108585 h 769619"/>
                  <a:gd name="connsiteX25" fmla="*/ 83267 w 269557"/>
                  <a:gd name="connsiteY25" fmla="*/ 151448 h 769619"/>
                  <a:gd name="connsiteX26" fmla="*/ 79457 w 269557"/>
                  <a:gd name="connsiteY26" fmla="*/ 186690 h 769619"/>
                  <a:gd name="connsiteX27" fmla="*/ 108984 w 269557"/>
                  <a:gd name="connsiteY27" fmla="*/ 216217 h 769619"/>
                  <a:gd name="connsiteX28" fmla="*/ 105174 w 269557"/>
                  <a:gd name="connsiteY28" fmla="*/ 270510 h 769619"/>
                  <a:gd name="connsiteX29" fmla="*/ 87077 w 269557"/>
                  <a:gd name="connsiteY29" fmla="*/ 302895 h 769619"/>
                  <a:gd name="connsiteX30" fmla="*/ 80409 w 269557"/>
                  <a:gd name="connsiteY30" fmla="*/ 344805 h 769619"/>
                  <a:gd name="connsiteX31" fmla="*/ 53739 w 269557"/>
                  <a:gd name="connsiteY31" fmla="*/ 372428 h 769619"/>
                  <a:gd name="connsiteX32" fmla="*/ 30879 w 269557"/>
                  <a:gd name="connsiteY32" fmla="*/ 418148 h 769619"/>
                  <a:gd name="connsiteX33" fmla="*/ 7067 w 269557"/>
                  <a:gd name="connsiteY33" fmla="*/ 450532 h 769619"/>
                  <a:gd name="connsiteX34" fmla="*/ 4209 w 269557"/>
                  <a:gd name="connsiteY34" fmla="*/ 482917 h 769619"/>
                  <a:gd name="connsiteX35" fmla="*/ 9924 w 269557"/>
                  <a:gd name="connsiteY35" fmla="*/ 484823 h 769619"/>
                  <a:gd name="connsiteX36" fmla="*/ 14687 w 269557"/>
                  <a:gd name="connsiteY36" fmla="*/ 524828 h 769619"/>
                  <a:gd name="connsiteX37" fmla="*/ 5162 w 269557"/>
                  <a:gd name="connsiteY37" fmla="*/ 569595 h 769619"/>
                  <a:gd name="connsiteX38" fmla="*/ 3257 w 269557"/>
                  <a:gd name="connsiteY38" fmla="*/ 603885 h 769619"/>
                  <a:gd name="connsiteX39" fmla="*/ 20402 w 269557"/>
                  <a:gd name="connsiteY39" fmla="*/ 628650 h 769619"/>
                  <a:gd name="connsiteX40" fmla="*/ 41357 w 269557"/>
                  <a:gd name="connsiteY40" fmla="*/ 680085 h 769619"/>
                  <a:gd name="connsiteX41" fmla="*/ 82314 w 269557"/>
                  <a:gd name="connsiteY41" fmla="*/ 720090 h 769619"/>
                  <a:gd name="connsiteX42" fmla="*/ 114699 w 269557"/>
                  <a:gd name="connsiteY42" fmla="*/ 716280 h 769619"/>
                  <a:gd name="connsiteX43" fmla="*/ 146132 w 269557"/>
                  <a:gd name="connsiteY43" fmla="*/ 710565 h 769619"/>
                  <a:gd name="connsiteX44" fmla="*/ 198519 w 269557"/>
                  <a:gd name="connsiteY44" fmla="*/ 675323 h 769619"/>
                  <a:gd name="connsiteX45" fmla="*/ 204234 w 269557"/>
                  <a:gd name="connsiteY45" fmla="*/ 699135 h 769619"/>
                  <a:gd name="connsiteX46" fmla="*/ 220427 w 269557"/>
                  <a:gd name="connsiteY46" fmla="*/ 688657 h 769619"/>
                  <a:gd name="connsiteX47" fmla="*/ 207092 w 269557"/>
                  <a:gd name="connsiteY47" fmla="*/ 766762 h 769619"/>
                  <a:gd name="connsiteX48" fmla="*/ 207092 w 269557"/>
                  <a:gd name="connsiteY48" fmla="*/ 769620 h 769619"/>
                  <a:gd name="connsiteX49" fmla="*/ 261384 w 269557"/>
                  <a:gd name="connsiteY49" fmla="*/ 314325 h 769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69557" h="769619">
                    <a:moveTo>
                      <a:pt x="261384" y="314325"/>
                    </a:moveTo>
                    <a:cubicBezTo>
                      <a:pt x="255669" y="303848"/>
                      <a:pt x="249954" y="295275"/>
                      <a:pt x="245192" y="294323"/>
                    </a:cubicBezTo>
                    <a:cubicBezTo>
                      <a:pt x="233762" y="292417"/>
                      <a:pt x="252812" y="240982"/>
                      <a:pt x="230904" y="239077"/>
                    </a:cubicBezTo>
                    <a:cubicBezTo>
                      <a:pt x="225189" y="244792"/>
                      <a:pt x="210902" y="238125"/>
                      <a:pt x="203282" y="236220"/>
                    </a:cubicBezTo>
                    <a:cubicBezTo>
                      <a:pt x="189947" y="233363"/>
                      <a:pt x="181374" y="237173"/>
                      <a:pt x="172802" y="244792"/>
                    </a:cubicBezTo>
                    <a:cubicBezTo>
                      <a:pt x="173754" y="248602"/>
                      <a:pt x="136607" y="255270"/>
                      <a:pt x="128034" y="238125"/>
                    </a:cubicBezTo>
                    <a:cubicBezTo>
                      <a:pt x="123272" y="227648"/>
                      <a:pt x="143274" y="228600"/>
                      <a:pt x="147084" y="228600"/>
                    </a:cubicBezTo>
                    <a:cubicBezTo>
                      <a:pt x="164229" y="229552"/>
                      <a:pt x="161372" y="215265"/>
                      <a:pt x="168992" y="204788"/>
                    </a:cubicBezTo>
                    <a:cubicBezTo>
                      <a:pt x="173754" y="198120"/>
                      <a:pt x="168992" y="195263"/>
                      <a:pt x="165182" y="188595"/>
                    </a:cubicBezTo>
                    <a:cubicBezTo>
                      <a:pt x="168039" y="181927"/>
                      <a:pt x="170897" y="175260"/>
                      <a:pt x="172802" y="167640"/>
                    </a:cubicBezTo>
                    <a:cubicBezTo>
                      <a:pt x="196614" y="170498"/>
                      <a:pt x="175659" y="143827"/>
                      <a:pt x="186137" y="138113"/>
                    </a:cubicBezTo>
                    <a:cubicBezTo>
                      <a:pt x="190899" y="142875"/>
                      <a:pt x="196614" y="146685"/>
                      <a:pt x="202329" y="149542"/>
                    </a:cubicBezTo>
                    <a:cubicBezTo>
                      <a:pt x="204234" y="144780"/>
                      <a:pt x="207092" y="140970"/>
                      <a:pt x="210902" y="138113"/>
                    </a:cubicBezTo>
                    <a:cubicBezTo>
                      <a:pt x="222332" y="153352"/>
                      <a:pt x="226142" y="173355"/>
                      <a:pt x="234714" y="189548"/>
                    </a:cubicBezTo>
                    <a:lnTo>
                      <a:pt x="234714" y="190500"/>
                    </a:lnTo>
                    <a:cubicBezTo>
                      <a:pt x="216617" y="124777"/>
                      <a:pt x="190899" y="60960"/>
                      <a:pt x="158514" y="0"/>
                    </a:cubicBezTo>
                    <a:cubicBezTo>
                      <a:pt x="154704" y="2857"/>
                      <a:pt x="151847" y="9525"/>
                      <a:pt x="152799" y="16192"/>
                    </a:cubicBezTo>
                    <a:cubicBezTo>
                      <a:pt x="141369" y="10477"/>
                      <a:pt x="143274" y="24765"/>
                      <a:pt x="137559" y="28575"/>
                    </a:cubicBezTo>
                    <a:cubicBezTo>
                      <a:pt x="131844" y="32385"/>
                      <a:pt x="129939" y="29527"/>
                      <a:pt x="128034" y="26670"/>
                    </a:cubicBezTo>
                    <a:cubicBezTo>
                      <a:pt x="126129" y="24765"/>
                      <a:pt x="125177" y="21907"/>
                      <a:pt x="121367" y="22860"/>
                    </a:cubicBezTo>
                    <a:cubicBezTo>
                      <a:pt x="123272" y="27622"/>
                      <a:pt x="125177" y="33338"/>
                      <a:pt x="126129" y="39052"/>
                    </a:cubicBezTo>
                    <a:cubicBezTo>
                      <a:pt x="115652" y="31432"/>
                      <a:pt x="113747" y="32385"/>
                      <a:pt x="101364" y="30480"/>
                    </a:cubicBezTo>
                    <a:cubicBezTo>
                      <a:pt x="99459" y="43815"/>
                      <a:pt x="128034" y="64770"/>
                      <a:pt x="135654" y="77152"/>
                    </a:cubicBezTo>
                    <a:cubicBezTo>
                      <a:pt x="141369" y="84773"/>
                      <a:pt x="148989" y="113348"/>
                      <a:pt x="142322" y="122873"/>
                    </a:cubicBezTo>
                    <a:cubicBezTo>
                      <a:pt x="128987" y="112395"/>
                      <a:pt x="86124" y="97155"/>
                      <a:pt x="73742" y="108585"/>
                    </a:cubicBezTo>
                    <a:cubicBezTo>
                      <a:pt x="71837" y="116205"/>
                      <a:pt x="82314" y="142875"/>
                      <a:pt x="83267" y="151448"/>
                    </a:cubicBezTo>
                    <a:cubicBezTo>
                      <a:pt x="84219" y="159067"/>
                      <a:pt x="82314" y="179070"/>
                      <a:pt x="79457" y="186690"/>
                    </a:cubicBezTo>
                    <a:cubicBezTo>
                      <a:pt x="100412" y="198120"/>
                      <a:pt x="73742" y="222885"/>
                      <a:pt x="108984" y="216217"/>
                    </a:cubicBezTo>
                    <a:cubicBezTo>
                      <a:pt x="124224" y="234315"/>
                      <a:pt x="123272" y="257175"/>
                      <a:pt x="105174" y="270510"/>
                    </a:cubicBezTo>
                    <a:cubicBezTo>
                      <a:pt x="88982" y="281940"/>
                      <a:pt x="95649" y="290513"/>
                      <a:pt x="87077" y="302895"/>
                    </a:cubicBezTo>
                    <a:cubicBezTo>
                      <a:pt x="77552" y="316230"/>
                      <a:pt x="93744" y="329565"/>
                      <a:pt x="80409" y="344805"/>
                    </a:cubicBezTo>
                    <a:cubicBezTo>
                      <a:pt x="71837" y="355282"/>
                      <a:pt x="57549" y="360045"/>
                      <a:pt x="53739" y="372428"/>
                    </a:cubicBezTo>
                    <a:cubicBezTo>
                      <a:pt x="48024" y="389573"/>
                      <a:pt x="30879" y="397192"/>
                      <a:pt x="30879" y="418148"/>
                    </a:cubicBezTo>
                    <a:cubicBezTo>
                      <a:pt x="14687" y="425767"/>
                      <a:pt x="18497" y="440055"/>
                      <a:pt x="7067" y="450532"/>
                    </a:cubicBezTo>
                    <a:cubicBezTo>
                      <a:pt x="-1506" y="459105"/>
                      <a:pt x="6114" y="472440"/>
                      <a:pt x="4209" y="482917"/>
                    </a:cubicBezTo>
                    <a:cubicBezTo>
                      <a:pt x="6114" y="481965"/>
                      <a:pt x="8019" y="482917"/>
                      <a:pt x="9924" y="484823"/>
                    </a:cubicBezTo>
                    <a:cubicBezTo>
                      <a:pt x="13734" y="490538"/>
                      <a:pt x="15639" y="518160"/>
                      <a:pt x="14687" y="524828"/>
                    </a:cubicBezTo>
                    <a:cubicBezTo>
                      <a:pt x="13734" y="535305"/>
                      <a:pt x="11829" y="561023"/>
                      <a:pt x="5162" y="569595"/>
                    </a:cubicBezTo>
                    <a:cubicBezTo>
                      <a:pt x="-7221" y="584835"/>
                      <a:pt x="7067" y="589598"/>
                      <a:pt x="3257" y="603885"/>
                    </a:cubicBezTo>
                    <a:cubicBezTo>
                      <a:pt x="399" y="615315"/>
                      <a:pt x="6114" y="631507"/>
                      <a:pt x="20402" y="628650"/>
                    </a:cubicBezTo>
                    <a:cubicBezTo>
                      <a:pt x="11829" y="645795"/>
                      <a:pt x="46119" y="657225"/>
                      <a:pt x="41357" y="680085"/>
                    </a:cubicBezTo>
                    <a:cubicBezTo>
                      <a:pt x="46119" y="694373"/>
                      <a:pt x="69932" y="709612"/>
                      <a:pt x="82314" y="720090"/>
                    </a:cubicBezTo>
                    <a:cubicBezTo>
                      <a:pt x="95649" y="731520"/>
                      <a:pt x="105174" y="723900"/>
                      <a:pt x="114699" y="716280"/>
                    </a:cubicBezTo>
                    <a:cubicBezTo>
                      <a:pt x="124224" y="709612"/>
                      <a:pt x="132797" y="701993"/>
                      <a:pt x="146132" y="710565"/>
                    </a:cubicBezTo>
                    <a:cubicBezTo>
                      <a:pt x="150894" y="713423"/>
                      <a:pt x="190899" y="680085"/>
                      <a:pt x="198519" y="675323"/>
                    </a:cubicBezTo>
                    <a:cubicBezTo>
                      <a:pt x="204234" y="681037"/>
                      <a:pt x="202329" y="691515"/>
                      <a:pt x="204234" y="699135"/>
                    </a:cubicBezTo>
                    <a:cubicBezTo>
                      <a:pt x="210902" y="697230"/>
                      <a:pt x="216617" y="694373"/>
                      <a:pt x="220427" y="688657"/>
                    </a:cubicBezTo>
                    <a:cubicBezTo>
                      <a:pt x="225189" y="717232"/>
                      <a:pt x="205187" y="740093"/>
                      <a:pt x="207092" y="766762"/>
                    </a:cubicBezTo>
                    <a:cubicBezTo>
                      <a:pt x="207092" y="767715"/>
                      <a:pt x="207092" y="768668"/>
                      <a:pt x="207092" y="769620"/>
                    </a:cubicBezTo>
                    <a:cubicBezTo>
                      <a:pt x="265194" y="621982"/>
                      <a:pt x="281387" y="465773"/>
                      <a:pt x="261384" y="314325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1DF9BEBD-94FF-4812-AECD-33F81A874AE3}"/>
                  </a:ext>
                </a:extLst>
              </p:cNvPr>
              <p:cNvSpPr/>
              <p:nvPr/>
            </p:nvSpPr>
            <p:spPr>
              <a:xfrm>
                <a:off x="9132104" y="2741335"/>
                <a:ext cx="45862" cy="58016"/>
              </a:xfrm>
              <a:custGeom>
                <a:avLst/>
                <a:gdLst>
                  <a:gd name="connsiteX0" fmla="*/ 4043 w 45862"/>
                  <a:gd name="connsiteY0" fmla="*/ 41996 h 58016"/>
                  <a:gd name="connsiteX1" fmla="*/ 39285 w 45862"/>
                  <a:gd name="connsiteY1" fmla="*/ 29613 h 58016"/>
                  <a:gd name="connsiteX2" fmla="*/ 17378 w 45862"/>
                  <a:gd name="connsiteY2" fmla="*/ 86 h 58016"/>
                  <a:gd name="connsiteX3" fmla="*/ 9758 w 45862"/>
                  <a:gd name="connsiteY3" fmla="*/ 7706 h 58016"/>
                  <a:gd name="connsiteX4" fmla="*/ 15473 w 45862"/>
                  <a:gd name="connsiteY4" fmla="*/ 12468 h 58016"/>
                  <a:gd name="connsiteX5" fmla="*/ 233 w 45862"/>
                  <a:gd name="connsiteY5" fmla="*/ 7706 h 58016"/>
                  <a:gd name="connsiteX6" fmla="*/ 4043 w 45862"/>
                  <a:gd name="connsiteY6" fmla="*/ 41996 h 5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862" h="58016">
                    <a:moveTo>
                      <a:pt x="4043" y="41996"/>
                    </a:moveTo>
                    <a:cubicBezTo>
                      <a:pt x="19283" y="66761"/>
                      <a:pt x="62145" y="62951"/>
                      <a:pt x="39285" y="29613"/>
                    </a:cubicBezTo>
                    <a:cubicBezTo>
                      <a:pt x="51668" y="28661"/>
                      <a:pt x="24045" y="-1819"/>
                      <a:pt x="17378" y="86"/>
                    </a:cubicBezTo>
                    <a:cubicBezTo>
                      <a:pt x="14520" y="1991"/>
                      <a:pt x="11663" y="4848"/>
                      <a:pt x="9758" y="7706"/>
                    </a:cubicBezTo>
                    <a:cubicBezTo>
                      <a:pt x="12615" y="7706"/>
                      <a:pt x="14520" y="9611"/>
                      <a:pt x="15473" y="12468"/>
                    </a:cubicBezTo>
                    <a:cubicBezTo>
                      <a:pt x="9758" y="12468"/>
                      <a:pt x="6900" y="8658"/>
                      <a:pt x="233" y="7706"/>
                    </a:cubicBezTo>
                    <a:cubicBezTo>
                      <a:pt x="-2625" y="14373"/>
                      <a:pt x="22140" y="44853"/>
                      <a:pt x="4043" y="41996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B497D293-90A5-4D91-AE04-03A2874C6A09}"/>
                  </a:ext>
                </a:extLst>
              </p:cNvPr>
              <p:cNvSpPr/>
              <p:nvPr/>
            </p:nvSpPr>
            <p:spPr>
              <a:xfrm>
                <a:off x="8442727" y="2342323"/>
                <a:ext cx="497204" cy="295275"/>
              </a:xfrm>
              <a:custGeom>
                <a:avLst/>
                <a:gdLst>
                  <a:gd name="connsiteX0" fmla="*/ 70485 w 497204"/>
                  <a:gd name="connsiteY0" fmla="*/ 0 h 295275"/>
                  <a:gd name="connsiteX1" fmla="*/ 45720 w 497204"/>
                  <a:gd name="connsiteY1" fmla="*/ 952 h 295275"/>
                  <a:gd name="connsiteX2" fmla="*/ 2858 w 497204"/>
                  <a:gd name="connsiteY2" fmla="*/ 7620 h 295275"/>
                  <a:gd name="connsiteX3" fmla="*/ 21908 w 497204"/>
                  <a:gd name="connsiteY3" fmla="*/ 12383 h 295275"/>
                  <a:gd name="connsiteX4" fmla="*/ 15240 w 497204"/>
                  <a:gd name="connsiteY4" fmla="*/ 12383 h 295275"/>
                  <a:gd name="connsiteX5" fmla="*/ 0 w 497204"/>
                  <a:gd name="connsiteY5" fmla="*/ 15240 h 295275"/>
                  <a:gd name="connsiteX6" fmla="*/ 7620 w 497204"/>
                  <a:gd name="connsiteY6" fmla="*/ 16192 h 295275"/>
                  <a:gd name="connsiteX7" fmla="*/ 19050 w 497204"/>
                  <a:gd name="connsiteY7" fmla="*/ 28575 h 295275"/>
                  <a:gd name="connsiteX8" fmla="*/ 117158 w 497204"/>
                  <a:gd name="connsiteY8" fmla="*/ 38100 h 295275"/>
                  <a:gd name="connsiteX9" fmla="*/ 104775 w 497204"/>
                  <a:gd name="connsiteY9" fmla="*/ 52388 h 295275"/>
                  <a:gd name="connsiteX10" fmla="*/ 127635 w 497204"/>
                  <a:gd name="connsiteY10" fmla="*/ 50483 h 295275"/>
                  <a:gd name="connsiteX11" fmla="*/ 121920 w 497204"/>
                  <a:gd name="connsiteY11" fmla="*/ 53340 h 295275"/>
                  <a:gd name="connsiteX12" fmla="*/ 137160 w 497204"/>
                  <a:gd name="connsiteY12" fmla="*/ 59055 h 295275"/>
                  <a:gd name="connsiteX13" fmla="*/ 123825 w 497204"/>
                  <a:gd name="connsiteY13" fmla="*/ 60960 h 295275"/>
                  <a:gd name="connsiteX14" fmla="*/ 131445 w 497204"/>
                  <a:gd name="connsiteY14" fmla="*/ 62865 h 295275"/>
                  <a:gd name="connsiteX15" fmla="*/ 123825 w 497204"/>
                  <a:gd name="connsiteY15" fmla="*/ 67628 h 295275"/>
                  <a:gd name="connsiteX16" fmla="*/ 128588 w 497204"/>
                  <a:gd name="connsiteY16" fmla="*/ 69533 h 295275"/>
                  <a:gd name="connsiteX17" fmla="*/ 121920 w 497204"/>
                  <a:gd name="connsiteY17" fmla="*/ 69533 h 295275"/>
                  <a:gd name="connsiteX18" fmla="*/ 151448 w 497204"/>
                  <a:gd name="connsiteY18" fmla="*/ 73343 h 295275"/>
                  <a:gd name="connsiteX19" fmla="*/ 155258 w 497204"/>
                  <a:gd name="connsiteY19" fmla="*/ 71438 h 295275"/>
                  <a:gd name="connsiteX20" fmla="*/ 151448 w 497204"/>
                  <a:gd name="connsiteY20" fmla="*/ 73343 h 295275"/>
                  <a:gd name="connsiteX21" fmla="*/ 151448 w 497204"/>
                  <a:gd name="connsiteY21" fmla="*/ 75248 h 295275"/>
                  <a:gd name="connsiteX22" fmla="*/ 183833 w 497204"/>
                  <a:gd name="connsiteY22" fmla="*/ 85725 h 295275"/>
                  <a:gd name="connsiteX23" fmla="*/ 181927 w 497204"/>
                  <a:gd name="connsiteY23" fmla="*/ 87630 h 295275"/>
                  <a:gd name="connsiteX24" fmla="*/ 172402 w 497204"/>
                  <a:gd name="connsiteY24" fmla="*/ 87630 h 295275"/>
                  <a:gd name="connsiteX25" fmla="*/ 136208 w 497204"/>
                  <a:gd name="connsiteY25" fmla="*/ 85725 h 295275"/>
                  <a:gd name="connsiteX26" fmla="*/ 141923 w 497204"/>
                  <a:gd name="connsiteY26" fmla="*/ 90488 h 295275"/>
                  <a:gd name="connsiteX27" fmla="*/ 126683 w 497204"/>
                  <a:gd name="connsiteY27" fmla="*/ 111443 h 295275"/>
                  <a:gd name="connsiteX28" fmla="*/ 177165 w 497204"/>
                  <a:gd name="connsiteY28" fmla="*/ 100965 h 295275"/>
                  <a:gd name="connsiteX29" fmla="*/ 163830 w 497204"/>
                  <a:gd name="connsiteY29" fmla="*/ 95250 h 295275"/>
                  <a:gd name="connsiteX30" fmla="*/ 184785 w 497204"/>
                  <a:gd name="connsiteY30" fmla="*/ 100013 h 295275"/>
                  <a:gd name="connsiteX31" fmla="*/ 180023 w 497204"/>
                  <a:gd name="connsiteY31" fmla="*/ 101918 h 295275"/>
                  <a:gd name="connsiteX32" fmla="*/ 185738 w 497204"/>
                  <a:gd name="connsiteY32" fmla="*/ 104775 h 295275"/>
                  <a:gd name="connsiteX33" fmla="*/ 189548 w 497204"/>
                  <a:gd name="connsiteY33" fmla="*/ 105728 h 295275"/>
                  <a:gd name="connsiteX34" fmla="*/ 155258 w 497204"/>
                  <a:gd name="connsiteY34" fmla="*/ 124778 h 295275"/>
                  <a:gd name="connsiteX35" fmla="*/ 148590 w 497204"/>
                  <a:gd name="connsiteY35" fmla="*/ 135255 h 295275"/>
                  <a:gd name="connsiteX36" fmla="*/ 152400 w 497204"/>
                  <a:gd name="connsiteY36" fmla="*/ 140970 h 295275"/>
                  <a:gd name="connsiteX37" fmla="*/ 147638 w 497204"/>
                  <a:gd name="connsiteY37" fmla="*/ 143828 h 295275"/>
                  <a:gd name="connsiteX38" fmla="*/ 169545 w 497204"/>
                  <a:gd name="connsiteY38" fmla="*/ 149543 h 295275"/>
                  <a:gd name="connsiteX39" fmla="*/ 180975 w 497204"/>
                  <a:gd name="connsiteY39" fmla="*/ 167640 h 295275"/>
                  <a:gd name="connsiteX40" fmla="*/ 185738 w 497204"/>
                  <a:gd name="connsiteY40" fmla="*/ 184785 h 295275"/>
                  <a:gd name="connsiteX41" fmla="*/ 182880 w 497204"/>
                  <a:gd name="connsiteY41" fmla="*/ 195263 h 295275"/>
                  <a:gd name="connsiteX42" fmla="*/ 193358 w 497204"/>
                  <a:gd name="connsiteY42" fmla="*/ 205740 h 295275"/>
                  <a:gd name="connsiteX43" fmla="*/ 200977 w 497204"/>
                  <a:gd name="connsiteY43" fmla="*/ 215265 h 295275"/>
                  <a:gd name="connsiteX44" fmla="*/ 216217 w 497204"/>
                  <a:gd name="connsiteY44" fmla="*/ 220028 h 295275"/>
                  <a:gd name="connsiteX45" fmla="*/ 216217 w 497204"/>
                  <a:gd name="connsiteY45" fmla="*/ 247650 h 295275"/>
                  <a:gd name="connsiteX46" fmla="*/ 240983 w 497204"/>
                  <a:gd name="connsiteY46" fmla="*/ 247650 h 295275"/>
                  <a:gd name="connsiteX47" fmla="*/ 248602 w 497204"/>
                  <a:gd name="connsiteY47" fmla="*/ 252413 h 295275"/>
                  <a:gd name="connsiteX48" fmla="*/ 249555 w 497204"/>
                  <a:gd name="connsiteY48" fmla="*/ 251460 h 295275"/>
                  <a:gd name="connsiteX49" fmla="*/ 248602 w 497204"/>
                  <a:gd name="connsiteY49" fmla="*/ 252413 h 295275"/>
                  <a:gd name="connsiteX50" fmla="*/ 271463 w 497204"/>
                  <a:gd name="connsiteY50" fmla="*/ 261938 h 295275"/>
                  <a:gd name="connsiteX51" fmla="*/ 278130 w 497204"/>
                  <a:gd name="connsiteY51" fmla="*/ 268605 h 295275"/>
                  <a:gd name="connsiteX52" fmla="*/ 277178 w 497204"/>
                  <a:gd name="connsiteY52" fmla="*/ 274320 h 295275"/>
                  <a:gd name="connsiteX53" fmla="*/ 308610 w 497204"/>
                  <a:gd name="connsiteY53" fmla="*/ 271463 h 295275"/>
                  <a:gd name="connsiteX54" fmla="*/ 306705 w 497204"/>
                  <a:gd name="connsiteY54" fmla="*/ 277178 h 295275"/>
                  <a:gd name="connsiteX55" fmla="*/ 315278 w 497204"/>
                  <a:gd name="connsiteY55" fmla="*/ 269558 h 295275"/>
                  <a:gd name="connsiteX56" fmla="*/ 331470 w 497204"/>
                  <a:gd name="connsiteY56" fmla="*/ 272415 h 295275"/>
                  <a:gd name="connsiteX57" fmla="*/ 322897 w 497204"/>
                  <a:gd name="connsiteY57" fmla="*/ 280035 h 295275"/>
                  <a:gd name="connsiteX58" fmla="*/ 344805 w 497204"/>
                  <a:gd name="connsiteY58" fmla="*/ 284798 h 295275"/>
                  <a:gd name="connsiteX59" fmla="*/ 358140 w 497204"/>
                  <a:gd name="connsiteY59" fmla="*/ 295275 h 295275"/>
                  <a:gd name="connsiteX60" fmla="*/ 372428 w 497204"/>
                  <a:gd name="connsiteY60" fmla="*/ 293370 h 295275"/>
                  <a:gd name="connsiteX61" fmla="*/ 385763 w 497204"/>
                  <a:gd name="connsiteY61" fmla="*/ 292418 h 295275"/>
                  <a:gd name="connsiteX62" fmla="*/ 383858 w 497204"/>
                  <a:gd name="connsiteY62" fmla="*/ 286703 h 295275"/>
                  <a:gd name="connsiteX63" fmla="*/ 383858 w 497204"/>
                  <a:gd name="connsiteY63" fmla="*/ 286703 h 295275"/>
                  <a:gd name="connsiteX64" fmla="*/ 390525 w 497204"/>
                  <a:gd name="connsiteY64" fmla="*/ 279083 h 295275"/>
                  <a:gd name="connsiteX65" fmla="*/ 385763 w 497204"/>
                  <a:gd name="connsiteY65" fmla="*/ 260985 h 295275"/>
                  <a:gd name="connsiteX66" fmla="*/ 373380 w 497204"/>
                  <a:gd name="connsiteY66" fmla="*/ 235268 h 295275"/>
                  <a:gd name="connsiteX67" fmla="*/ 381953 w 497204"/>
                  <a:gd name="connsiteY67" fmla="*/ 233363 h 295275"/>
                  <a:gd name="connsiteX68" fmla="*/ 377190 w 497204"/>
                  <a:gd name="connsiteY68" fmla="*/ 225743 h 295275"/>
                  <a:gd name="connsiteX69" fmla="*/ 396240 w 497204"/>
                  <a:gd name="connsiteY69" fmla="*/ 214313 h 295275"/>
                  <a:gd name="connsiteX70" fmla="*/ 381000 w 497204"/>
                  <a:gd name="connsiteY70" fmla="*/ 203835 h 295275"/>
                  <a:gd name="connsiteX71" fmla="*/ 391478 w 497204"/>
                  <a:gd name="connsiteY71" fmla="*/ 201930 h 295275"/>
                  <a:gd name="connsiteX72" fmla="*/ 381000 w 497204"/>
                  <a:gd name="connsiteY72" fmla="*/ 191453 h 295275"/>
                  <a:gd name="connsiteX73" fmla="*/ 391478 w 497204"/>
                  <a:gd name="connsiteY73" fmla="*/ 189548 h 295275"/>
                  <a:gd name="connsiteX74" fmla="*/ 385763 w 497204"/>
                  <a:gd name="connsiteY74" fmla="*/ 180975 h 295275"/>
                  <a:gd name="connsiteX75" fmla="*/ 436245 w 497204"/>
                  <a:gd name="connsiteY75" fmla="*/ 198120 h 295275"/>
                  <a:gd name="connsiteX76" fmla="*/ 434340 w 497204"/>
                  <a:gd name="connsiteY76" fmla="*/ 169545 h 295275"/>
                  <a:gd name="connsiteX77" fmla="*/ 447675 w 497204"/>
                  <a:gd name="connsiteY77" fmla="*/ 174308 h 295275"/>
                  <a:gd name="connsiteX78" fmla="*/ 452438 w 497204"/>
                  <a:gd name="connsiteY78" fmla="*/ 147638 h 295275"/>
                  <a:gd name="connsiteX79" fmla="*/ 475297 w 497204"/>
                  <a:gd name="connsiteY79" fmla="*/ 150495 h 295275"/>
                  <a:gd name="connsiteX80" fmla="*/ 497205 w 497204"/>
                  <a:gd name="connsiteY80" fmla="*/ 145733 h 295275"/>
                  <a:gd name="connsiteX81" fmla="*/ 70485 w 497204"/>
                  <a:gd name="connsiteY81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97204" h="295275">
                    <a:moveTo>
                      <a:pt x="70485" y="0"/>
                    </a:moveTo>
                    <a:cubicBezTo>
                      <a:pt x="62865" y="952"/>
                      <a:pt x="54292" y="952"/>
                      <a:pt x="45720" y="952"/>
                    </a:cubicBezTo>
                    <a:cubicBezTo>
                      <a:pt x="30480" y="952"/>
                      <a:pt x="15240" y="0"/>
                      <a:pt x="2858" y="7620"/>
                    </a:cubicBezTo>
                    <a:cubicBezTo>
                      <a:pt x="9525" y="7620"/>
                      <a:pt x="16192" y="8573"/>
                      <a:pt x="21908" y="12383"/>
                    </a:cubicBezTo>
                    <a:cubicBezTo>
                      <a:pt x="20002" y="12383"/>
                      <a:pt x="18098" y="12383"/>
                      <a:pt x="15240" y="12383"/>
                    </a:cubicBezTo>
                    <a:cubicBezTo>
                      <a:pt x="9525" y="11430"/>
                      <a:pt x="1905" y="11430"/>
                      <a:pt x="0" y="15240"/>
                    </a:cubicBezTo>
                    <a:cubicBezTo>
                      <a:pt x="3810" y="16192"/>
                      <a:pt x="6667" y="16192"/>
                      <a:pt x="7620" y="16192"/>
                    </a:cubicBezTo>
                    <a:cubicBezTo>
                      <a:pt x="9525" y="15240"/>
                      <a:pt x="20955" y="23813"/>
                      <a:pt x="19050" y="28575"/>
                    </a:cubicBezTo>
                    <a:cubicBezTo>
                      <a:pt x="57150" y="33338"/>
                      <a:pt x="83820" y="13335"/>
                      <a:pt x="117158" y="38100"/>
                    </a:cubicBezTo>
                    <a:cubicBezTo>
                      <a:pt x="117158" y="40005"/>
                      <a:pt x="101917" y="50483"/>
                      <a:pt x="104775" y="52388"/>
                    </a:cubicBezTo>
                    <a:cubicBezTo>
                      <a:pt x="116205" y="49530"/>
                      <a:pt x="119063" y="48578"/>
                      <a:pt x="127635" y="50483"/>
                    </a:cubicBezTo>
                    <a:cubicBezTo>
                      <a:pt x="125730" y="51435"/>
                      <a:pt x="123825" y="52388"/>
                      <a:pt x="121920" y="53340"/>
                    </a:cubicBezTo>
                    <a:cubicBezTo>
                      <a:pt x="127635" y="54293"/>
                      <a:pt x="132398" y="56197"/>
                      <a:pt x="137160" y="59055"/>
                    </a:cubicBezTo>
                    <a:cubicBezTo>
                      <a:pt x="137160" y="59055"/>
                      <a:pt x="121920" y="59055"/>
                      <a:pt x="123825" y="60960"/>
                    </a:cubicBezTo>
                    <a:cubicBezTo>
                      <a:pt x="126683" y="60008"/>
                      <a:pt x="129540" y="60960"/>
                      <a:pt x="131445" y="62865"/>
                    </a:cubicBezTo>
                    <a:cubicBezTo>
                      <a:pt x="128588" y="62865"/>
                      <a:pt x="125730" y="64770"/>
                      <a:pt x="123825" y="67628"/>
                    </a:cubicBezTo>
                    <a:cubicBezTo>
                      <a:pt x="125730" y="67628"/>
                      <a:pt x="126683" y="67628"/>
                      <a:pt x="128588" y="69533"/>
                    </a:cubicBezTo>
                    <a:cubicBezTo>
                      <a:pt x="126683" y="69533"/>
                      <a:pt x="123825" y="69533"/>
                      <a:pt x="121920" y="69533"/>
                    </a:cubicBezTo>
                    <a:cubicBezTo>
                      <a:pt x="115252" y="72390"/>
                      <a:pt x="140970" y="74295"/>
                      <a:pt x="151448" y="73343"/>
                    </a:cubicBezTo>
                    <a:cubicBezTo>
                      <a:pt x="152400" y="71438"/>
                      <a:pt x="153352" y="71438"/>
                      <a:pt x="155258" y="71438"/>
                    </a:cubicBezTo>
                    <a:cubicBezTo>
                      <a:pt x="156210" y="72390"/>
                      <a:pt x="154305" y="72390"/>
                      <a:pt x="151448" y="73343"/>
                    </a:cubicBezTo>
                    <a:cubicBezTo>
                      <a:pt x="151448" y="73343"/>
                      <a:pt x="151448" y="74295"/>
                      <a:pt x="151448" y="75248"/>
                    </a:cubicBezTo>
                    <a:cubicBezTo>
                      <a:pt x="161925" y="79058"/>
                      <a:pt x="178117" y="78105"/>
                      <a:pt x="183833" y="85725"/>
                    </a:cubicBezTo>
                    <a:cubicBezTo>
                      <a:pt x="180023" y="84773"/>
                      <a:pt x="180975" y="86678"/>
                      <a:pt x="181927" y="87630"/>
                    </a:cubicBezTo>
                    <a:cubicBezTo>
                      <a:pt x="182880" y="89535"/>
                      <a:pt x="184785" y="91440"/>
                      <a:pt x="172402" y="87630"/>
                    </a:cubicBezTo>
                    <a:cubicBezTo>
                      <a:pt x="162877" y="84773"/>
                      <a:pt x="145733" y="78105"/>
                      <a:pt x="136208" y="85725"/>
                    </a:cubicBezTo>
                    <a:cubicBezTo>
                      <a:pt x="139065" y="86678"/>
                      <a:pt x="140970" y="87630"/>
                      <a:pt x="141923" y="90488"/>
                    </a:cubicBezTo>
                    <a:cubicBezTo>
                      <a:pt x="132398" y="88583"/>
                      <a:pt x="126683" y="110490"/>
                      <a:pt x="126683" y="111443"/>
                    </a:cubicBezTo>
                    <a:cubicBezTo>
                      <a:pt x="133350" y="118110"/>
                      <a:pt x="170498" y="114300"/>
                      <a:pt x="177165" y="100965"/>
                    </a:cubicBezTo>
                    <a:cubicBezTo>
                      <a:pt x="172402" y="99060"/>
                      <a:pt x="168592" y="97155"/>
                      <a:pt x="163830" y="95250"/>
                    </a:cubicBezTo>
                    <a:cubicBezTo>
                      <a:pt x="170498" y="96203"/>
                      <a:pt x="178117" y="98107"/>
                      <a:pt x="184785" y="100013"/>
                    </a:cubicBezTo>
                    <a:cubicBezTo>
                      <a:pt x="182880" y="100013"/>
                      <a:pt x="181927" y="100013"/>
                      <a:pt x="180023" y="101918"/>
                    </a:cubicBezTo>
                    <a:cubicBezTo>
                      <a:pt x="180023" y="104775"/>
                      <a:pt x="182880" y="104775"/>
                      <a:pt x="185738" y="104775"/>
                    </a:cubicBezTo>
                    <a:cubicBezTo>
                      <a:pt x="187642" y="104775"/>
                      <a:pt x="188595" y="103823"/>
                      <a:pt x="189548" y="105728"/>
                    </a:cubicBezTo>
                    <a:cubicBezTo>
                      <a:pt x="194310" y="123825"/>
                      <a:pt x="164783" y="119063"/>
                      <a:pt x="155258" y="124778"/>
                    </a:cubicBezTo>
                    <a:cubicBezTo>
                      <a:pt x="162877" y="126682"/>
                      <a:pt x="150495" y="131445"/>
                      <a:pt x="148590" y="135255"/>
                    </a:cubicBezTo>
                    <a:cubicBezTo>
                      <a:pt x="145733" y="140970"/>
                      <a:pt x="146685" y="142875"/>
                      <a:pt x="152400" y="140970"/>
                    </a:cubicBezTo>
                    <a:cubicBezTo>
                      <a:pt x="150495" y="141923"/>
                      <a:pt x="149542" y="142875"/>
                      <a:pt x="147638" y="143828"/>
                    </a:cubicBezTo>
                    <a:cubicBezTo>
                      <a:pt x="153352" y="149543"/>
                      <a:pt x="164783" y="144780"/>
                      <a:pt x="169545" y="149543"/>
                    </a:cubicBezTo>
                    <a:cubicBezTo>
                      <a:pt x="142875" y="149543"/>
                      <a:pt x="160020" y="164783"/>
                      <a:pt x="180975" y="167640"/>
                    </a:cubicBezTo>
                    <a:cubicBezTo>
                      <a:pt x="180975" y="179070"/>
                      <a:pt x="175260" y="181928"/>
                      <a:pt x="185738" y="184785"/>
                    </a:cubicBezTo>
                    <a:cubicBezTo>
                      <a:pt x="176213" y="184785"/>
                      <a:pt x="178117" y="189548"/>
                      <a:pt x="182880" y="195263"/>
                    </a:cubicBezTo>
                    <a:cubicBezTo>
                      <a:pt x="186690" y="200025"/>
                      <a:pt x="193358" y="205740"/>
                      <a:pt x="193358" y="205740"/>
                    </a:cubicBezTo>
                    <a:cubicBezTo>
                      <a:pt x="196215" y="213360"/>
                      <a:pt x="193358" y="209550"/>
                      <a:pt x="200977" y="215265"/>
                    </a:cubicBezTo>
                    <a:cubicBezTo>
                      <a:pt x="203835" y="217170"/>
                      <a:pt x="214313" y="217170"/>
                      <a:pt x="216217" y="220028"/>
                    </a:cubicBezTo>
                    <a:cubicBezTo>
                      <a:pt x="213360" y="229553"/>
                      <a:pt x="214313" y="237173"/>
                      <a:pt x="216217" y="247650"/>
                    </a:cubicBezTo>
                    <a:cubicBezTo>
                      <a:pt x="228600" y="251460"/>
                      <a:pt x="236220" y="239078"/>
                      <a:pt x="240983" y="247650"/>
                    </a:cubicBezTo>
                    <a:cubicBezTo>
                      <a:pt x="241935" y="248602"/>
                      <a:pt x="246698" y="252413"/>
                      <a:pt x="248602" y="252413"/>
                    </a:cubicBezTo>
                    <a:lnTo>
                      <a:pt x="249555" y="251460"/>
                    </a:lnTo>
                    <a:cubicBezTo>
                      <a:pt x="249555" y="251460"/>
                      <a:pt x="249555" y="251460"/>
                      <a:pt x="248602" y="252413"/>
                    </a:cubicBezTo>
                    <a:cubicBezTo>
                      <a:pt x="239077" y="261938"/>
                      <a:pt x="267653" y="261938"/>
                      <a:pt x="271463" y="261938"/>
                    </a:cubicBezTo>
                    <a:cubicBezTo>
                      <a:pt x="271463" y="265748"/>
                      <a:pt x="274320" y="267653"/>
                      <a:pt x="278130" y="268605"/>
                    </a:cubicBezTo>
                    <a:cubicBezTo>
                      <a:pt x="283845" y="268605"/>
                      <a:pt x="283845" y="270510"/>
                      <a:pt x="277178" y="274320"/>
                    </a:cubicBezTo>
                    <a:cubicBezTo>
                      <a:pt x="288608" y="275273"/>
                      <a:pt x="297180" y="273368"/>
                      <a:pt x="308610" y="271463"/>
                    </a:cubicBezTo>
                    <a:cubicBezTo>
                      <a:pt x="306705" y="273368"/>
                      <a:pt x="305753" y="275273"/>
                      <a:pt x="306705" y="277178"/>
                    </a:cubicBezTo>
                    <a:cubicBezTo>
                      <a:pt x="316230" y="279083"/>
                      <a:pt x="314325" y="269558"/>
                      <a:pt x="315278" y="269558"/>
                    </a:cubicBezTo>
                    <a:cubicBezTo>
                      <a:pt x="316230" y="269558"/>
                      <a:pt x="331470" y="270510"/>
                      <a:pt x="331470" y="272415"/>
                    </a:cubicBezTo>
                    <a:cubicBezTo>
                      <a:pt x="327660" y="273368"/>
                      <a:pt x="324803" y="276225"/>
                      <a:pt x="322897" y="280035"/>
                    </a:cubicBezTo>
                    <a:cubicBezTo>
                      <a:pt x="330517" y="280988"/>
                      <a:pt x="338138" y="282893"/>
                      <a:pt x="344805" y="284798"/>
                    </a:cubicBezTo>
                    <a:cubicBezTo>
                      <a:pt x="335280" y="295275"/>
                      <a:pt x="348615" y="290513"/>
                      <a:pt x="358140" y="295275"/>
                    </a:cubicBezTo>
                    <a:cubicBezTo>
                      <a:pt x="362903" y="293370"/>
                      <a:pt x="367665" y="293370"/>
                      <a:pt x="372428" y="293370"/>
                    </a:cubicBezTo>
                    <a:cubicBezTo>
                      <a:pt x="377190" y="293370"/>
                      <a:pt x="381000" y="293370"/>
                      <a:pt x="385763" y="292418"/>
                    </a:cubicBezTo>
                    <a:cubicBezTo>
                      <a:pt x="388620" y="283845"/>
                      <a:pt x="385763" y="284798"/>
                      <a:pt x="383858" y="286703"/>
                    </a:cubicBezTo>
                    <a:cubicBezTo>
                      <a:pt x="381953" y="288608"/>
                      <a:pt x="382905" y="287655"/>
                      <a:pt x="383858" y="286703"/>
                    </a:cubicBezTo>
                    <a:cubicBezTo>
                      <a:pt x="384810" y="285750"/>
                      <a:pt x="386715" y="282893"/>
                      <a:pt x="390525" y="279083"/>
                    </a:cubicBezTo>
                    <a:cubicBezTo>
                      <a:pt x="387667" y="271463"/>
                      <a:pt x="381000" y="275273"/>
                      <a:pt x="385763" y="260985"/>
                    </a:cubicBezTo>
                    <a:cubicBezTo>
                      <a:pt x="391478" y="243840"/>
                      <a:pt x="380047" y="248602"/>
                      <a:pt x="373380" y="235268"/>
                    </a:cubicBezTo>
                    <a:cubicBezTo>
                      <a:pt x="376238" y="235268"/>
                      <a:pt x="379095" y="235268"/>
                      <a:pt x="381953" y="233363"/>
                    </a:cubicBezTo>
                    <a:cubicBezTo>
                      <a:pt x="381953" y="229553"/>
                      <a:pt x="381000" y="227648"/>
                      <a:pt x="377190" y="225743"/>
                    </a:cubicBezTo>
                    <a:cubicBezTo>
                      <a:pt x="384810" y="224790"/>
                      <a:pt x="392430" y="226695"/>
                      <a:pt x="396240" y="214313"/>
                    </a:cubicBezTo>
                    <a:cubicBezTo>
                      <a:pt x="390525" y="211455"/>
                      <a:pt x="385763" y="207645"/>
                      <a:pt x="381000" y="203835"/>
                    </a:cubicBezTo>
                    <a:cubicBezTo>
                      <a:pt x="384810" y="204788"/>
                      <a:pt x="388620" y="203835"/>
                      <a:pt x="391478" y="201930"/>
                    </a:cubicBezTo>
                    <a:cubicBezTo>
                      <a:pt x="388620" y="198120"/>
                      <a:pt x="384810" y="194310"/>
                      <a:pt x="381000" y="191453"/>
                    </a:cubicBezTo>
                    <a:cubicBezTo>
                      <a:pt x="384810" y="192405"/>
                      <a:pt x="387667" y="191453"/>
                      <a:pt x="391478" y="189548"/>
                    </a:cubicBezTo>
                    <a:cubicBezTo>
                      <a:pt x="390525" y="185738"/>
                      <a:pt x="388620" y="182880"/>
                      <a:pt x="385763" y="180975"/>
                    </a:cubicBezTo>
                    <a:cubicBezTo>
                      <a:pt x="404813" y="187643"/>
                      <a:pt x="418147" y="198120"/>
                      <a:pt x="436245" y="198120"/>
                    </a:cubicBezTo>
                    <a:cubicBezTo>
                      <a:pt x="435292" y="196215"/>
                      <a:pt x="434340" y="171450"/>
                      <a:pt x="434340" y="169545"/>
                    </a:cubicBezTo>
                    <a:cubicBezTo>
                      <a:pt x="438150" y="172403"/>
                      <a:pt x="442913" y="174308"/>
                      <a:pt x="447675" y="174308"/>
                    </a:cubicBezTo>
                    <a:cubicBezTo>
                      <a:pt x="450533" y="164783"/>
                      <a:pt x="442913" y="155258"/>
                      <a:pt x="452438" y="147638"/>
                    </a:cubicBezTo>
                    <a:cubicBezTo>
                      <a:pt x="459105" y="150495"/>
                      <a:pt x="468630" y="154305"/>
                      <a:pt x="475297" y="150495"/>
                    </a:cubicBezTo>
                    <a:cubicBezTo>
                      <a:pt x="475297" y="150495"/>
                      <a:pt x="490538" y="148590"/>
                      <a:pt x="497205" y="145733"/>
                    </a:cubicBezTo>
                    <a:cubicBezTo>
                      <a:pt x="366713" y="57150"/>
                      <a:pt x="219075" y="10477"/>
                      <a:pt x="70485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268B93E-3814-48C6-B18F-18D662C52385}"/>
                  </a:ext>
                </a:extLst>
              </p:cNvPr>
              <p:cNvSpPr/>
              <p:nvPr/>
            </p:nvSpPr>
            <p:spPr>
              <a:xfrm>
                <a:off x="9347602" y="3061699"/>
                <a:ext cx="6667" cy="17859"/>
              </a:xfrm>
              <a:custGeom>
                <a:avLst/>
                <a:gdLst>
                  <a:gd name="connsiteX0" fmla="*/ 2858 w 6667"/>
                  <a:gd name="connsiteY0" fmla="*/ 714 h 17859"/>
                  <a:gd name="connsiteX1" fmla="*/ 0 w 6667"/>
                  <a:gd name="connsiteY1" fmla="*/ 714 h 17859"/>
                  <a:gd name="connsiteX2" fmla="*/ 6667 w 6667"/>
                  <a:gd name="connsiteY2" fmla="*/ 17859 h 17859"/>
                  <a:gd name="connsiteX3" fmla="*/ 2858 w 6667"/>
                  <a:gd name="connsiteY3" fmla="*/ 714 h 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7" h="17859">
                    <a:moveTo>
                      <a:pt x="2858" y="714"/>
                    </a:moveTo>
                    <a:cubicBezTo>
                      <a:pt x="1905" y="-238"/>
                      <a:pt x="1905" y="-238"/>
                      <a:pt x="0" y="714"/>
                    </a:cubicBezTo>
                    <a:cubicBezTo>
                      <a:pt x="0" y="7382"/>
                      <a:pt x="2858" y="13097"/>
                      <a:pt x="6667" y="17859"/>
                    </a:cubicBezTo>
                    <a:cubicBezTo>
                      <a:pt x="4763" y="12144"/>
                      <a:pt x="3810" y="6429"/>
                      <a:pt x="2858" y="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FF5CFD8D-F74E-44F6-8A79-9A1B6F61CE99}"/>
                  </a:ext>
                </a:extLst>
              </p:cNvPr>
              <p:cNvSpPr/>
              <p:nvPr/>
            </p:nvSpPr>
            <p:spPr>
              <a:xfrm>
                <a:off x="9319979" y="3010025"/>
                <a:ext cx="12382" cy="32385"/>
              </a:xfrm>
              <a:custGeom>
                <a:avLst/>
                <a:gdLst>
                  <a:gd name="connsiteX0" fmla="*/ 12382 w 12382"/>
                  <a:gd name="connsiteY0" fmla="*/ 31433 h 32385"/>
                  <a:gd name="connsiteX1" fmla="*/ 0 w 12382"/>
                  <a:gd name="connsiteY1" fmla="*/ 0 h 32385"/>
                  <a:gd name="connsiteX2" fmla="*/ 8572 w 12382"/>
                  <a:gd name="connsiteY2" fmla="*/ 32385 h 32385"/>
                  <a:gd name="connsiteX3" fmla="*/ 12382 w 12382"/>
                  <a:gd name="connsiteY3" fmla="*/ 31433 h 32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" h="32385">
                    <a:moveTo>
                      <a:pt x="12382" y="31433"/>
                    </a:moveTo>
                    <a:cubicBezTo>
                      <a:pt x="11430" y="15240"/>
                      <a:pt x="9525" y="7620"/>
                      <a:pt x="0" y="0"/>
                    </a:cubicBezTo>
                    <a:cubicBezTo>
                      <a:pt x="2857" y="10477"/>
                      <a:pt x="2857" y="23813"/>
                      <a:pt x="8572" y="32385"/>
                    </a:cubicBezTo>
                    <a:cubicBezTo>
                      <a:pt x="9525" y="30480"/>
                      <a:pt x="10477" y="29527"/>
                      <a:pt x="12382" y="314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60A2B04B-D6E5-430B-AA33-6D4F4CF80AE8}"/>
                  </a:ext>
                </a:extLst>
              </p:cNvPr>
              <p:cNvSpPr/>
              <p:nvPr/>
            </p:nvSpPr>
            <p:spPr>
              <a:xfrm>
                <a:off x="8169212" y="2340418"/>
                <a:ext cx="293516" cy="82867"/>
              </a:xfrm>
              <a:custGeom>
                <a:avLst/>
                <a:gdLst>
                  <a:gd name="connsiteX0" fmla="*/ 84919 w 293516"/>
                  <a:gd name="connsiteY0" fmla="*/ 31433 h 82867"/>
                  <a:gd name="connsiteX1" fmla="*/ 111589 w 293516"/>
                  <a:gd name="connsiteY1" fmla="*/ 26670 h 82867"/>
                  <a:gd name="connsiteX2" fmla="*/ 84919 w 293516"/>
                  <a:gd name="connsiteY2" fmla="*/ 31433 h 82867"/>
                  <a:gd name="connsiteX3" fmla="*/ 67775 w 293516"/>
                  <a:gd name="connsiteY3" fmla="*/ 35243 h 82867"/>
                  <a:gd name="connsiteX4" fmla="*/ 55392 w 293516"/>
                  <a:gd name="connsiteY4" fmla="*/ 41910 h 82867"/>
                  <a:gd name="connsiteX5" fmla="*/ 54439 w 293516"/>
                  <a:gd name="connsiteY5" fmla="*/ 46672 h 82867"/>
                  <a:gd name="connsiteX6" fmla="*/ 59202 w 293516"/>
                  <a:gd name="connsiteY6" fmla="*/ 42863 h 82867"/>
                  <a:gd name="connsiteX7" fmla="*/ 91587 w 293516"/>
                  <a:gd name="connsiteY7" fmla="*/ 42863 h 82867"/>
                  <a:gd name="connsiteX8" fmla="*/ 38247 w 293516"/>
                  <a:gd name="connsiteY8" fmla="*/ 58102 h 82867"/>
                  <a:gd name="connsiteX9" fmla="*/ 75394 w 293516"/>
                  <a:gd name="connsiteY9" fmla="*/ 56197 h 82867"/>
                  <a:gd name="connsiteX10" fmla="*/ 147 w 293516"/>
                  <a:gd name="connsiteY10" fmla="*/ 82868 h 82867"/>
                  <a:gd name="connsiteX11" fmla="*/ 41104 w 293516"/>
                  <a:gd name="connsiteY11" fmla="*/ 73343 h 82867"/>
                  <a:gd name="connsiteX12" fmla="*/ 83967 w 293516"/>
                  <a:gd name="connsiteY12" fmla="*/ 62865 h 82867"/>
                  <a:gd name="connsiteX13" fmla="*/ 143975 w 293516"/>
                  <a:gd name="connsiteY13" fmla="*/ 48577 h 82867"/>
                  <a:gd name="connsiteX14" fmla="*/ 95397 w 293516"/>
                  <a:gd name="connsiteY14" fmla="*/ 51435 h 82867"/>
                  <a:gd name="connsiteX15" fmla="*/ 132544 w 293516"/>
                  <a:gd name="connsiteY15" fmla="*/ 46672 h 82867"/>
                  <a:gd name="connsiteX16" fmla="*/ 151594 w 293516"/>
                  <a:gd name="connsiteY16" fmla="*/ 38100 h 82867"/>
                  <a:gd name="connsiteX17" fmla="*/ 186837 w 293516"/>
                  <a:gd name="connsiteY17" fmla="*/ 22860 h 82867"/>
                  <a:gd name="connsiteX18" fmla="*/ 160167 w 293516"/>
                  <a:gd name="connsiteY18" fmla="*/ 24765 h 82867"/>
                  <a:gd name="connsiteX19" fmla="*/ 207792 w 293516"/>
                  <a:gd name="connsiteY19" fmla="*/ 17145 h 82867"/>
                  <a:gd name="connsiteX20" fmla="*/ 199219 w 293516"/>
                  <a:gd name="connsiteY20" fmla="*/ 15240 h 82867"/>
                  <a:gd name="connsiteX21" fmla="*/ 293517 w 293516"/>
                  <a:gd name="connsiteY21" fmla="*/ 0 h 82867"/>
                  <a:gd name="connsiteX22" fmla="*/ 288754 w 293516"/>
                  <a:gd name="connsiteY22" fmla="*/ 0 h 82867"/>
                  <a:gd name="connsiteX23" fmla="*/ 208744 w 293516"/>
                  <a:gd name="connsiteY23" fmla="*/ 2857 h 82867"/>
                  <a:gd name="connsiteX24" fmla="*/ 136354 w 293516"/>
                  <a:gd name="connsiteY24" fmla="*/ 16192 h 82867"/>
                  <a:gd name="connsiteX25" fmla="*/ 61107 w 293516"/>
                  <a:gd name="connsiteY25" fmla="*/ 37147 h 82867"/>
                  <a:gd name="connsiteX26" fmla="*/ 67775 w 293516"/>
                  <a:gd name="connsiteY26" fmla="*/ 36195 h 82867"/>
                  <a:gd name="connsiteX27" fmla="*/ 84919 w 293516"/>
                  <a:gd name="connsiteY27" fmla="*/ 31433 h 8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93516" h="82867">
                    <a:moveTo>
                      <a:pt x="84919" y="31433"/>
                    </a:moveTo>
                    <a:cubicBezTo>
                      <a:pt x="93492" y="29527"/>
                      <a:pt x="103017" y="26670"/>
                      <a:pt x="111589" y="26670"/>
                    </a:cubicBezTo>
                    <a:cubicBezTo>
                      <a:pt x="104922" y="28575"/>
                      <a:pt x="95397" y="29527"/>
                      <a:pt x="84919" y="31433"/>
                    </a:cubicBezTo>
                    <a:cubicBezTo>
                      <a:pt x="79204" y="33338"/>
                      <a:pt x="73489" y="34290"/>
                      <a:pt x="67775" y="35243"/>
                    </a:cubicBezTo>
                    <a:cubicBezTo>
                      <a:pt x="63012" y="37147"/>
                      <a:pt x="58250" y="39052"/>
                      <a:pt x="55392" y="41910"/>
                    </a:cubicBezTo>
                    <a:cubicBezTo>
                      <a:pt x="57297" y="40958"/>
                      <a:pt x="56344" y="44768"/>
                      <a:pt x="54439" y="46672"/>
                    </a:cubicBezTo>
                    <a:cubicBezTo>
                      <a:pt x="57297" y="45720"/>
                      <a:pt x="63964" y="45720"/>
                      <a:pt x="59202" y="42863"/>
                    </a:cubicBezTo>
                    <a:cubicBezTo>
                      <a:pt x="63964" y="40958"/>
                      <a:pt x="87777" y="39052"/>
                      <a:pt x="91587" y="42863"/>
                    </a:cubicBezTo>
                    <a:cubicBezTo>
                      <a:pt x="83967" y="42863"/>
                      <a:pt x="39200" y="46672"/>
                      <a:pt x="38247" y="58102"/>
                    </a:cubicBezTo>
                    <a:cubicBezTo>
                      <a:pt x="46819" y="57150"/>
                      <a:pt x="68727" y="51435"/>
                      <a:pt x="75394" y="56197"/>
                    </a:cubicBezTo>
                    <a:cubicBezTo>
                      <a:pt x="67775" y="59055"/>
                      <a:pt x="-3663" y="63818"/>
                      <a:pt x="147" y="82868"/>
                    </a:cubicBezTo>
                    <a:cubicBezTo>
                      <a:pt x="12529" y="82868"/>
                      <a:pt x="28722" y="75248"/>
                      <a:pt x="41104" y="73343"/>
                    </a:cubicBezTo>
                    <a:cubicBezTo>
                      <a:pt x="55392" y="71438"/>
                      <a:pt x="70632" y="67627"/>
                      <a:pt x="83967" y="62865"/>
                    </a:cubicBezTo>
                    <a:cubicBezTo>
                      <a:pt x="99207" y="58102"/>
                      <a:pt x="133497" y="65723"/>
                      <a:pt x="143975" y="48577"/>
                    </a:cubicBezTo>
                    <a:cubicBezTo>
                      <a:pt x="128735" y="47625"/>
                      <a:pt x="110637" y="56197"/>
                      <a:pt x="95397" y="51435"/>
                    </a:cubicBezTo>
                    <a:cubicBezTo>
                      <a:pt x="107779" y="48577"/>
                      <a:pt x="121114" y="49530"/>
                      <a:pt x="132544" y="46672"/>
                    </a:cubicBezTo>
                    <a:cubicBezTo>
                      <a:pt x="142069" y="43815"/>
                      <a:pt x="142069" y="39052"/>
                      <a:pt x="151594" y="38100"/>
                    </a:cubicBezTo>
                    <a:cubicBezTo>
                      <a:pt x="159215" y="37147"/>
                      <a:pt x="183027" y="31433"/>
                      <a:pt x="186837" y="22860"/>
                    </a:cubicBezTo>
                    <a:cubicBezTo>
                      <a:pt x="178265" y="21908"/>
                      <a:pt x="168740" y="26670"/>
                      <a:pt x="160167" y="24765"/>
                    </a:cubicBezTo>
                    <a:cubicBezTo>
                      <a:pt x="175407" y="19050"/>
                      <a:pt x="192552" y="23813"/>
                      <a:pt x="207792" y="17145"/>
                    </a:cubicBezTo>
                    <a:cubicBezTo>
                      <a:pt x="204935" y="18097"/>
                      <a:pt x="201125" y="17145"/>
                      <a:pt x="199219" y="15240"/>
                    </a:cubicBezTo>
                    <a:cubicBezTo>
                      <a:pt x="208744" y="16192"/>
                      <a:pt x="265894" y="2857"/>
                      <a:pt x="293517" y="0"/>
                    </a:cubicBezTo>
                    <a:cubicBezTo>
                      <a:pt x="291612" y="0"/>
                      <a:pt x="289707" y="0"/>
                      <a:pt x="288754" y="0"/>
                    </a:cubicBezTo>
                    <a:cubicBezTo>
                      <a:pt x="262085" y="0"/>
                      <a:pt x="235415" y="0"/>
                      <a:pt x="208744" y="2857"/>
                    </a:cubicBezTo>
                    <a:cubicBezTo>
                      <a:pt x="184932" y="5715"/>
                      <a:pt x="160167" y="10477"/>
                      <a:pt x="136354" y="16192"/>
                    </a:cubicBezTo>
                    <a:cubicBezTo>
                      <a:pt x="113494" y="21908"/>
                      <a:pt x="81110" y="23813"/>
                      <a:pt x="61107" y="37147"/>
                    </a:cubicBezTo>
                    <a:cubicBezTo>
                      <a:pt x="63012" y="37147"/>
                      <a:pt x="65869" y="37147"/>
                      <a:pt x="67775" y="36195"/>
                    </a:cubicBezTo>
                    <a:cubicBezTo>
                      <a:pt x="73489" y="33338"/>
                      <a:pt x="79204" y="32385"/>
                      <a:pt x="84919" y="314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6FD1DFDB-9729-4DC9-BDBF-A01753B923FE}"/>
                  </a:ext>
                </a:extLst>
              </p:cNvPr>
              <p:cNvSpPr/>
              <p:nvPr/>
            </p:nvSpPr>
            <p:spPr>
              <a:xfrm>
                <a:off x="8220591" y="2376613"/>
                <a:ext cx="5918" cy="2857"/>
              </a:xfrm>
              <a:custGeom>
                <a:avLst/>
                <a:gdLst>
                  <a:gd name="connsiteX0" fmla="*/ 1156 w 5918"/>
                  <a:gd name="connsiteY0" fmla="*/ 2857 h 2857"/>
                  <a:gd name="connsiteX1" fmla="*/ 5918 w 5918"/>
                  <a:gd name="connsiteY1" fmla="*/ 0 h 2857"/>
                  <a:gd name="connsiteX2" fmla="*/ 1156 w 5918"/>
                  <a:gd name="connsiteY2" fmla="*/ 2857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18" h="2857">
                    <a:moveTo>
                      <a:pt x="1156" y="2857"/>
                    </a:moveTo>
                    <a:cubicBezTo>
                      <a:pt x="3061" y="1905"/>
                      <a:pt x="4966" y="952"/>
                      <a:pt x="5918" y="0"/>
                    </a:cubicBezTo>
                    <a:cubicBezTo>
                      <a:pt x="4013" y="0"/>
                      <a:pt x="-2654" y="1905"/>
                      <a:pt x="1156" y="28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3B596F9-207D-4409-BEF7-2DCBE0BB79BC}"/>
                  </a:ext>
                </a:extLst>
              </p:cNvPr>
              <p:cNvSpPr/>
              <p:nvPr/>
            </p:nvSpPr>
            <p:spPr>
              <a:xfrm>
                <a:off x="8124529" y="2381376"/>
                <a:ext cx="95312" cy="38100"/>
              </a:xfrm>
              <a:custGeom>
                <a:avLst/>
                <a:gdLst>
                  <a:gd name="connsiteX0" fmla="*/ 10540 w 95312"/>
                  <a:gd name="connsiteY0" fmla="*/ 33338 h 38100"/>
                  <a:gd name="connsiteX1" fmla="*/ 13398 w 95312"/>
                  <a:gd name="connsiteY1" fmla="*/ 32385 h 38100"/>
                  <a:gd name="connsiteX2" fmla="*/ 13398 w 95312"/>
                  <a:gd name="connsiteY2" fmla="*/ 32385 h 38100"/>
                  <a:gd name="connsiteX3" fmla="*/ 15303 w 95312"/>
                  <a:gd name="connsiteY3" fmla="*/ 31432 h 38100"/>
                  <a:gd name="connsiteX4" fmla="*/ 59118 w 95312"/>
                  <a:gd name="connsiteY4" fmla="*/ 22860 h 38100"/>
                  <a:gd name="connsiteX5" fmla="*/ 95313 w 95312"/>
                  <a:gd name="connsiteY5" fmla="*/ 4763 h 38100"/>
                  <a:gd name="connsiteX6" fmla="*/ 86740 w 95312"/>
                  <a:gd name="connsiteY6" fmla="*/ 1905 h 38100"/>
                  <a:gd name="connsiteX7" fmla="*/ 88645 w 95312"/>
                  <a:gd name="connsiteY7" fmla="*/ 0 h 38100"/>
                  <a:gd name="connsiteX8" fmla="*/ 82930 w 95312"/>
                  <a:gd name="connsiteY8" fmla="*/ 1905 h 38100"/>
                  <a:gd name="connsiteX9" fmla="*/ 66738 w 95312"/>
                  <a:gd name="connsiteY9" fmla="*/ 6667 h 38100"/>
                  <a:gd name="connsiteX10" fmla="*/ 67690 w 95312"/>
                  <a:gd name="connsiteY10" fmla="*/ 6667 h 38100"/>
                  <a:gd name="connsiteX11" fmla="*/ 66738 w 95312"/>
                  <a:gd name="connsiteY11" fmla="*/ 7620 h 38100"/>
                  <a:gd name="connsiteX12" fmla="*/ 68643 w 95312"/>
                  <a:gd name="connsiteY12" fmla="*/ 6667 h 38100"/>
                  <a:gd name="connsiteX13" fmla="*/ 65785 w 95312"/>
                  <a:gd name="connsiteY13" fmla="*/ 8572 h 38100"/>
                  <a:gd name="connsiteX14" fmla="*/ 68643 w 95312"/>
                  <a:gd name="connsiteY14" fmla="*/ 6667 h 38100"/>
                  <a:gd name="connsiteX15" fmla="*/ 63 w 95312"/>
                  <a:gd name="connsiteY15" fmla="*/ 38100 h 38100"/>
                  <a:gd name="connsiteX16" fmla="*/ 10540 w 95312"/>
                  <a:gd name="connsiteY16" fmla="*/ 333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5312" h="38100">
                    <a:moveTo>
                      <a:pt x="10540" y="33338"/>
                    </a:moveTo>
                    <a:cubicBezTo>
                      <a:pt x="11493" y="33338"/>
                      <a:pt x="13398" y="32385"/>
                      <a:pt x="13398" y="32385"/>
                    </a:cubicBezTo>
                    <a:lnTo>
                      <a:pt x="13398" y="32385"/>
                    </a:lnTo>
                    <a:cubicBezTo>
                      <a:pt x="14350" y="32385"/>
                      <a:pt x="15303" y="32385"/>
                      <a:pt x="15303" y="31432"/>
                    </a:cubicBezTo>
                    <a:cubicBezTo>
                      <a:pt x="30543" y="26670"/>
                      <a:pt x="49593" y="22860"/>
                      <a:pt x="59118" y="22860"/>
                    </a:cubicBezTo>
                    <a:cubicBezTo>
                      <a:pt x="68643" y="15240"/>
                      <a:pt x="84835" y="9525"/>
                      <a:pt x="95313" y="4763"/>
                    </a:cubicBezTo>
                    <a:cubicBezTo>
                      <a:pt x="93408" y="5715"/>
                      <a:pt x="86740" y="2857"/>
                      <a:pt x="86740" y="1905"/>
                    </a:cubicBezTo>
                    <a:cubicBezTo>
                      <a:pt x="87693" y="952"/>
                      <a:pt x="87693" y="952"/>
                      <a:pt x="88645" y="0"/>
                    </a:cubicBezTo>
                    <a:cubicBezTo>
                      <a:pt x="86740" y="952"/>
                      <a:pt x="84835" y="952"/>
                      <a:pt x="82930" y="1905"/>
                    </a:cubicBezTo>
                    <a:cubicBezTo>
                      <a:pt x="78168" y="1905"/>
                      <a:pt x="70548" y="5715"/>
                      <a:pt x="66738" y="6667"/>
                    </a:cubicBezTo>
                    <a:cubicBezTo>
                      <a:pt x="66738" y="6667"/>
                      <a:pt x="66738" y="6667"/>
                      <a:pt x="67690" y="6667"/>
                    </a:cubicBezTo>
                    <a:cubicBezTo>
                      <a:pt x="67690" y="6667"/>
                      <a:pt x="65785" y="7620"/>
                      <a:pt x="66738" y="7620"/>
                    </a:cubicBezTo>
                    <a:lnTo>
                      <a:pt x="68643" y="6667"/>
                    </a:lnTo>
                    <a:cubicBezTo>
                      <a:pt x="70548" y="6667"/>
                      <a:pt x="62928" y="8572"/>
                      <a:pt x="65785" y="8572"/>
                    </a:cubicBezTo>
                    <a:cubicBezTo>
                      <a:pt x="62928" y="8572"/>
                      <a:pt x="70548" y="6667"/>
                      <a:pt x="68643" y="6667"/>
                    </a:cubicBezTo>
                    <a:cubicBezTo>
                      <a:pt x="40068" y="15240"/>
                      <a:pt x="-1842" y="28575"/>
                      <a:pt x="63" y="38100"/>
                    </a:cubicBezTo>
                    <a:cubicBezTo>
                      <a:pt x="1968" y="36195"/>
                      <a:pt x="5778" y="34290"/>
                      <a:pt x="10540" y="33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F2F053B-45B7-4779-94D0-83B144628043}"/>
                  </a:ext>
                </a:extLst>
              </p:cNvPr>
              <p:cNvSpPr/>
              <p:nvPr/>
            </p:nvSpPr>
            <p:spPr>
              <a:xfrm>
                <a:off x="8923739" y="2522345"/>
                <a:ext cx="120046" cy="61661"/>
              </a:xfrm>
              <a:custGeom>
                <a:avLst/>
                <a:gdLst>
                  <a:gd name="connsiteX0" fmla="*/ 105728 w 120046"/>
                  <a:gd name="connsiteY0" fmla="*/ 44768 h 61661"/>
                  <a:gd name="connsiteX1" fmla="*/ 85725 w 120046"/>
                  <a:gd name="connsiteY1" fmla="*/ 25718 h 61661"/>
                  <a:gd name="connsiteX2" fmla="*/ 81915 w 120046"/>
                  <a:gd name="connsiteY2" fmla="*/ 25718 h 61661"/>
                  <a:gd name="connsiteX3" fmla="*/ 71438 w 120046"/>
                  <a:gd name="connsiteY3" fmla="*/ 23813 h 61661"/>
                  <a:gd name="connsiteX4" fmla="*/ 41910 w 120046"/>
                  <a:gd name="connsiteY4" fmla="*/ 15240 h 61661"/>
                  <a:gd name="connsiteX5" fmla="*/ 43815 w 120046"/>
                  <a:gd name="connsiteY5" fmla="*/ 20955 h 61661"/>
                  <a:gd name="connsiteX6" fmla="*/ 12383 w 120046"/>
                  <a:gd name="connsiteY6" fmla="*/ 0 h 61661"/>
                  <a:gd name="connsiteX7" fmla="*/ 15240 w 120046"/>
                  <a:gd name="connsiteY7" fmla="*/ 5715 h 61661"/>
                  <a:gd name="connsiteX8" fmla="*/ 0 w 120046"/>
                  <a:gd name="connsiteY8" fmla="*/ 7620 h 61661"/>
                  <a:gd name="connsiteX9" fmla="*/ 28575 w 120046"/>
                  <a:gd name="connsiteY9" fmla="*/ 20955 h 61661"/>
                  <a:gd name="connsiteX10" fmla="*/ 21908 w 120046"/>
                  <a:gd name="connsiteY10" fmla="*/ 20003 h 61661"/>
                  <a:gd name="connsiteX11" fmla="*/ 11430 w 120046"/>
                  <a:gd name="connsiteY11" fmla="*/ 21908 h 61661"/>
                  <a:gd name="connsiteX12" fmla="*/ 36195 w 120046"/>
                  <a:gd name="connsiteY12" fmla="*/ 33338 h 61661"/>
                  <a:gd name="connsiteX13" fmla="*/ 28575 w 120046"/>
                  <a:gd name="connsiteY13" fmla="*/ 38100 h 61661"/>
                  <a:gd name="connsiteX14" fmla="*/ 120015 w 120046"/>
                  <a:gd name="connsiteY14" fmla="*/ 57150 h 61661"/>
                  <a:gd name="connsiteX15" fmla="*/ 116205 w 120046"/>
                  <a:gd name="connsiteY15" fmla="*/ 50483 h 61661"/>
                  <a:gd name="connsiteX16" fmla="*/ 105728 w 120046"/>
                  <a:gd name="connsiteY16" fmla="*/ 44768 h 6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046" h="61661">
                    <a:moveTo>
                      <a:pt x="105728" y="44768"/>
                    </a:moveTo>
                    <a:cubicBezTo>
                      <a:pt x="104775" y="39053"/>
                      <a:pt x="90488" y="28575"/>
                      <a:pt x="85725" y="25718"/>
                    </a:cubicBezTo>
                    <a:cubicBezTo>
                      <a:pt x="82867" y="23813"/>
                      <a:pt x="81915" y="24765"/>
                      <a:pt x="81915" y="25718"/>
                    </a:cubicBezTo>
                    <a:cubicBezTo>
                      <a:pt x="80963" y="26670"/>
                      <a:pt x="80010" y="28575"/>
                      <a:pt x="71438" y="23813"/>
                    </a:cubicBezTo>
                    <a:cubicBezTo>
                      <a:pt x="67628" y="21908"/>
                      <a:pt x="42863" y="13335"/>
                      <a:pt x="41910" y="15240"/>
                    </a:cubicBezTo>
                    <a:cubicBezTo>
                      <a:pt x="43815" y="17145"/>
                      <a:pt x="44767" y="19050"/>
                      <a:pt x="43815" y="20955"/>
                    </a:cubicBezTo>
                    <a:cubicBezTo>
                      <a:pt x="43815" y="18097"/>
                      <a:pt x="20955" y="1905"/>
                      <a:pt x="12383" y="0"/>
                    </a:cubicBezTo>
                    <a:cubicBezTo>
                      <a:pt x="10478" y="3810"/>
                      <a:pt x="18097" y="4763"/>
                      <a:pt x="15240" y="5715"/>
                    </a:cubicBezTo>
                    <a:cubicBezTo>
                      <a:pt x="10478" y="3810"/>
                      <a:pt x="953" y="-953"/>
                      <a:pt x="0" y="7620"/>
                    </a:cubicBezTo>
                    <a:cubicBezTo>
                      <a:pt x="4763" y="18097"/>
                      <a:pt x="24765" y="8572"/>
                      <a:pt x="28575" y="20955"/>
                    </a:cubicBezTo>
                    <a:cubicBezTo>
                      <a:pt x="26670" y="21908"/>
                      <a:pt x="24765" y="20955"/>
                      <a:pt x="21908" y="20003"/>
                    </a:cubicBezTo>
                    <a:cubicBezTo>
                      <a:pt x="17145" y="19050"/>
                      <a:pt x="12383" y="18097"/>
                      <a:pt x="11430" y="21908"/>
                    </a:cubicBezTo>
                    <a:cubicBezTo>
                      <a:pt x="19050" y="26670"/>
                      <a:pt x="31433" y="25718"/>
                      <a:pt x="36195" y="33338"/>
                    </a:cubicBezTo>
                    <a:cubicBezTo>
                      <a:pt x="31433" y="32385"/>
                      <a:pt x="29528" y="33338"/>
                      <a:pt x="28575" y="38100"/>
                    </a:cubicBezTo>
                    <a:cubicBezTo>
                      <a:pt x="37147" y="40958"/>
                      <a:pt x="121920" y="73342"/>
                      <a:pt x="120015" y="57150"/>
                    </a:cubicBezTo>
                    <a:cubicBezTo>
                      <a:pt x="120015" y="57150"/>
                      <a:pt x="118110" y="54293"/>
                      <a:pt x="116205" y="50483"/>
                    </a:cubicBezTo>
                    <a:cubicBezTo>
                      <a:pt x="114300" y="47625"/>
                      <a:pt x="110490" y="43815"/>
                      <a:pt x="105728" y="44768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DE610120-6FCC-4C90-9E1A-33093CAA6687}"/>
                  </a:ext>
                </a:extLst>
              </p:cNvPr>
              <p:cNvSpPr/>
              <p:nvPr/>
            </p:nvSpPr>
            <p:spPr>
              <a:xfrm>
                <a:off x="8139580" y="3397883"/>
                <a:ext cx="178368" cy="63627"/>
              </a:xfrm>
              <a:custGeom>
                <a:avLst/>
                <a:gdLst>
                  <a:gd name="connsiteX0" fmla="*/ 178369 w 178368"/>
                  <a:gd name="connsiteY0" fmla="*/ 59818 h 63627"/>
                  <a:gd name="connsiteX1" fmla="*/ 153604 w 178368"/>
                  <a:gd name="connsiteY1" fmla="*/ 46483 h 63627"/>
                  <a:gd name="connsiteX2" fmla="*/ 155509 w 178368"/>
                  <a:gd name="connsiteY2" fmla="*/ 38863 h 63627"/>
                  <a:gd name="connsiteX3" fmla="*/ 124076 w 178368"/>
                  <a:gd name="connsiteY3" fmla="*/ 30290 h 63627"/>
                  <a:gd name="connsiteX4" fmla="*/ 106931 w 178368"/>
                  <a:gd name="connsiteY4" fmla="*/ 17908 h 63627"/>
                  <a:gd name="connsiteX5" fmla="*/ 70736 w 178368"/>
                  <a:gd name="connsiteY5" fmla="*/ 3620 h 63627"/>
                  <a:gd name="connsiteX6" fmla="*/ 25016 w 178368"/>
                  <a:gd name="connsiteY6" fmla="*/ 1715 h 63627"/>
                  <a:gd name="connsiteX7" fmla="*/ 1204 w 178368"/>
                  <a:gd name="connsiteY7" fmla="*/ 28385 h 63627"/>
                  <a:gd name="connsiteX8" fmla="*/ 42161 w 178368"/>
                  <a:gd name="connsiteY8" fmla="*/ 10288 h 63627"/>
                  <a:gd name="connsiteX9" fmla="*/ 76451 w 178368"/>
                  <a:gd name="connsiteY9" fmla="*/ 28385 h 63627"/>
                  <a:gd name="connsiteX10" fmla="*/ 102169 w 178368"/>
                  <a:gd name="connsiteY10" fmla="*/ 39815 h 63627"/>
                  <a:gd name="connsiteX11" fmla="*/ 125029 w 178368"/>
                  <a:gd name="connsiteY11" fmla="*/ 52198 h 63627"/>
                  <a:gd name="connsiteX12" fmla="*/ 116456 w 178368"/>
                  <a:gd name="connsiteY12" fmla="*/ 63628 h 63627"/>
                  <a:gd name="connsiteX13" fmla="*/ 178369 w 178368"/>
                  <a:gd name="connsiteY13" fmla="*/ 59818 h 6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368" h="63627">
                    <a:moveTo>
                      <a:pt x="178369" y="59818"/>
                    </a:moveTo>
                    <a:cubicBezTo>
                      <a:pt x="178369" y="46483"/>
                      <a:pt x="163129" y="46483"/>
                      <a:pt x="153604" y="46483"/>
                    </a:cubicBezTo>
                    <a:cubicBezTo>
                      <a:pt x="152651" y="42673"/>
                      <a:pt x="158366" y="41720"/>
                      <a:pt x="155509" y="38863"/>
                    </a:cubicBezTo>
                    <a:cubicBezTo>
                      <a:pt x="145984" y="34100"/>
                      <a:pt x="134554" y="32195"/>
                      <a:pt x="124076" y="30290"/>
                    </a:cubicBezTo>
                    <a:cubicBezTo>
                      <a:pt x="121219" y="22670"/>
                      <a:pt x="113599" y="19813"/>
                      <a:pt x="106931" y="17908"/>
                    </a:cubicBezTo>
                    <a:cubicBezTo>
                      <a:pt x="94549" y="14098"/>
                      <a:pt x="83119" y="2668"/>
                      <a:pt x="70736" y="3620"/>
                    </a:cubicBezTo>
                    <a:cubicBezTo>
                      <a:pt x="54544" y="3620"/>
                      <a:pt x="42161" y="-3047"/>
                      <a:pt x="25016" y="1715"/>
                    </a:cubicBezTo>
                    <a:cubicBezTo>
                      <a:pt x="17396" y="3620"/>
                      <a:pt x="-5464" y="16003"/>
                      <a:pt x="1204" y="28385"/>
                    </a:cubicBezTo>
                    <a:cubicBezTo>
                      <a:pt x="9776" y="30290"/>
                      <a:pt x="33589" y="15050"/>
                      <a:pt x="42161" y="10288"/>
                    </a:cubicBezTo>
                    <a:cubicBezTo>
                      <a:pt x="45019" y="24575"/>
                      <a:pt x="62164" y="21718"/>
                      <a:pt x="76451" y="28385"/>
                    </a:cubicBezTo>
                    <a:cubicBezTo>
                      <a:pt x="87881" y="34100"/>
                      <a:pt x="97406" y="28385"/>
                      <a:pt x="102169" y="39815"/>
                    </a:cubicBezTo>
                    <a:cubicBezTo>
                      <a:pt x="106931" y="50293"/>
                      <a:pt x="116456" y="46483"/>
                      <a:pt x="125029" y="52198"/>
                    </a:cubicBezTo>
                    <a:cubicBezTo>
                      <a:pt x="122171" y="56960"/>
                      <a:pt x="114551" y="56008"/>
                      <a:pt x="116456" y="63628"/>
                    </a:cubicBezTo>
                    <a:cubicBezTo>
                      <a:pt x="136459" y="59818"/>
                      <a:pt x="157414" y="62675"/>
                      <a:pt x="178369" y="598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35AD12D-C46B-401F-A671-AB95F832DDE0}"/>
                  </a:ext>
                </a:extLst>
              </p:cNvPr>
              <p:cNvSpPr/>
              <p:nvPr/>
            </p:nvSpPr>
            <p:spPr>
              <a:xfrm>
                <a:off x="8246465" y="3481391"/>
                <a:ext cx="35380" cy="14503"/>
              </a:xfrm>
              <a:custGeom>
                <a:avLst/>
                <a:gdLst>
                  <a:gd name="connsiteX0" fmla="*/ 7667 w 35380"/>
                  <a:gd name="connsiteY0" fmla="*/ 11552 h 14503"/>
                  <a:gd name="connsiteX1" fmla="*/ 35289 w 35380"/>
                  <a:gd name="connsiteY1" fmla="*/ 10599 h 14503"/>
                  <a:gd name="connsiteX2" fmla="*/ 7667 w 35380"/>
                  <a:gd name="connsiteY2" fmla="*/ 11552 h 1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80" h="14503">
                    <a:moveTo>
                      <a:pt x="7667" y="11552"/>
                    </a:moveTo>
                    <a:cubicBezTo>
                      <a:pt x="8619" y="12504"/>
                      <a:pt x="37194" y="18219"/>
                      <a:pt x="35289" y="10599"/>
                    </a:cubicBezTo>
                    <a:cubicBezTo>
                      <a:pt x="28622" y="-3688"/>
                      <a:pt x="-18051" y="-3688"/>
                      <a:pt x="7667" y="115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68CB5F0-56C0-4508-98EA-FC8435B42773}"/>
                  </a:ext>
                </a:extLst>
              </p:cNvPr>
              <p:cNvSpPr/>
              <p:nvPr/>
            </p:nvSpPr>
            <p:spPr>
              <a:xfrm>
                <a:off x="8311944" y="3455297"/>
                <a:ext cx="107922" cy="44313"/>
              </a:xfrm>
              <a:custGeom>
                <a:avLst/>
                <a:gdLst>
                  <a:gd name="connsiteX0" fmla="*/ 24102 w 107922"/>
                  <a:gd name="connsiteY0" fmla="*/ 34789 h 44313"/>
                  <a:gd name="connsiteX1" fmla="*/ 43152 w 107922"/>
                  <a:gd name="connsiteY1" fmla="*/ 35741 h 44313"/>
                  <a:gd name="connsiteX2" fmla="*/ 56487 w 107922"/>
                  <a:gd name="connsiteY2" fmla="*/ 44314 h 44313"/>
                  <a:gd name="connsiteX3" fmla="*/ 107922 w 107922"/>
                  <a:gd name="connsiteY3" fmla="*/ 26216 h 44313"/>
                  <a:gd name="connsiteX4" fmla="*/ 55535 w 107922"/>
                  <a:gd name="connsiteY4" fmla="*/ 2404 h 44313"/>
                  <a:gd name="connsiteX5" fmla="*/ 14577 w 107922"/>
                  <a:gd name="connsiteY5" fmla="*/ 5261 h 44313"/>
                  <a:gd name="connsiteX6" fmla="*/ 32674 w 107922"/>
                  <a:gd name="connsiteY6" fmla="*/ 24311 h 44313"/>
                  <a:gd name="connsiteX7" fmla="*/ 290 w 107922"/>
                  <a:gd name="connsiteY7" fmla="*/ 23359 h 44313"/>
                  <a:gd name="connsiteX8" fmla="*/ 24102 w 107922"/>
                  <a:gd name="connsiteY8" fmla="*/ 34789 h 4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922" h="44313">
                    <a:moveTo>
                      <a:pt x="24102" y="34789"/>
                    </a:moveTo>
                    <a:cubicBezTo>
                      <a:pt x="29817" y="36694"/>
                      <a:pt x="36485" y="36694"/>
                      <a:pt x="43152" y="35741"/>
                    </a:cubicBezTo>
                    <a:cubicBezTo>
                      <a:pt x="46010" y="40504"/>
                      <a:pt x="50772" y="44314"/>
                      <a:pt x="56487" y="44314"/>
                    </a:cubicBezTo>
                    <a:cubicBezTo>
                      <a:pt x="59345" y="15739"/>
                      <a:pt x="107922" y="48124"/>
                      <a:pt x="107922" y="26216"/>
                    </a:cubicBezTo>
                    <a:cubicBezTo>
                      <a:pt x="96492" y="11929"/>
                      <a:pt x="70775" y="1451"/>
                      <a:pt x="55535" y="2404"/>
                    </a:cubicBezTo>
                    <a:cubicBezTo>
                      <a:pt x="46962" y="3356"/>
                      <a:pt x="17435" y="-5216"/>
                      <a:pt x="14577" y="5261"/>
                    </a:cubicBezTo>
                    <a:cubicBezTo>
                      <a:pt x="14577" y="5261"/>
                      <a:pt x="33627" y="25264"/>
                      <a:pt x="32674" y="24311"/>
                    </a:cubicBezTo>
                    <a:cubicBezTo>
                      <a:pt x="21245" y="29074"/>
                      <a:pt x="10767" y="17644"/>
                      <a:pt x="290" y="23359"/>
                    </a:cubicBezTo>
                    <a:cubicBezTo>
                      <a:pt x="-2568" y="41456"/>
                      <a:pt x="16482" y="33836"/>
                      <a:pt x="24102" y="347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BE2D6619-FDCC-49AD-8FF0-3433B27BA869}"/>
                  </a:ext>
                </a:extLst>
              </p:cNvPr>
              <p:cNvSpPr/>
              <p:nvPr/>
            </p:nvSpPr>
            <p:spPr>
              <a:xfrm>
                <a:off x="8436987" y="3481296"/>
                <a:ext cx="30587" cy="14855"/>
              </a:xfrm>
              <a:custGeom>
                <a:avLst/>
                <a:gdLst>
                  <a:gd name="connsiteX0" fmla="*/ 24 w 30587"/>
                  <a:gd name="connsiteY0" fmla="*/ 6885 h 14855"/>
                  <a:gd name="connsiteX1" fmla="*/ 30504 w 30587"/>
                  <a:gd name="connsiteY1" fmla="*/ 4979 h 14855"/>
                  <a:gd name="connsiteX2" fmla="*/ 24 w 30587"/>
                  <a:gd name="connsiteY2" fmla="*/ 6885 h 1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587" h="14855">
                    <a:moveTo>
                      <a:pt x="24" y="6885"/>
                    </a:moveTo>
                    <a:cubicBezTo>
                      <a:pt x="977" y="21172"/>
                      <a:pt x="32409" y="13552"/>
                      <a:pt x="30504" y="4979"/>
                    </a:cubicBezTo>
                    <a:cubicBezTo>
                      <a:pt x="26694" y="4979"/>
                      <a:pt x="-928" y="-7403"/>
                      <a:pt x="24" y="68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674F90-0253-4201-AEA1-AB563AEB4BA2}"/>
                  </a:ext>
                </a:extLst>
              </p:cNvPr>
              <p:cNvSpPr/>
              <p:nvPr/>
            </p:nvSpPr>
            <p:spPr>
              <a:xfrm>
                <a:off x="7880752" y="2524251"/>
                <a:ext cx="45980" cy="27964"/>
              </a:xfrm>
              <a:custGeom>
                <a:avLst/>
                <a:gdLst>
                  <a:gd name="connsiteX0" fmla="*/ 21907 w 45980"/>
                  <a:gd name="connsiteY0" fmla="*/ 17145 h 27964"/>
                  <a:gd name="connsiteX1" fmla="*/ 0 w 45980"/>
                  <a:gd name="connsiteY1" fmla="*/ 24765 h 27964"/>
                  <a:gd name="connsiteX2" fmla="*/ 45720 w 45980"/>
                  <a:gd name="connsiteY2" fmla="*/ 5715 h 27964"/>
                  <a:gd name="connsiteX3" fmla="*/ 34290 w 45980"/>
                  <a:gd name="connsiteY3" fmla="*/ 0 h 27964"/>
                  <a:gd name="connsiteX4" fmla="*/ 12382 w 45980"/>
                  <a:gd name="connsiteY4" fmla="*/ 5715 h 27964"/>
                  <a:gd name="connsiteX5" fmla="*/ 21907 w 45980"/>
                  <a:gd name="connsiteY5" fmla="*/ 17145 h 2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980" h="27964">
                    <a:moveTo>
                      <a:pt x="21907" y="17145"/>
                    </a:moveTo>
                    <a:cubicBezTo>
                      <a:pt x="16193" y="17145"/>
                      <a:pt x="0" y="14288"/>
                      <a:pt x="0" y="24765"/>
                    </a:cubicBezTo>
                    <a:cubicBezTo>
                      <a:pt x="10477" y="34290"/>
                      <a:pt x="49530" y="20955"/>
                      <a:pt x="45720" y="5715"/>
                    </a:cubicBezTo>
                    <a:cubicBezTo>
                      <a:pt x="40957" y="4763"/>
                      <a:pt x="37148" y="2857"/>
                      <a:pt x="34290" y="0"/>
                    </a:cubicBezTo>
                    <a:cubicBezTo>
                      <a:pt x="26670" y="0"/>
                      <a:pt x="19050" y="1905"/>
                      <a:pt x="12382" y="5715"/>
                    </a:cubicBezTo>
                    <a:cubicBezTo>
                      <a:pt x="8573" y="5715"/>
                      <a:pt x="20955" y="16192"/>
                      <a:pt x="21907" y="171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D418B96-48D3-43A8-A3C7-E34D4BA707DE}"/>
                  </a:ext>
                </a:extLst>
              </p:cNvPr>
              <p:cNvSpPr/>
              <p:nvPr/>
            </p:nvSpPr>
            <p:spPr>
              <a:xfrm>
                <a:off x="8125544" y="2407972"/>
                <a:ext cx="160972" cy="42935"/>
              </a:xfrm>
              <a:custGeom>
                <a:avLst/>
                <a:gdLst>
                  <a:gd name="connsiteX0" fmla="*/ 1905 w 160972"/>
                  <a:gd name="connsiteY0" fmla="*/ 42936 h 42935"/>
                  <a:gd name="connsiteX1" fmla="*/ 83820 w 160972"/>
                  <a:gd name="connsiteY1" fmla="*/ 24838 h 42935"/>
                  <a:gd name="connsiteX2" fmla="*/ 109537 w 160972"/>
                  <a:gd name="connsiteY2" fmla="*/ 15313 h 42935"/>
                  <a:gd name="connsiteX3" fmla="*/ 136208 w 160972"/>
                  <a:gd name="connsiteY3" fmla="*/ 16266 h 42935"/>
                  <a:gd name="connsiteX4" fmla="*/ 160972 w 160972"/>
                  <a:gd name="connsiteY4" fmla="*/ 2931 h 42935"/>
                  <a:gd name="connsiteX5" fmla="*/ 81915 w 160972"/>
                  <a:gd name="connsiteY5" fmla="*/ 13408 h 42935"/>
                  <a:gd name="connsiteX6" fmla="*/ 53340 w 160972"/>
                  <a:gd name="connsiteY6" fmla="*/ 21028 h 42935"/>
                  <a:gd name="connsiteX7" fmla="*/ 21907 w 160972"/>
                  <a:gd name="connsiteY7" fmla="*/ 25791 h 42935"/>
                  <a:gd name="connsiteX8" fmla="*/ 38100 w 160972"/>
                  <a:gd name="connsiteY8" fmla="*/ 17218 h 42935"/>
                  <a:gd name="connsiteX9" fmla="*/ 0 w 160972"/>
                  <a:gd name="connsiteY9" fmla="*/ 27696 h 42935"/>
                  <a:gd name="connsiteX10" fmla="*/ 5715 w 160972"/>
                  <a:gd name="connsiteY10" fmla="*/ 32458 h 42935"/>
                  <a:gd name="connsiteX11" fmla="*/ 1905 w 160972"/>
                  <a:gd name="connsiteY11" fmla="*/ 42936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0972" h="42935">
                    <a:moveTo>
                      <a:pt x="1905" y="42936"/>
                    </a:moveTo>
                    <a:cubicBezTo>
                      <a:pt x="30480" y="40078"/>
                      <a:pt x="56197" y="24838"/>
                      <a:pt x="83820" y="24838"/>
                    </a:cubicBezTo>
                    <a:cubicBezTo>
                      <a:pt x="92393" y="24838"/>
                      <a:pt x="104775" y="22933"/>
                      <a:pt x="109537" y="15313"/>
                    </a:cubicBezTo>
                    <a:cubicBezTo>
                      <a:pt x="116205" y="23886"/>
                      <a:pt x="128587" y="18171"/>
                      <a:pt x="136208" y="16266"/>
                    </a:cubicBezTo>
                    <a:cubicBezTo>
                      <a:pt x="146685" y="13408"/>
                      <a:pt x="150495" y="9598"/>
                      <a:pt x="160972" y="2931"/>
                    </a:cubicBezTo>
                    <a:cubicBezTo>
                      <a:pt x="135255" y="-4689"/>
                      <a:pt x="105728" y="3883"/>
                      <a:pt x="81915" y="13408"/>
                    </a:cubicBezTo>
                    <a:cubicBezTo>
                      <a:pt x="71437" y="17218"/>
                      <a:pt x="63818" y="16266"/>
                      <a:pt x="53340" y="21028"/>
                    </a:cubicBezTo>
                    <a:cubicBezTo>
                      <a:pt x="46672" y="23886"/>
                      <a:pt x="27622" y="21028"/>
                      <a:pt x="21907" y="25791"/>
                    </a:cubicBezTo>
                    <a:cubicBezTo>
                      <a:pt x="25718" y="20076"/>
                      <a:pt x="34290" y="21981"/>
                      <a:pt x="38100" y="17218"/>
                    </a:cubicBezTo>
                    <a:cubicBezTo>
                      <a:pt x="24765" y="18171"/>
                      <a:pt x="12382" y="21981"/>
                      <a:pt x="0" y="27696"/>
                    </a:cubicBezTo>
                    <a:cubicBezTo>
                      <a:pt x="0" y="34363"/>
                      <a:pt x="5715" y="28648"/>
                      <a:pt x="5715" y="32458"/>
                    </a:cubicBezTo>
                    <a:cubicBezTo>
                      <a:pt x="2857" y="36268"/>
                      <a:pt x="0" y="35316"/>
                      <a:pt x="1905" y="42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03D913C-40C3-4308-81E0-3EFA88926A77}"/>
                  </a:ext>
                </a:extLst>
              </p:cNvPr>
              <p:cNvSpPr/>
              <p:nvPr/>
            </p:nvSpPr>
            <p:spPr>
              <a:xfrm>
                <a:off x="8295089" y="2509055"/>
                <a:ext cx="35350" cy="22224"/>
              </a:xfrm>
              <a:custGeom>
                <a:avLst/>
                <a:gdLst>
                  <a:gd name="connsiteX0" fmla="*/ 35242 w 35350"/>
                  <a:gd name="connsiteY0" fmla="*/ 1861 h 22224"/>
                  <a:gd name="connsiteX1" fmla="*/ 0 w 35350"/>
                  <a:gd name="connsiteY1" fmla="*/ 19958 h 22224"/>
                  <a:gd name="connsiteX2" fmla="*/ 35242 w 35350"/>
                  <a:gd name="connsiteY2" fmla="*/ 1861 h 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50" h="22224">
                    <a:moveTo>
                      <a:pt x="35242" y="1861"/>
                    </a:moveTo>
                    <a:cubicBezTo>
                      <a:pt x="20002" y="-2902"/>
                      <a:pt x="0" y="908"/>
                      <a:pt x="0" y="19958"/>
                    </a:cubicBezTo>
                    <a:cubicBezTo>
                      <a:pt x="13335" y="25673"/>
                      <a:pt x="37148" y="20911"/>
                      <a:pt x="35242" y="18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B03E9412-1EBA-4D16-B204-2DDECCCC4AE9}"/>
                  </a:ext>
                </a:extLst>
              </p:cNvPr>
              <p:cNvSpPr/>
              <p:nvPr/>
            </p:nvSpPr>
            <p:spPr>
              <a:xfrm>
                <a:off x="8133164" y="2433514"/>
                <a:ext cx="406098" cy="189796"/>
              </a:xfrm>
              <a:custGeom>
                <a:avLst/>
                <a:gdLst>
                  <a:gd name="connsiteX0" fmla="*/ 300990 w 406098"/>
                  <a:gd name="connsiteY0" fmla="*/ 37396 h 189796"/>
                  <a:gd name="connsiteX1" fmla="*/ 280035 w 406098"/>
                  <a:gd name="connsiteY1" fmla="*/ 40254 h 189796"/>
                  <a:gd name="connsiteX2" fmla="*/ 296228 w 406098"/>
                  <a:gd name="connsiteY2" fmla="*/ 34539 h 189796"/>
                  <a:gd name="connsiteX3" fmla="*/ 273367 w 406098"/>
                  <a:gd name="connsiteY3" fmla="*/ 28824 h 189796"/>
                  <a:gd name="connsiteX4" fmla="*/ 247650 w 406098"/>
                  <a:gd name="connsiteY4" fmla="*/ 32634 h 189796"/>
                  <a:gd name="connsiteX5" fmla="*/ 226695 w 406098"/>
                  <a:gd name="connsiteY5" fmla="*/ 25014 h 189796"/>
                  <a:gd name="connsiteX6" fmla="*/ 212408 w 406098"/>
                  <a:gd name="connsiteY6" fmla="*/ 19299 h 189796"/>
                  <a:gd name="connsiteX7" fmla="*/ 202883 w 406098"/>
                  <a:gd name="connsiteY7" fmla="*/ 20251 h 189796"/>
                  <a:gd name="connsiteX8" fmla="*/ 216217 w 406098"/>
                  <a:gd name="connsiteY8" fmla="*/ 12631 h 189796"/>
                  <a:gd name="connsiteX9" fmla="*/ 151448 w 406098"/>
                  <a:gd name="connsiteY9" fmla="*/ 20251 h 189796"/>
                  <a:gd name="connsiteX10" fmla="*/ 136208 w 406098"/>
                  <a:gd name="connsiteY10" fmla="*/ 19299 h 189796"/>
                  <a:gd name="connsiteX11" fmla="*/ 123825 w 406098"/>
                  <a:gd name="connsiteY11" fmla="*/ 20251 h 189796"/>
                  <a:gd name="connsiteX12" fmla="*/ 134302 w 406098"/>
                  <a:gd name="connsiteY12" fmla="*/ 6916 h 189796"/>
                  <a:gd name="connsiteX13" fmla="*/ 75248 w 406098"/>
                  <a:gd name="connsiteY13" fmla="*/ 14536 h 189796"/>
                  <a:gd name="connsiteX14" fmla="*/ 82867 w 406098"/>
                  <a:gd name="connsiteY14" fmla="*/ 16441 h 189796"/>
                  <a:gd name="connsiteX15" fmla="*/ 63817 w 406098"/>
                  <a:gd name="connsiteY15" fmla="*/ 25014 h 189796"/>
                  <a:gd name="connsiteX16" fmla="*/ 69533 w 406098"/>
                  <a:gd name="connsiteY16" fmla="*/ 29776 h 189796"/>
                  <a:gd name="connsiteX17" fmla="*/ 60960 w 406098"/>
                  <a:gd name="connsiteY17" fmla="*/ 35491 h 189796"/>
                  <a:gd name="connsiteX18" fmla="*/ 72390 w 406098"/>
                  <a:gd name="connsiteY18" fmla="*/ 41206 h 189796"/>
                  <a:gd name="connsiteX19" fmla="*/ 56198 w 406098"/>
                  <a:gd name="connsiteY19" fmla="*/ 45969 h 189796"/>
                  <a:gd name="connsiteX20" fmla="*/ 64770 w 406098"/>
                  <a:gd name="connsiteY20" fmla="*/ 41206 h 189796"/>
                  <a:gd name="connsiteX21" fmla="*/ 49530 w 406098"/>
                  <a:gd name="connsiteY21" fmla="*/ 25014 h 189796"/>
                  <a:gd name="connsiteX22" fmla="*/ 74295 w 406098"/>
                  <a:gd name="connsiteY22" fmla="*/ 6916 h 189796"/>
                  <a:gd name="connsiteX23" fmla="*/ 10477 w 406098"/>
                  <a:gd name="connsiteY23" fmla="*/ 44064 h 189796"/>
                  <a:gd name="connsiteX24" fmla="*/ 0 w 406098"/>
                  <a:gd name="connsiteY24" fmla="*/ 52636 h 189796"/>
                  <a:gd name="connsiteX25" fmla="*/ 11430 w 406098"/>
                  <a:gd name="connsiteY25" fmla="*/ 51684 h 189796"/>
                  <a:gd name="connsiteX26" fmla="*/ 29527 w 406098"/>
                  <a:gd name="connsiteY26" fmla="*/ 52636 h 189796"/>
                  <a:gd name="connsiteX27" fmla="*/ 7620 w 406098"/>
                  <a:gd name="connsiteY27" fmla="*/ 61209 h 189796"/>
                  <a:gd name="connsiteX28" fmla="*/ 32385 w 406098"/>
                  <a:gd name="connsiteY28" fmla="*/ 62161 h 189796"/>
                  <a:gd name="connsiteX29" fmla="*/ 41910 w 406098"/>
                  <a:gd name="connsiteY29" fmla="*/ 62161 h 189796"/>
                  <a:gd name="connsiteX30" fmla="*/ 56198 w 406098"/>
                  <a:gd name="connsiteY30" fmla="*/ 63114 h 189796"/>
                  <a:gd name="connsiteX31" fmla="*/ 117158 w 406098"/>
                  <a:gd name="connsiteY31" fmla="*/ 59304 h 189796"/>
                  <a:gd name="connsiteX32" fmla="*/ 129540 w 406098"/>
                  <a:gd name="connsiteY32" fmla="*/ 53589 h 189796"/>
                  <a:gd name="connsiteX33" fmla="*/ 143827 w 406098"/>
                  <a:gd name="connsiteY33" fmla="*/ 53589 h 189796"/>
                  <a:gd name="connsiteX34" fmla="*/ 140017 w 406098"/>
                  <a:gd name="connsiteY34" fmla="*/ 43111 h 189796"/>
                  <a:gd name="connsiteX35" fmla="*/ 188595 w 406098"/>
                  <a:gd name="connsiteY35" fmla="*/ 59304 h 189796"/>
                  <a:gd name="connsiteX36" fmla="*/ 172402 w 406098"/>
                  <a:gd name="connsiteY36" fmla="*/ 62161 h 189796"/>
                  <a:gd name="connsiteX37" fmla="*/ 192405 w 406098"/>
                  <a:gd name="connsiteY37" fmla="*/ 65019 h 189796"/>
                  <a:gd name="connsiteX38" fmla="*/ 216217 w 406098"/>
                  <a:gd name="connsiteY38" fmla="*/ 71686 h 189796"/>
                  <a:gd name="connsiteX39" fmla="*/ 201930 w 406098"/>
                  <a:gd name="connsiteY39" fmla="*/ 108834 h 189796"/>
                  <a:gd name="connsiteX40" fmla="*/ 212408 w 406098"/>
                  <a:gd name="connsiteY40" fmla="*/ 122169 h 189796"/>
                  <a:gd name="connsiteX41" fmla="*/ 165735 w 406098"/>
                  <a:gd name="connsiteY41" fmla="*/ 126931 h 189796"/>
                  <a:gd name="connsiteX42" fmla="*/ 142875 w 406098"/>
                  <a:gd name="connsiteY42" fmla="*/ 147886 h 189796"/>
                  <a:gd name="connsiteX43" fmla="*/ 195263 w 406098"/>
                  <a:gd name="connsiteY43" fmla="*/ 133599 h 189796"/>
                  <a:gd name="connsiteX44" fmla="*/ 245745 w 406098"/>
                  <a:gd name="connsiteY44" fmla="*/ 158364 h 189796"/>
                  <a:gd name="connsiteX45" fmla="*/ 240030 w 406098"/>
                  <a:gd name="connsiteY45" fmla="*/ 164079 h 189796"/>
                  <a:gd name="connsiteX46" fmla="*/ 281940 w 406098"/>
                  <a:gd name="connsiteY46" fmla="*/ 185986 h 189796"/>
                  <a:gd name="connsiteX47" fmla="*/ 333375 w 406098"/>
                  <a:gd name="connsiteY47" fmla="*/ 189796 h 189796"/>
                  <a:gd name="connsiteX48" fmla="*/ 285750 w 406098"/>
                  <a:gd name="connsiteY48" fmla="*/ 159316 h 189796"/>
                  <a:gd name="connsiteX49" fmla="*/ 334328 w 406098"/>
                  <a:gd name="connsiteY49" fmla="*/ 160269 h 189796"/>
                  <a:gd name="connsiteX50" fmla="*/ 352425 w 406098"/>
                  <a:gd name="connsiteY50" fmla="*/ 176461 h 189796"/>
                  <a:gd name="connsiteX51" fmla="*/ 352425 w 406098"/>
                  <a:gd name="connsiteY51" fmla="*/ 160269 h 189796"/>
                  <a:gd name="connsiteX52" fmla="*/ 358140 w 406098"/>
                  <a:gd name="connsiteY52" fmla="*/ 162174 h 189796"/>
                  <a:gd name="connsiteX53" fmla="*/ 342900 w 406098"/>
                  <a:gd name="connsiteY53" fmla="*/ 140266 h 189796"/>
                  <a:gd name="connsiteX54" fmla="*/ 347663 w 406098"/>
                  <a:gd name="connsiteY54" fmla="*/ 137409 h 189796"/>
                  <a:gd name="connsiteX55" fmla="*/ 301942 w 406098"/>
                  <a:gd name="connsiteY55" fmla="*/ 109786 h 189796"/>
                  <a:gd name="connsiteX56" fmla="*/ 315278 w 406098"/>
                  <a:gd name="connsiteY56" fmla="*/ 112644 h 189796"/>
                  <a:gd name="connsiteX57" fmla="*/ 307658 w 406098"/>
                  <a:gd name="connsiteY57" fmla="*/ 102166 h 189796"/>
                  <a:gd name="connsiteX58" fmla="*/ 350520 w 406098"/>
                  <a:gd name="connsiteY58" fmla="*/ 104071 h 189796"/>
                  <a:gd name="connsiteX59" fmla="*/ 374333 w 406098"/>
                  <a:gd name="connsiteY59" fmla="*/ 128836 h 189796"/>
                  <a:gd name="connsiteX60" fmla="*/ 372428 w 406098"/>
                  <a:gd name="connsiteY60" fmla="*/ 115501 h 189796"/>
                  <a:gd name="connsiteX61" fmla="*/ 393383 w 406098"/>
                  <a:gd name="connsiteY61" fmla="*/ 112644 h 189796"/>
                  <a:gd name="connsiteX62" fmla="*/ 393383 w 406098"/>
                  <a:gd name="connsiteY62" fmla="*/ 105024 h 189796"/>
                  <a:gd name="connsiteX63" fmla="*/ 398145 w 406098"/>
                  <a:gd name="connsiteY63" fmla="*/ 92641 h 189796"/>
                  <a:gd name="connsiteX64" fmla="*/ 378142 w 406098"/>
                  <a:gd name="connsiteY64" fmla="*/ 85974 h 189796"/>
                  <a:gd name="connsiteX65" fmla="*/ 354330 w 406098"/>
                  <a:gd name="connsiteY65" fmla="*/ 85974 h 189796"/>
                  <a:gd name="connsiteX66" fmla="*/ 364808 w 406098"/>
                  <a:gd name="connsiteY66" fmla="*/ 83116 h 189796"/>
                  <a:gd name="connsiteX67" fmla="*/ 296228 w 406098"/>
                  <a:gd name="connsiteY67" fmla="*/ 61209 h 189796"/>
                  <a:gd name="connsiteX68" fmla="*/ 303848 w 406098"/>
                  <a:gd name="connsiteY68" fmla="*/ 59304 h 189796"/>
                  <a:gd name="connsiteX69" fmla="*/ 299085 w 406098"/>
                  <a:gd name="connsiteY69" fmla="*/ 51684 h 189796"/>
                  <a:gd name="connsiteX70" fmla="*/ 322898 w 406098"/>
                  <a:gd name="connsiteY70" fmla="*/ 54541 h 189796"/>
                  <a:gd name="connsiteX71" fmla="*/ 312420 w 406098"/>
                  <a:gd name="connsiteY71" fmla="*/ 47874 h 189796"/>
                  <a:gd name="connsiteX72" fmla="*/ 301942 w 406098"/>
                  <a:gd name="connsiteY72" fmla="*/ 44064 h 189796"/>
                  <a:gd name="connsiteX73" fmla="*/ 300990 w 406098"/>
                  <a:gd name="connsiteY73" fmla="*/ 37396 h 18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406098" h="189796">
                    <a:moveTo>
                      <a:pt x="300990" y="37396"/>
                    </a:moveTo>
                    <a:cubicBezTo>
                      <a:pt x="294323" y="38349"/>
                      <a:pt x="286703" y="42159"/>
                      <a:pt x="280035" y="40254"/>
                    </a:cubicBezTo>
                    <a:cubicBezTo>
                      <a:pt x="285750" y="39301"/>
                      <a:pt x="291465" y="37396"/>
                      <a:pt x="296228" y="34539"/>
                    </a:cubicBezTo>
                    <a:cubicBezTo>
                      <a:pt x="294323" y="27871"/>
                      <a:pt x="283845" y="28824"/>
                      <a:pt x="273367" y="28824"/>
                    </a:cubicBezTo>
                    <a:cubicBezTo>
                      <a:pt x="263842" y="29776"/>
                      <a:pt x="248602" y="37396"/>
                      <a:pt x="247650" y="32634"/>
                    </a:cubicBezTo>
                    <a:cubicBezTo>
                      <a:pt x="256223" y="32634"/>
                      <a:pt x="235267" y="8821"/>
                      <a:pt x="226695" y="25014"/>
                    </a:cubicBezTo>
                    <a:cubicBezTo>
                      <a:pt x="225742" y="15489"/>
                      <a:pt x="219075" y="17394"/>
                      <a:pt x="212408" y="19299"/>
                    </a:cubicBezTo>
                    <a:cubicBezTo>
                      <a:pt x="208598" y="20251"/>
                      <a:pt x="205740" y="21204"/>
                      <a:pt x="202883" y="20251"/>
                    </a:cubicBezTo>
                    <a:cubicBezTo>
                      <a:pt x="207645" y="19299"/>
                      <a:pt x="212408" y="16441"/>
                      <a:pt x="216217" y="12631"/>
                    </a:cubicBezTo>
                    <a:cubicBezTo>
                      <a:pt x="205740" y="5011"/>
                      <a:pt x="151448" y="-704"/>
                      <a:pt x="151448" y="20251"/>
                    </a:cubicBezTo>
                    <a:cubicBezTo>
                      <a:pt x="144780" y="15489"/>
                      <a:pt x="140970" y="17394"/>
                      <a:pt x="136208" y="19299"/>
                    </a:cubicBezTo>
                    <a:cubicBezTo>
                      <a:pt x="132398" y="21204"/>
                      <a:pt x="128588" y="23109"/>
                      <a:pt x="123825" y="20251"/>
                    </a:cubicBezTo>
                    <a:cubicBezTo>
                      <a:pt x="127635" y="16441"/>
                      <a:pt x="131445" y="11679"/>
                      <a:pt x="134302" y="6916"/>
                    </a:cubicBezTo>
                    <a:cubicBezTo>
                      <a:pt x="118110" y="-8324"/>
                      <a:pt x="90488" y="5011"/>
                      <a:pt x="75248" y="14536"/>
                    </a:cubicBezTo>
                    <a:cubicBezTo>
                      <a:pt x="78105" y="13584"/>
                      <a:pt x="80963" y="14536"/>
                      <a:pt x="82867" y="16441"/>
                    </a:cubicBezTo>
                    <a:cubicBezTo>
                      <a:pt x="76200" y="16441"/>
                      <a:pt x="64770" y="16441"/>
                      <a:pt x="63817" y="25014"/>
                    </a:cubicBezTo>
                    <a:cubicBezTo>
                      <a:pt x="66675" y="25966"/>
                      <a:pt x="68580" y="26919"/>
                      <a:pt x="69533" y="29776"/>
                    </a:cubicBezTo>
                    <a:cubicBezTo>
                      <a:pt x="64770" y="29776"/>
                      <a:pt x="61913" y="31681"/>
                      <a:pt x="60960" y="35491"/>
                    </a:cubicBezTo>
                    <a:cubicBezTo>
                      <a:pt x="62865" y="40254"/>
                      <a:pt x="71438" y="35491"/>
                      <a:pt x="72390" y="41206"/>
                    </a:cubicBezTo>
                    <a:cubicBezTo>
                      <a:pt x="67627" y="45969"/>
                      <a:pt x="61913" y="46921"/>
                      <a:pt x="56198" y="45969"/>
                    </a:cubicBezTo>
                    <a:cubicBezTo>
                      <a:pt x="60008" y="45969"/>
                      <a:pt x="62865" y="44064"/>
                      <a:pt x="64770" y="41206"/>
                    </a:cubicBezTo>
                    <a:cubicBezTo>
                      <a:pt x="60008" y="33586"/>
                      <a:pt x="51435" y="33586"/>
                      <a:pt x="49530" y="25014"/>
                    </a:cubicBezTo>
                    <a:cubicBezTo>
                      <a:pt x="56198" y="17394"/>
                      <a:pt x="67627" y="15489"/>
                      <a:pt x="74295" y="6916"/>
                    </a:cubicBezTo>
                    <a:cubicBezTo>
                      <a:pt x="56198" y="8821"/>
                      <a:pt x="2858" y="23109"/>
                      <a:pt x="10477" y="44064"/>
                    </a:cubicBezTo>
                    <a:cubicBezTo>
                      <a:pt x="4763" y="45016"/>
                      <a:pt x="1905" y="47874"/>
                      <a:pt x="0" y="52636"/>
                    </a:cubicBezTo>
                    <a:cubicBezTo>
                      <a:pt x="3810" y="52636"/>
                      <a:pt x="7620" y="52636"/>
                      <a:pt x="11430" y="51684"/>
                    </a:cubicBezTo>
                    <a:cubicBezTo>
                      <a:pt x="17145" y="50731"/>
                      <a:pt x="23813" y="49779"/>
                      <a:pt x="29527" y="52636"/>
                    </a:cubicBezTo>
                    <a:cubicBezTo>
                      <a:pt x="23813" y="57399"/>
                      <a:pt x="9525" y="52636"/>
                      <a:pt x="7620" y="61209"/>
                    </a:cubicBezTo>
                    <a:cubicBezTo>
                      <a:pt x="13335" y="67876"/>
                      <a:pt x="25717" y="65019"/>
                      <a:pt x="32385" y="62161"/>
                    </a:cubicBezTo>
                    <a:cubicBezTo>
                      <a:pt x="40958" y="59304"/>
                      <a:pt x="40005" y="61209"/>
                      <a:pt x="41910" y="62161"/>
                    </a:cubicBezTo>
                    <a:cubicBezTo>
                      <a:pt x="42863" y="63114"/>
                      <a:pt x="45720" y="64066"/>
                      <a:pt x="56198" y="63114"/>
                    </a:cubicBezTo>
                    <a:cubicBezTo>
                      <a:pt x="77152" y="60256"/>
                      <a:pt x="97155" y="58351"/>
                      <a:pt x="117158" y="59304"/>
                    </a:cubicBezTo>
                    <a:cubicBezTo>
                      <a:pt x="118110" y="50731"/>
                      <a:pt x="122873" y="52636"/>
                      <a:pt x="129540" y="53589"/>
                    </a:cubicBezTo>
                    <a:cubicBezTo>
                      <a:pt x="133350" y="54541"/>
                      <a:pt x="138113" y="55494"/>
                      <a:pt x="143827" y="53589"/>
                    </a:cubicBezTo>
                    <a:cubicBezTo>
                      <a:pt x="159067" y="46921"/>
                      <a:pt x="140970" y="45016"/>
                      <a:pt x="140017" y="43111"/>
                    </a:cubicBezTo>
                    <a:cubicBezTo>
                      <a:pt x="146685" y="39301"/>
                      <a:pt x="182880" y="56446"/>
                      <a:pt x="188595" y="59304"/>
                    </a:cubicBezTo>
                    <a:cubicBezTo>
                      <a:pt x="183833" y="61209"/>
                      <a:pt x="178117" y="62161"/>
                      <a:pt x="172402" y="62161"/>
                    </a:cubicBezTo>
                    <a:cubicBezTo>
                      <a:pt x="170498" y="75496"/>
                      <a:pt x="186690" y="66924"/>
                      <a:pt x="192405" y="65019"/>
                    </a:cubicBezTo>
                    <a:cubicBezTo>
                      <a:pt x="205740" y="61209"/>
                      <a:pt x="203835" y="68829"/>
                      <a:pt x="216217" y="71686"/>
                    </a:cubicBezTo>
                    <a:cubicBezTo>
                      <a:pt x="248602" y="78354"/>
                      <a:pt x="221933" y="104071"/>
                      <a:pt x="201930" y="108834"/>
                    </a:cubicBezTo>
                    <a:cubicBezTo>
                      <a:pt x="201930" y="114549"/>
                      <a:pt x="215265" y="117406"/>
                      <a:pt x="212408" y="122169"/>
                    </a:cubicBezTo>
                    <a:cubicBezTo>
                      <a:pt x="195263" y="124074"/>
                      <a:pt x="182880" y="125979"/>
                      <a:pt x="165735" y="126931"/>
                    </a:cubicBezTo>
                    <a:cubicBezTo>
                      <a:pt x="158115" y="126931"/>
                      <a:pt x="140017" y="135504"/>
                      <a:pt x="142875" y="147886"/>
                    </a:cubicBezTo>
                    <a:cubicBezTo>
                      <a:pt x="153352" y="148839"/>
                      <a:pt x="194310" y="141219"/>
                      <a:pt x="195263" y="133599"/>
                    </a:cubicBezTo>
                    <a:cubicBezTo>
                      <a:pt x="195263" y="128836"/>
                      <a:pt x="240030" y="153601"/>
                      <a:pt x="245745" y="158364"/>
                    </a:cubicBezTo>
                    <a:cubicBezTo>
                      <a:pt x="241935" y="159316"/>
                      <a:pt x="240030" y="161221"/>
                      <a:pt x="240030" y="164079"/>
                    </a:cubicBezTo>
                    <a:cubicBezTo>
                      <a:pt x="252413" y="173604"/>
                      <a:pt x="271463" y="171699"/>
                      <a:pt x="281940" y="185986"/>
                    </a:cubicBezTo>
                    <a:cubicBezTo>
                      <a:pt x="300038" y="184081"/>
                      <a:pt x="316230" y="188844"/>
                      <a:pt x="333375" y="189796"/>
                    </a:cubicBezTo>
                    <a:cubicBezTo>
                      <a:pt x="333375" y="165984"/>
                      <a:pt x="317183" y="165984"/>
                      <a:pt x="285750" y="159316"/>
                    </a:cubicBezTo>
                    <a:cubicBezTo>
                      <a:pt x="304800" y="163126"/>
                      <a:pt x="331470" y="158364"/>
                      <a:pt x="334328" y="160269"/>
                    </a:cubicBezTo>
                    <a:cubicBezTo>
                      <a:pt x="342900" y="165984"/>
                      <a:pt x="341948" y="176461"/>
                      <a:pt x="352425" y="176461"/>
                    </a:cubicBezTo>
                    <a:cubicBezTo>
                      <a:pt x="353378" y="174556"/>
                      <a:pt x="353378" y="161221"/>
                      <a:pt x="352425" y="160269"/>
                    </a:cubicBezTo>
                    <a:cubicBezTo>
                      <a:pt x="354330" y="161221"/>
                      <a:pt x="356235" y="162174"/>
                      <a:pt x="358140" y="162174"/>
                    </a:cubicBezTo>
                    <a:cubicBezTo>
                      <a:pt x="360998" y="147886"/>
                      <a:pt x="349567" y="148839"/>
                      <a:pt x="342900" y="140266"/>
                    </a:cubicBezTo>
                    <a:cubicBezTo>
                      <a:pt x="345758" y="141219"/>
                      <a:pt x="346710" y="140266"/>
                      <a:pt x="347663" y="137409"/>
                    </a:cubicBezTo>
                    <a:cubicBezTo>
                      <a:pt x="340042" y="137409"/>
                      <a:pt x="299085" y="112644"/>
                      <a:pt x="301942" y="109786"/>
                    </a:cubicBezTo>
                    <a:cubicBezTo>
                      <a:pt x="305753" y="113596"/>
                      <a:pt x="310515" y="114549"/>
                      <a:pt x="315278" y="112644"/>
                    </a:cubicBezTo>
                    <a:cubicBezTo>
                      <a:pt x="317183" y="105024"/>
                      <a:pt x="308610" y="107881"/>
                      <a:pt x="307658" y="102166"/>
                    </a:cubicBezTo>
                    <a:cubicBezTo>
                      <a:pt x="321945" y="96451"/>
                      <a:pt x="339090" y="95499"/>
                      <a:pt x="350520" y="104071"/>
                    </a:cubicBezTo>
                    <a:cubicBezTo>
                      <a:pt x="360045" y="111691"/>
                      <a:pt x="362903" y="128836"/>
                      <a:pt x="374333" y="128836"/>
                    </a:cubicBezTo>
                    <a:cubicBezTo>
                      <a:pt x="376238" y="124074"/>
                      <a:pt x="368617" y="119311"/>
                      <a:pt x="372428" y="115501"/>
                    </a:cubicBezTo>
                    <a:cubicBezTo>
                      <a:pt x="378142" y="114549"/>
                      <a:pt x="386715" y="112644"/>
                      <a:pt x="393383" y="112644"/>
                    </a:cubicBezTo>
                    <a:cubicBezTo>
                      <a:pt x="398145" y="109786"/>
                      <a:pt x="388620" y="107881"/>
                      <a:pt x="393383" y="105024"/>
                    </a:cubicBezTo>
                    <a:cubicBezTo>
                      <a:pt x="403860" y="105976"/>
                      <a:pt x="413385" y="97404"/>
                      <a:pt x="398145" y="92641"/>
                    </a:cubicBezTo>
                    <a:cubicBezTo>
                      <a:pt x="385763" y="88831"/>
                      <a:pt x="384810" y="93594"/>
                      <a:pt x="378142" y="85974"/>
                    </a:cubicBezTo>
                    <a:cubicBezTo>
                      <a:pt x="370523" y="85974"/>
                      <a:pt x="360998" y="90736"/>
                      <a:pt x="354330" y="85974"/>
                    </a:cubicBezTo>
                    <a:cubicBezTo>
                      <a:pt x="359092" y="86926"/>
                      <a:pt x="361950" y="85974"/>
                      <a:pt x="364808" y="83116"/>
                    </a:cubicBezTo>
                    <a:cubicBezTo>
                      <a:pt x="354330" y="66924"/>
                      <a:pt x="314325" y="71686"/>
                      <a:pt x="296228" y="61209"/>
                    </a:cubicBezTo>
                    <a:cubicBezTo>
                      <a:pt x="298133" y="59304"/>
                      <a:pt x="300990" y="58351"/>
                      <a:pt x="303848" y="59304"/>
                    </a:cubicBezTo>
                    <a:cubicBezTo>
                      <a:pt x="305753" y="55494"/>
                      <a:pt x="296228" y="53589"/>
                      <a:pt x="299085" y="51684"/>
                    </a:cubicBezTo>
                    <a:cubicBezTo>
                      <a:pt x="306705" y="54541"/>
                      <a:pt x="314325" y="55494"/>
                      <a:pt x="322898" y="54541"/>
                    </a:cubicBezTo>
                    <a:cubicBezTo>
                      <a:pt x="323850" y="47874"/>
                      <a:pt x="318135" y="47874"/>
                      <a:pt x="312420" y="47874"/>
                    </a:cubicBezTo>
                    <a:cubicBezTo>
                      <a:pt x="307658" y="47874"/>
                      <a:pt x="302895" y="47874"/>
                      <a:pt x="301942" y="44064"/>
                    </a:cubicBezTo>
                    <a:cubicBezTo>
                      <a:pt x="331470" y="45969"/>
                      <a:pt x="311467" y="35491"/>
                      <a:pt x="300990" y="37396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644814B-4365-42D7-BD91-F58A7B7B1079}"/>
                  </a:ext>
                </a:extLst>
              </p:cNvPr>
              <p:cNvSpPr/>
              <p:nvPr/>
            </p:nvSpPr>
            <p:spPr>
              <a:xfrm>
                <a:off x="8133164" y="2576638"/>
                <a:ext cx="104791" cy="51434"/>
              </a:xfrm>
              <a:custGeom>
                <a:avLst/>
                <a:gdLst>
                  <a:gd name="connsiteX0" fmla="*/ 59055 w 104791"/>
                  <a:gd name="connsiteY0" fmla="*/ 29528 h 51434"/>
                  <a:gd name="connsiteX1" fmla="*/ 104775 w 104791"/>
                  <a:gd name="connsiteY1" fmla="*/ 29528 h 51434"/>
                  <a:gd name="connsiteX2" fmla="*/ 80963 w 104791"/>
                  <a:gd name="connsiteY2" fmla="*/ 26670 h 51434"/>
                  <a:gd name="connsiteX3" fmla="*/ 55245 w 104791"/>
                  <a:gd name="connsiteY3" fmla="*/ 18097 h 51434"/>
                  <a:gd name="connsiteX4" fmla="*/ 38100 w 104791"/>
                  <a:gd name="connsiteY4" fmla="*/ 10478 h 51434"/>
                  <a:gd name="connsiteX5" fmla="*/ 30480 w 104791"/>
                  <a:gd name="connsiteY5" fmla="*/ 0 h 51434"/>
                  <a:gd name="connsiteX6" fmla="*/ 17145 w 104791"/>
                  <a:gd name="connsiteY6" fmla="*/ 22860 h 51434"/>
                  <a:gd name="connsiteX7" fmla="*/ 0 w 104791"/>
                  <a:gd name="connsiteY7" fmla="*/ 47625 h 51434"/>
                  <a:gd name="connsiteX8" fmla="*/ 23813 w 104791"/>
                  <a:gd name="connsiteY8" fmla="*/ 42862 h 51434"/>
                  <a:gd name="connsiteX9" fmla="*/ 23813 w 104791"/>
                  <a:gd name="connsiteY9" fmla="*/ 51435 h 51434"/>
                  <a:gd name="connsiteX10" fmla="*/ 56198 w 104791"/>
                  <a:gd name="connsiteY10" fmla="*/ 38100 h 51434"/>
                  <a:gd name="connsiteX11" fmla="*/ 59055 w 104791"/>
                  <a:gd name="connsiteY11" fmla="*/ 29528 h 5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91" h="51434">
                    <a:moveTo>
                      <a:pt x="59055" y="29528"/>
                    </a:moveTo>
                    <a:cubicBezTo>
                      <a:pt x="64770" y="29528"/>
                      <a:pt x="105727" y="52387"/>
                      <a:pt x="104775" y="29528"/>
                    </a:cubicBezTo>
                    <a:cubicBezTo>
                      <a:pt x="97155" y="26670"/>
                      <a:pt x="89535" y="25717"/>
                      <a:pt x="80963" y="26670"/>
                    </a:cubicBezTo>
                    <a:cubicBezTo>
                      <a:pt x="84773" y="12383"/>
                      <a:pt x="63817" y="21908"/>
                      <a:pt x="55245" y="18097"/>
                    </a:cubicBezTo>
                    <a:cubicBezTo>
                      <a:pt x="34290" y="9525"/>
                      <a:pt x="53340" y="12383"/>
                      <a:pt x="38100" y="10478"/>
                    </a:cubicBezTo>
                    <a:cubicBezTo>
                      <a:pt x="38100" y="4763"/>
                      <a:pt x="36195" y="953"/>
                      <a:pt x="30480" y="0"/>
                    </a:cubicBezTo>
                    <a:cubicBezTo>
                      <a:pt x="26670" y="7620"/>
                      <a:pt x="19050" y="14287"/>
                      <a:pt x="17145" y="22860"/>
                    </a:cubicBezTo>
                    <a:cubicBezTo>
                      <a:pt x="12383" y="38100"/>
                      <a:pt x="6667" y="33337"/>
                      <a:pt x="0" y="47625"/>
                    </a:cubicBezTo>
                    <a:cubicBezTo>
                      <a:pt x="8573" y="48578"/>
                      <a:pt x="16192" y="40958"/>
                      <a:pt x="23813" y="42862"/>
                    </a:cubicBezTo>
                    <a:cubicBezTo>
                      <a:pt x="22860" y="45720"/>
                      <a:pt x="22860" y="48578"/>
                      <a:pt x="23813" y="51435"/>
                    </a:cubicBezTo>
                    <a:cubicBezTo>
                      <a:pt x="36195" y="50483"/>
                      <a:pt x="43815" y="39053"/>
                      <a:pt x="56198" y="38100"/>
                    </a:cubicBezTo>
                    <a:cubicBezTo>
                      <a:pt x="60008" y="36195"/>
                      <a:pt x="54292" y="30480"/>
                      <a:pt x="59055" y="295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4E80D835-BC51-467F-821C-5D2D009C5A53}"/>
                  </a:ext>
                </a:extLst>
              </p:cNvPr>
              <p:cNvSpPr/>
              <p:nvPr/>
            </p:nvSpPr>
            <p:spPr>
              <a:xfrm>
                <a:off x="8009339" y="2536633"/>
                <a:ext cx="45719" cy="20955"/>
              </a:xfrm>
              <a:custGeom>
                <a:avLst/>
                <a:gdLst>
                  <a:gd name="connsiteX0" fmla="*/ 45720 w 45719"/>
                  <a:gd name="connsiteY0" fmla="*/ 7620 h 20955"/>
                  <a:gd name="connsiteX1" fmla="*/ 20955 w 45719"/>
                  <a:gd name="connsiteY1" fmla="*/ 0 h 20955"/>
                  <a:gd name="connsiteX2" fmla="*/ 0 w 45719"/>
                  <a:gd name="connsiteY2" fmla="*/ 20955 h 20955"/>
                  <a:gd name="connsiteX3" fmla="*/ 45720 w 45719"/>
                  <a:gd name="connsiteY3" fmla="*/ 7620 h 2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19" h="20955">
                    <a:moveTo>
                      <a:pt x="45720" y="7620"/>
                    </a:moveTo>
                    <a:cubicBezTo>
                      <a:pt x="40957" y="8572"/>
                      <a:pt x="27623" y="953"/>
                      <a:pt x="20955" y="0"/>
                    </a:cubicBezTo>
                    <a:cubicBezTo>
                      <a:pt x="16193" y="4763"/>
                      <a:pt x="1905" y="15240"/>
                      <a:pt x="0" y="20955"/>
                    </a:cubicBezTo>
                    <a:cubicBezTo>
                      <a:pt x="16193" y="19050"/>
                      <a:pt x="34290" y="23813"/>
                      <a:pt x="45720" y="76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18F7888-13AD-448C-A2CE-575C2E666A4D}"/>
                  </a:ext>
                </a:extLst>
              </p:cNvPr>
              <p:cNvSpPr/>
              <p:nvPr/>
            </p:nvSpPr>
            <p:spPr>
              <a:xfrm>
                <a:off x="8213174" y="2381376"/>
                <a:ext cx="2857" cy="952"/>
              </a:xfrm>
              <a:custGeom>
                <a:avLst/>
                <a:gdLst>
                  <a:gd name="connsiteX0" fmla="*/ 0 w 2857"/>
                  <a:gd name="connsiteY0" fmla="*/ 952 h 952"/>
                  <a:gd name="connsiteX1" fmla="*/ 2857 w 2857"/>
                  <a:gd name="connsiteY1" fmla="*/ 0 h 952"/>
                  <a:gd name="connsiteX2" fmla="*/ 0 w 2857"/>
                  <a:gd name="connsiteY2" fmla="*/ 952 h 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" h="952">
                    <a:moveTo>
                      <a:pt x="0" y="952"/>
                    </a:moveTo>
                    <a:cubicBezTo>
                      <a:pt x="1905" y="0"/>
                      <a:pt x="2857" y="0"/>
                      <a:pt x="2857" y="0"/>
                    </a:cubicBezTo>
                    <a:cubicBezTo>
                      <a:pt x="1905" y="0"/>
                      <a:pt x="952" y="0"/>
                      <a:pt x="0" y="9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62DADF1-FC2D-4AA8-B0AF-A0181D15D6A3}"/>
                  </a:ext>
                </a:extLst>
              </p:cNvPr>
              <p:cNvSpPr/>
              <p:nvPr/>
            </p:nvSpPr>
            <p:spPr>
              <a:xfrm>
                <a:off x="8019816" y="2454088"/>
                <a:ext cx="99060" cy="24689"/>
              </a:xfrm>
              <a:custGeom>
                <a:avLst/>
                <a:gdLst>
                  <a:gd name="connsiteX0" fmla="*/ 99060 w 99060"/>
                  <a:gd name="connsiteY0" fmla="*/ 630 h 24689"/>
                  <a:gd name="connsiteX1" fmla="*/ 0 w 99060"/>
                  <a:gd name="connsiteY1" fmla="*/ 21585 h 24689"/>
                  <a:gd name="connsiteX2" fmla="*/ 99060 w 99060"/>
                  <a:gd name="connsiteY2" fmla="*/ 630 h 2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" h="24689">
                    <a:moveTo>
                      <a:pt x="99060" y="630"/>
                    </a:moveTo>
                    <a:cubicBezTo>
                      <a:pt x="87630" y="-3180"/>
                      <a:pt x="1905" y="11107"/>
                      <a:pt x="0" y="21585"/>
                    </a:cubicBezTo>
                    <a:cubicBezTo>
                      <a:pt x="23813" y="17775"/>
                      <a:pt x="92393" y="40635"/>
                      <a:pt x="99060" y="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E24243C-E8EB-49D5-8D6D-120B13620F90}"/>
                  </a:ext>
                </a:extLst>
              </p:cNvPr>
              <p:cNvSpPr/>
              <p:nvPr/>
            </p:nvSpPr>
            <p:spPr>
              <a:xfrm>
                <a:off x="8577029" y="2844291"/>
                <a:ext cx="114824" cy="102869"/>
              </a:xfrm>
              <a:custGeom>
                <a:avLst/>
                <a:gdLst>
                  <a:gd name="connsiteX0" fmla="*/ 59055 w 114824"/>
                  <a:gd name="connsiteY0" fmla="*/ 0 h 102869"/>
                  <a:gd name="connsiteX1" fmla="*/ 54293 w 114824"/>
                  <a:gd name="connsiteY1" fmla="*/ 952 h 102869"/>
                  <a:gd name="connsiteX2" fmla="*/ 31433 w 114824"/>
                  <a:gd name="connsiteY2" fmla="*/ 23813 h 102869"/>
                  <a:gd name="connsiteX3" fmla="*/ 17145 w 114824"/>
                  <a:gd name="connsiteY3" fmla="*/ 51435 h 102869"/>
                  <a:gd name="connsiteX4" fmla="*/ 15240 w 114824"/>
                  <a:gd name="connsiteY4" fmla="*/ 52387 h 102869"/>
                  <a:gd name="connsiteX5" fmla="*/ 13335 w 114824"/>
                  <a:gd name="connsiteY5" fmla="*/ 64770 h 102869"/>
                  <a:gd name="connsiteX6" fmla="*/ 952 w 114824"/>
                  <a:gd name="connsiteY6" fmla="*/ 73343 h 102869"/>
                  <a:gd name="connsiteX7" fmla="*/ 0 w 114824"/>
                  <a:gd name="connsiteY7" fmla="*/ 78105 h 102869"/>
                  <a:gd name="connsiteX8" fmla="*/ 9525 w 114824"/>
                  <a:gd name="connsiteY8" fmla="*/ 83820 h 102869"/>
                  <a:gd name="connsiteX9" fmla="*/ 14288 w 114824"/>
                  <a:gd name="connsiteY9" fmla="*/ 83820 h 102869"/>
                  <a:gd name="connsiteX10" fmla="*/ 19050 w 114824"/>
                  <a:gd name="connsiteY10" fmla="*/ 83820 h 102869"/>
                  <a:gd name="connsiteX11" fmla="*/ 22860 w 114824"/>
                  <a:gd name="connsiteY11" fmla="*/ 83820 h 102869"/>
                  <a:gd name="connsiteX12" fmla="*/ 24765 w 114824"/>
                  <a:gd name="connsiteY12" fmla="*/ 83820 h 102869"/>
                  <a:gd name="connsiteX13" fmla="*/ 28575 w 114824"/>
                  <a:gd name="connsiteY13" fmla="*/ 83820 h 102869"/>
                  <a:gd name="connsiteX14" fmla="*/ 41910 w 114824"/>
                  <a:gd name="connsiteY14" fmla="*/ 83820 h 102869"/>
                  <a:gd name="connsiteX15" fmla="*/ 57150 w 114824"/>
                  <a:gd name="connsiteY15" fmla="*/ 83820 h 102869"/>
                  <a:gd name="connsiteX16" fmla="*/ 66675 w 114824"/>
                  <a:gd name="connsiteY16" fmla="*/ 83820 h 102869"/>
                  <a:gd name="connsiteX17" fmla="*/ 71438 w 114824"/>
                  <a:gd name="connsiteY17" fmla="*/ 84772 h 102869"/>
                  <a:gd name="connsiteX18" fmla="*/ 69533 w 114824"/>
                  <a:gd name="connsiteY18" fmla="*/ 85725 h 102869"/>
                  <a:gd name="connsiteX19" fmla="*/ 57150 w 114824"/>
                  <a:gd name="connsiteY19" fmla="*/ 96203 h 102869"/>
                  <a:gd name="connsiteX20" fmla="*/ 63818 w 114824"/>
                  <a:gd name="connsiteY20" fmla="*/ 98107 h 102869"/>
                  <a:gd name="connsiteX21" fmla="*/ 76200 w 114824"/>
                  <a:gd name="connsiteY21" fmla="*/ 91440 h 102869"/>
                  <a:gd name="connsiteX22" fmla="*/ 77152 w 114824"/>
                  <a:gd name="connsiteY22" fmla="*/ 90487 h 102869"/>
                  <a:gd name="connsiteX23" fmla="*/ 88583 w 114824"/>
                  <a:gd name="connsiteY23" fmla="*/ 84772 h 102869"/>
                  <a:gd name="connsiteX24" fmla="*/ 91440 w 114824"/>
                  <a:gd name="connsiteY24" fmla="*/ 84772 h 102869"/>
                  <a:gd name="connsiteX25" fmla="*/ 101918 w 114824"/>
                  <a:gd name="connsiteY25" fmla="*/ 101918 h 102869"/>
                  <a:gd name="connsiteX26" fmla="*/ 106680 w 114824"/>
                  <a:gd name="connsiteY26" fmla="*/ 102870 h 102869"/>
                  <a:gd name="connsiteX27" fmla="*/ 114300 w 114824"/>
                  <a:gd name="connsiteY27" fmla="*/ 91440 h 102869"/>
                  <a:gd name="connsiteX28" fmla="*/ 97155 w 114824"/>
                  <a:gd name="connsiteY28" fmla="*/ 76200 h 102869"/>
                  <a:gd name="connsiteX29" fmla="*/ 101918 w 114824"/>
                  <a:gd name="connsiteY29" fmla="*/ 69532 h 102869"/>
                  <a:gd name="connsiteX30" fmla="*/ 107633 w 114824"/>
                  <a:gd name="connsiteY30" fmla="*/ 60960 h 102869"/>
                  <a:gd name="connsiteX31" fmla="*/ 104775 w 114824"/>
                  <a:gd name="connsiteY31" fmla="*/ 60007 h 102869"/>
                  <a:gd name="connsiteX32" fmla="*/ 100013 w 114824"/>
                  <a:gd name="connsiteY32" fmla="*/ 60960 h 102869"/>
                  <a:gd name="connsiteX33" fmla="*/ 95250 w 114824"/>
                  <a:gd name="connsiteY33" fmla="*/ 61912 h 102869"/>
                  <a:gd name="connsiteX34" fmla="*/ 94298 w 114824"/>
                  <a:gd name="connsiteY34" fmla="*/ 61912 h 102869"/>
                  <a:gd name="connsiteX35" fmla="*/ 92393 w 114824"/>
                  <a:gd name="connsiteY35" fmla="*/ 42863 h 102869"/>
                  <a:gd name="connsiteX36" fmla="*/ 86677 w 114824"/>
                  <a:gd name="connsiteY36" fmla="*/ 41910 h 102869"/>
                  <a:gd name="connsiteX37" fmla="*/ 80010 w 114824"/>
                  <a:gd name="connsiteY37" fmla="*/ 42863 h 102869"/>
                  <a:gd name="connsiteX38" fmla="*/ 73343 w 114824"/>
                  <a:gd name="connsiteY38" fmla="*/ 43815 h 102869"/>
                  <a:gd name="connsiteX39" fmla="*/ 60960 w 114824"/>
                  <a:gd name="connsiteY39" fmla="*/ 38100 h 102869"/>
                  <a:gd name="connsiteX40" fmla="*/ 49530 w 114824"/>
                  <a:gd name="connsiteY40" fmla="*/ 32385 h 102869"/>
                  <a:gd name="connsiteX41" fmla="*/ 47625 w 114824"/>
                  <a:gd name="connsiteY41" fmla="*/ 32385 h 102869"/>
                  <a:gd name="connsiteX42" fmla="*/ 65723 w 114824"/>
                  <a:gd name="connsiteY42" fmla="*/ 7620 h 102869"/>
                  <a:gd name="connsiteX43" fmla="*/ 68580 w 114824"/>
                  <a:gd name="connsiteY43" fmla="*/ 952 h 102869"/>
                  <a:gd name="connsiteX44" fmla="*/ 59055 w 114824"/>
                  <a:gd name="connsiteY44" fmla="*/ 0 h 10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14824" h="102869">
                    <a:moveTo>
                      <a:pt x="59055" y="0"/>
                    </a:moveTo>
                    <a:cubicBezTo>
                      <a:pt x="57150" y="0"/>
                      <a:pt x="55245" y="0"/>
                      <a:pt x="54293" y="952"/>
                    </a:cubicBezTo>
                    <a:cubicBezTo>
                      <a:pt x="42863" y="2857"/>
                      <a:pt x="37148" y="13335"/>
                      <a:pt x="31433" y="23813"/>
                    </a:cubicBezTo>
                    <a:cubicBezTo>
                      <a:pt x="26670" y="34290"/>
                      <a:pt x="22860" y="45720"/>
                      <a:pt x="17145" y="51435"/>
                    </a:cubicBezTo>
                    <a:cubicBezTo>
                      <a:pt x="16193" y="52387"/>
                      <a:pt x="16193" y="52387"/>
                      <a:pt x="15240" y="52387"/>
                    </a:cubicBezTo>
                    <a:cubicBezTo>
                      <a:pt x="11430" y="56197"/>
                      <a:pt x="10477" y="60007"/>
                      <a:pt x="13335" y="64770"/>
                    </a:cubicBezTo>
                    <a:cubicBezTo>
                      <a:pt x="7620" y="65722"/>
                      <a:pt x="3810" y="68580"/>
                      <a:pt x="952" y="73343"/>
                    </a:cubicBezTo>
                    <a:cubicBezTo>
                      <a:pt x="0" y="75247"/>
                      <a:pt x="0" y="76200"/>
                      <a:pt x="0" y="78105"/>
                    </a:cubicBezTo>
                    <a:cubicBezTo>
                      <a:pt x="952" y="81915"/>
                      <a:pt x="4763" y="82868"/>
                      <a:pt x="9525" y="83820"/>
                    </a:cubicBezTo>
                    <a:cubicBezTo>
                      <a:pt x="11430" y="83820"/>
                      <a:pt x="13335" y="83820"/>
                      <a:pt x="14288" y="83820"/>
                    </a:cubicBezTo>
                    <a:cubicBezTo>
                      <a:pt x="16193" y="83820"/>
                      <a:pt x="17145" y="83820"/>
                      <a:pt x="19050" y="83820"/>
                    </a:cubicBezTo>
                    <a:cubicBezTo>
                      <a:pt x="20955" y="83820"/>
                      <a:pt x="21908" y="83820"/>
                      <a:pt x="22860" y="83820"/>
                    </a:cubicBezTo>
                    <a:cubicBezTo>
                      <a:pt x="23813" y="83820"/>
                      <a:pt x="23813" y="83820"/>
                      <a:pt x="24765" y="83820"/>
                    </a:cubicBezTo>
                    <a:cubicBezTo>
                      <a:pt x="25718" y="83820"/>
                      <a:pt x="26670" y="83820"/>
                      <a:pt x="28575" y="83820"/>
                    </a:cubicBezTo>
                    <a:cubicBezTo>
                      <a:pt x="31433" y="83820"/>
                      <a:pt x="36195" y="83820"/>
                      <a:pt x="41910" y="83820"/>
                    </a:cubicBezTo>
                    <a:cubicBezTo>
                      <a:pt x="46673" y="83820"/>
                      <a:pt x="52388" y="83820"/>
                      <a:pt x="57150" y="83820"/>
                    </a:cubicBezTo>
                    <a:cubicBezTo>
                      <a:pt x="60960" y="83820"/>
                      <a:pt x="63818" y="83820"/>
                      <a:pt x="66675" y="83820"/>
                    </a:cubicBezTo>
                    <a:cubicBezTo>
                      <a:pt x="69533" y="83820"/>
                      <a:pt x="71438" y="83820"/>
                      <a:pt x="71438" y="84772"/>
                    </a:cubicBezTo>
                    <a:cubicBezTo>
                      <a:pt x="70485" y="84772"/>
                      <a:pt x="69533" y="85725"/>
                      <a:pt x="69533" y="85725"/>
                    </a:cubicBezTo>
                    <a:cubicBezTo>
                      <a:pt x="64770" y="88582"/>
                      <a:pt x="60008" y="91440"/>
                      <a:pt x="57150" y="96203"/>
                    </a:cubicBezTo>
                    <a:cubicBezTo>
                      <a:pt x="60008" y="97155"/>
                      <a:pt x="61913" y="98107"/>
                      <a:pt x="63818" y="98107"/>
                    </a:cubicBezTo>
                    <a:cubicBezTo>
                      <a:pt x="68580" y="98107"/>
                      <a:pt x="72390" y="95250"/>
                      <a:pt x="76200" y="91440"/>
                    </a:cubicBezTo>
                    <a:lnTo>
                      <a:pt x="77152" y="90487"/>
                    </a:lnTo>
                    <a:cubicBezTo>
                      <a:pt x="80963" y="87630"/>
                      <a:pt x="83820" y="84772"/>
                      <a:pt x="88583" y="84772"/>
                    </a:cubicBezTo>
                    <a:cubicBezTo>
                      <a:pt x="89535" y="84772"/>
                      <a:pt x="90488" y="84772"/>
                      <a:pt x="91440" y="84772"/>
                    </a:cubicBezTo>
                    <a:cubicBezTo>
                      <a:pt x="90488" y="97155"/>
                      <a:pt x="87630" y="97155"/>
                      <a:pt x="101918" y="101918"/>
                    </a:cubicBezTo>
                    <a:cubicBezTo>
                      <a:pt x="103823" y="102870"/>
                      <a:pt x="105727" y="102870"/>
                      <a:pt x="106680" y="102870"/>
                    </a:cubicBezTo>
                    <a:cubicBezTo>
                      <a:pt x="112395" y="102870"/>
                      <a:pt x="112395" y="97155"/>
                      <a:pt x="114300" y="91440"/>
                    </a:cubicBezTo>
                    <a:cubicBezTo>
                      <a:pt x="118110" y="77153"/>
                      <a:pt x="100013" y="80010"/>
                      <a:pt x="97155" y="76200"/>
                    </a:cubicBezTo>
                    <a:cubicBezTo>
                      <a:pt x="97155" y="72390"/>
                      <a:pt x="99060" y="70485"/>
                      <a:pt x="101918" y="69532"/>
                    </a:cubicBezTo>
                    <a:cubicBezTo>
                      <a:pt x="104775" y="68580"/>
                      <a:pt x="108585" y="66675"/>
                      <a:pt x="107633" y="60960"/>
                    </a:cubicBezTo>
                    <a:cubicBezTo>
                      <a:pt x="106680" y="60007"/>
                      <a:pt x="105727" y="60007"/>
                      <a:pt x="104775" y="60007"/>
                    </a:cubicBezTo>
                    <a:cubicBezTo>
                      <a:pt x="102870" y="60007"/>
                      <a:pt x="101918" y="60960"/>
                      <a:pt x="100013" y="60960"/>
                    </a:cubicBezTo>
                    <a:cubicBezTo>
                      <a:pt x="99060" y="61912"/>
                      <a:pt x="97155" y="61912"/>
                      <a:pt x="95250" y="61912"/>
                    </a:cubicBezTo>
                    <a:lnTo>
                      <a:pt x="94298" y="61912"/>
                    </a:lnTo>
                    <a:cubicBezTo>
                      <a:pt x="94298" y="54293"/>
                      <a:pt x="105727" y="45720"/>
                      <a:pt x="92393" y="42863"/>
                    </a:cubicBezTo>
                    <a:cubicBezTo>
                      <a:pt x="90488" y="41910"/>
                      <a:pt x="88583" y="41910"/>
                      <a:pt x="86677" y="41910"/>
                    </a:cubicBezTo>
                    <a:cubicBezTo>
                      <a:pt x="83820" y="41910"/>
                      <a:pt x="81915" y="41910"/>
                      <a:pt x="80010" y="42863"/>
                    </a:cubicBezTo>
                    <a:cubicBezTo>
                      <a:pt x="78105" y="42863"/>
                      <a:pt x="76200" y="43815"/>
                      <a:pt x="73343" y="43815"/>
                    </a:cubicBezTo>
                    <a:cubicBezTo>
                      <a:pt x="69533" y="43815"/>
                      <a:pt x="65723" y="42863"/>
                      <a:pt x="60960" y="38100"/>
                    </a:cubicBezTo>
                    <a:cubicBezTo>
                      <a:pt x="78105" y="33338"/>
                      <a:pt x="56198" y="32385"/>
                      <a:pt x="49530" y="32385"/>
                    </a:cubicBezTo>
                    <a:cubicBezTo>
                      <a:pt x="48577" y="32385"/>
                      <a:pt x="47625" y="32385"/>
                      <a:pt x="47625" y="32385"/>
                    </a:cubicBezTo>
                    <a:cubicBezTo>
                      <a:pt x="51435" y="26670"/>
                      <a:pt x="60960" y="15240"/>
                      <a:pt x="65723" y="7620"/>
                    </a:cubicBezTo>
                    <a:cubicBezTo>
                      <a:pt x="66675" y="4763"/>
                      <a:pt x="67627" y="2857"/>
                      <a:pt x="68580" y="952"/>
                    </a:cubicBezTo>
                    <a:cubicBezTo>
                      <a:pt x="65723" y="0"/>
                      <a:pt x="61913" y="0"/>
                      <a:pt x="59055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38C5D88-2102-43C5-BDD5-0AC4F0794257}"/>
                </a:ext>
              </a:extLst>
            </p:cNvPr>
            <p:cNvSpPr/>
            <p:nvPr/>
          </p:nvSpPr>
          <p:spPr>
            <a:xfrm>
              <a:off x="7817886" y="4253990"/>
              <a:ext cx="1436369" cy="449579"/>
            </a:xfrm>
            <a:custGeom>
              <a:avLst/>
              <a:gdLst>
                <a:gd name="connsiteX0" fmla="*/ 1251585 w 1436369"/>
                <a:gd name="connsiteY0" fmla="*/ 293370 h 449579"/>
                <a:gd name="connsiteX1" fmla="*/ 822008 w 1436369"/>
                <a:gd name="connsiteY1" fmla="*/ 293370 h 449579"/>
                <a:gd name="connsiteX2" fmla="*/ 822008 w 1436369"/>
                <a:gd name="connsiteY2" fmla="*/ 84773 h 449579"/>
                <a:gd name="connsiteX3" fmla="*/ 717233 w 1436369"/>
                <a:gd name="connsiteY3" fmla="*/ 0 h 449579"/>
                <a:gd name="connsiteX4" fmla="*/ 612458 w 1436369"/>
                <a:gd name="connsiteY4" fmla="*/ 84773 h 449579"/>
                <a:gd name="connsiteX5" fmla="*/ 612458 w 1436369"/>
                <a:gd name="connsiteY5" fmla="*/ 293370 h 449579"/>
                <a:gd name="connsiteX6" fmla="*/ 182880 w 1436369"/>
                <a:gd name="connsiteY6" fmla="*/ 293370 h 449579"/>
                <a:gd name="connsiteX7" fmla="*/ 0 w 1436369"/>
                <a:gd name="connsiteY7" fmla="*/ 438150 h 449579"/>
                <a:gd name="connsiteX8" fmla="*/ 953 w 1436369"/>
                <a:gd name="connsiteY8" fmla="*/ 449580 h 449579"/>
                <a:gd name="connsiteX9" fmla="*/ 718185 w 1436369"/>
                <a:gd name="connsiteY9" fmla="*/ 449580 h 449579"/>
                <a:gd name="connsiteX10" fmla="*/ 1435418 w 1436369"/>
                <a:gd name="connsiteY10" fmla="*/ 449580 h 449579"/>
                <a:gd name="connsiteX11" fmla="*/ 1436370 w 1436369"/>
                <a:gd name="connsiteY11" fmla="*/ 438150 h 449579"/>
                <a:gd name="connsiteX12" fmla="*/ 1251585 w 1436369"/>
                <a:gd name="connsiteY12" fmla="*/ 293370 h 44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6369" h="449579">
                  <a:moveTo>
                    <a:pt x="1251585" y="293370"/>
                  </a:moveTo>
                  <a:lnTo>
                    <a:pt x="822008" y="293370"/>
                  </a:lnTo>
                  <a:lnTo>
                    <a:pt x="822008" y="84773"/>
                  </a:lnTo>
                  <a:cubicBezTo>
                    <a:pt x="822008" y="38100"/>
                    <a:pt x="775335" y="953"/>
                    <a:pt x="717233" y="0"/>
                  </a:cubicBezTo>
                  <a:cubicBezTo>
                    <a:pt x="659130" y="953"/>
                    <a:pt x="612458" y="38100"/>
                    <a:pt x="612458" y="84773"/>
                  </a:cubicBezTo>
                  <a:lnTo>
                    <a:pt x="612458" y="293370"/>
                  </a:lnTo>
                  <a:lnTo>
                    <a:pt x="182880" y="293370"/>
                  </a:lnTo>
                  <a:cubicBezTo>
                    <a:pt x="81915" y="293370"/>
                    <a:pt x="0" y="358140"/>
                    <a:pt x="0" y="438150"/>
                  </a:cubicBezTo>
                  <a:cubicBezTo>
                    <a:pt x="0" y="441960"/>
                    <a:pt x="0" y="445770"/>
                    <a:pt x="953" y="449580"/>
                  </a:cubicBezTo>
                  <a:lnTo>
                    <a:pt x="718185" y="449580"/>
                  </a:lnTo>
                  <a:lnTo>
                    <a:pt x="1435418" y="449580"/>
                  </a:lnTo>
                  <a:cubicBezTo>
                    <a:pt x="1435418" y="445770"/>
                    <a:pt x="1436370" y="441960"/>
                    <a:pt x="1436370" y="438150"/>
                  </a:cubicBezTo>
                  <a:cubicBezTo>
                    <a:pt x="1434465" y="358140"/>
                    <a:pt x="1352550" y="293370"/>
                    <a:pt x="1251585" y="29337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0577AB6-F7DA-4EBE-BFFC-CECFE8DE6DF4}"/>
                </a:ext>
              </a:extLst>
            </p:cNvPr>
            <p:cNvSpPr/>
            <p:nvPr/>
          </p:nvSpPr>
          <p:spPr>
            <a:xfrm>
              <a:off x="8536072" y="4547361"/>
              <a:ext cx="719137" cy="155257"/>
            </a:xfrm>
            <a:custGeom>
              <a:avLst/>
              <a:gdLst>
                <a:gd name="connsiteX0" fmla="*/ 535305 w 719137"/>
                <a:gd name="connsiteY0" fmla="*/ 0 h 155257"/>
                <a:gd name="connsiteX1" fmla="*/ 0 w 719137"/>
                <a:gd name="connsiteY1" fmla="*/ 0 h 155257"/>
                <a:gd name="connsiteX2" fmla="*/ 0 w 719137"/>
                <a:gd name="connsiteY2" fmla="*/ 155258 h 155257"/>
                <a:gd name="connsiteX3" fmla="*/ 718185 w 719137"/>
                <a:gd name="connsiteY3" fmla="*/ 154305 h 155257"/>
                <a:gd name="connsiteX4" fmla="*/ 719138 w 719137"/>
                <a:gd name="connsiteY4" fmla="*/ 143828 h 155257"/>
                <a:gd name="connsiteX5" fmla="*/ 535305 w 719137"/>
                <a:gd name="connsiteY5" fmla="*/ 0 h 15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9137" h="155257">
                  <a:moveTo>
                    <a:pt x="535305" y="0"/>
                  </a:moveTo>
                  <a:lnTo>
                    <a:pt x="0" y="0"/>
                  </a:lnTo>
                  <a:lnTo>
                    <a:pt x="0" y="155258"/>
                  </a:lnTo>
                  <a:lnTo>
                    <a:pt x="718185" y="154305"/>
                  </a:lnTo>
                  <a:cubicBezTo>
                    <a:pt x="718185" y="150495"/>
                    <a:pt x="719138" y="147638"/>
                    <a:pt x="719138" y="143828"/>
                  </a:cubicBezTo>
                  <a:cubicBezTo>
                    <a:pt x="718185" y="63817"/>
                    <a:pt x="636270" y="0"/>
                    <a:pt x="53530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6EEFC8D-2EAC-4159-94C1-D19F6D01A756}"/>
                </a:ext>
              </a:extLst>
            </p:cNvPr>
            <p:cNvSpPr/>
            <p:nvPr/>
          </p:nvSpPr>
          <p:spPr>
            <a:xfrm>
              <a:off x="7945521" y="2280411"/>
              <a:ext cx="1686192" cy="2145829"/>
            </a:xfrm>
            <a:custGeom>
              <a:avLst/>
              <a:gdLst>
                <a:gd name="connsiteX0" fmla="*/ 1068705 w 1686192"/>
                <a:gd name="connsiteY0" fmla="*/ 7620 h 2145829"/>
                <a:gd name="connsiteX1" fmla="*/ 1068705 w 1686192"/>
                <a:gd name="connsiteY1" fmla="*/ 7620 h 2145829"/>
                <a:gd name="connsiteX2" fmla="*/ 1032510 w 1686192"/>
                <a:gd name="connsiteY2" fmla="*/ 0 h 2145829"/>
                <a:gd name="connsiteX3" fmla="*/ 945833 w 1686192"/>
                <a:gd name="connsiteY3" fmla="*/ 86678 h 2145829"/>
                <a:gd name="connsiteX4" fmla="*/ 998220 w 1686192"/>
                <a:gd name="connsiteY4" fmla="*/ 166688 h 2145829"/>
                <a:gd name="connsiteX5" fmla="*/ 1407795 w 1686192"/>
                <a:gd name="connsiteY5" fmla="*/ 1449705 h 2145829"/>
                <a:gd name="connsiteX6" fmla="*/ 134303 w 1686192"/>
                <a:gd name="connsiteY6" fmla="*/ 1873568 h 2145829"/>
                <a:gd name="connsiteX7" fmla="*/ 87630 w 1686192"/>
                <a:gd name="connsiteY7" fmla="*/ 1860233 h 2145829"/>
                <a:gd name="connsiteX8" fmla="*/ 0 w 1686192"/>
                <a:gd name="connsiteY8" fmla="*/ 1947863 h 2145829"/>
                <a:gd name="connsiteX9" fmla="*/ 59055 w 1686192"/>
                <a:gd name="connsiteY9" fmla="*/ 2030730 h 2145829"/>
                <a:gd name="connsiteX10" fmla="*/ 1563053 w 1686192"/>
                <a:gd name="connsiteY10" fmla="*/ 1528763 h 2145829"/>
                <a:gd name="connsiteX11" fmla="*/ 1068705 w 1686192"/>
                <a:gd name="connsiteY11" fmla="*/ 7620 h 214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6192" h="2145829">
                  <a:moveTo>
                    <a:pt x="1068705" y="7620"/>
                  </a:moveTo>
                  <a:lnTo>
                    <a:pt x="1068705" y="7620"/>
                  </a:lnTo>
                  <a:cubicBezTo>
                    <a:pt x="1057275" y="2858"/>
                    <a:pt x="1045845" y="0"/>
                    <a:pt x="1032510" y="0"/>
                  </a:cubicBezTo>
                  <a:cubicBezTo>
                    <a:pt x="984885" y="0"/>
                    <a:pt x="945833" y="39053"/>
                    <a:pt x="945833" y="86678"/>
                  </a:cubicBezTo>
                  <a:cubicBezTo>
                    <a:pt x="945833" y="121920"/>
                    <a:pt x="966788" y="152400"/>
                    <a:pt x="998220" y="166688"/>
                  </a:cubicBezTo>
                  <a:cubicBezTo>
                    <a:pt x="1463040" y="408623"/>
                    <a:pt x="1646873" y="981075"/>
                    <a:pt x="1407795" y="1449705"/>
                  </a:cubicBezTo>
                  <a:cubicBezTo>
                    <a:pt x="1169670" y="1916430"/>
                    <a:pt x="602933" y="2104073"/>
                    <a:pt x="134303" y="1873568"/>
                  </a:cubicBezTo>
                  <a:cubicBezTo>
                    <a:pt x="120968" y="1864995"/>
                    <a:pt x="104775" y="1860233"/>
                    <a:pt x="87630" y="1860233"/>
                  </a:cubicBezTo>
                  <a:cubicBezTo>
                    <a:pt x="39053" y="1860233"/>
                    <a:pt x="0" y="1899285"/>
                    <a:pt x="0" y="1947863"/>
                  </a:cubicBezTo>
                  <a:cubicBezTo>
                    <a:pt x="0" y="1985963"/>
                    <a:pt x="24765" y="2018348"/>
                    <a:pt x="59055" y="2030730"/>
                  </a:cubicBezTo>
                  <a:cubicBezTo>
                    <a:pt x="612458" y="2301240"/>
                    <a:pt x="1282065" y="2079308"/>
                    <a:pt x="1563053" y="1528763"/>
                  </a:cubicBezTo>
                  <a:cubicBezTo>
                    <a:pt x="1845945" y="972503"/>
                    <a:pt x="1624965" y="291465"/>
                    <a:pt x="1068705" y="762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B22E2A6-1D19-488D-BC65-083EF0AC9695}"/>
                </a:ext>
              </a:extLst>
            </p:cNvPr>
            <p:cNvSpPr/>
            <p:nvPr/>
          </p:nvSpPr>
          <p:spPr>
            <a:xfrm>
              <a:off x="7946474" y="2318511"/>
              <a:ext cx="1593587" cy="2016442"/>
            </a:xfrm>
            <a:custGeom>
              <a:avLst/>
              <a:gdLst>
                <a:gd name="connsiteX0" fmla="*/ 1038225 w 1593587"/>
                <a:gd name="connsiteY0" fmla="*/ 57150 h 2016442"/>
                <a:gd name="connsiteX1" fmla="*/ 1010603 w 1593587"/>
                <a:gd name="connsiteY1" fmla="*/ 41910 h 2016442"/>
                <a:gd name="connsiteX2" fmla="*/ 985837 w 1593587"/>
                <a:gd name="connsiteY2" fmla="*/ 26670 h 2016442"/>
                <a:gd name="connsiteX3" fmla="*/ 961073 w 1593587"/>
                <a:gd name="connsiteY3" fmla="*/ 0 h 2016442"/>
                <a:gd name="connsiteX4" fmla="*/ 944880 w 1593587"/>
                <a:gd name="connsiteY4" fmla="*/ 49530 h 2016442"/>
                <a:gd name="connsiteX5" fmla="*/ 997268 w 1593587"/>
                <a:gd name="connsiteY5" fmla="*/ 129540 h 2016442"/>
                <a:gd name="connsiteX6" fmla="*/ 1406843 w 1593587"/>
                <a:gd name="connsiteY6" fmla="*/ 1412558 h 2016442"/>
                <a:gd name="connsiteX7" fmla="*/ 554355 w 1593587"/>
                <a:gd name="connsiteY7" fmla="*/ 1934528 h 2016442"/>
                <a:gd name="connsiteX8" fmla="*/ 133350 w 1593587"/>
                <a:gd name="connsiteY8" fmla="*/ 1836420 h 2016442"/>
                <a:gd name="connsiteX9" fmla="*/ 86677 w 1593587"/>
                <a:gd name="connsiteY9" fmla="*/ 1823085 h 2016442"/>
                <a:gd name="connsiteX10" fmla="*/ 0 w 1593587"/>
                <a:gd name="connsiteY10" fmla="*/ 1896428 h 2016442"/>
                <a:gd name="connsiteX11" fmla="*/ 49530 w 1593587"/>
                <a:gd name="connsiteY11" fmla="*/ 1893570 h 2016442"/>
                <a:gd name="connsiteX12" fmla="*/ 81915 w 1593587"/>
                <a:gd name="connsiteY12" fmla="*/ 1903095 h 2016442"/>
                <a:gd name="connsiteX13" fmla="*/ 88582 w 1593587"/>
                <a:gd name="connsiteY13" fmla="*/ 1905953 h 2016442"/>
                <a:gd name="connsiteX14" fmla="*/ 89535 w 1593587"/>
                <a:gd name="connsiteY14" fmla="*/ 1905953 h 2016442"/>
                <a:gd name="connsiteX15" fmla="*/ 90488 w 1593587"/>
                <a:gd name="connsiteY15" fmla="*/ 1905953 h 2016442"/>
                <a:gd name="connsiteX16" fmla="*/ 97155 w 1593587"/>
                <a:gd name="connsiteY16" fmla="*/ 1909763 h 2016442"/>
                <a:gd name="connsiteX17" fmla="*/ 97155 w 1593587"/>
                <a:gd name="connsiteY17" fmla="*/ 1909763 h 2016442"/>
                <a:gd name="connsiteX18" fmla="*/ 554355 w 1593587"/>
                <a:gd name="connsiteY18" fmla="*/ 2016443 h 2016442"/>
                <a:gd name="connsiteX19" fmla="*/ 1481137 w 1593587"/>
                <a:gd name="connsiteY19" fmla="*/ 1448753 h 2016442"/>
                <a:gd name="connsiteX20" fmla="*/ 1038225 w 1593587"/>
                <a:gd name="connsiteY20" fmla="*/ 57150 h 20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93587" h="2016442">
                  <a:moveTo>
                    <a:pt x="1038225" y="57150"/>
                  </a:moveTo>
                  <a:cubicBezTo>
                    <a:pt x="1028700" y="53340"/>
                    <a:pt x="1020128" y="48578"/>
                    <a:pt x="1010603" y="41910"/>
                  </a:cubicBezTo>
                  <a:cubicBezTo>
                    <a:pt x="1002030" y="38100"/>
                    <a:pt x="993457" y="33338"/>
                    <a:pt x="985837" y="26670"/>
                  </a:cubicBezTo>
                  <a:cubicBezTo>
                    <a:pt x="976312" y="19050"/>
                    <a:pt x="967740" y="9525"/>
                    <a:pt x="961073" y="0"/>
                  </a:cubicBezTo>
                  <a:cubicBezTo>
                    <a:pt x="951548" y="14288"/>
                    <a:pt x="944880" y="31433"/>
                    <a:pt x="944880" y="49530"/>
                  </a:cubicBezTo>
                  <a:cubicBezTo>
                    <a:pt x="944880" y="84773"/>
                    <a:pt x="965835" y="115253"/>
                    <a:pt x="997268" y="129540"/>
                  </a:cubicBezTo>
                  <a:cubicBezTo>
                    <a:pt x="1462087" y="371475"/>
                    <a:pt x="1645920" y="943928"/>
                    <a:pt x="1406843" y="1412558"/>
                  </a:cubicBezTo>
                  <a:cubicBezTo>
                    <a:pt x="1238250" y="1744028"/>
                    <a:pt x="902018" y="1934528"/>
                    <a:pt x="554355" y="1934528"/>
                  </a:cubicBezTo>
                  <a:cubicBezTo>
                    <a:pt x="412432" y="1934528"/>
                    <a:pt x="269557" y="1903095"/>
                    <a:pt x="133350" y="1836420"/>
                  </a:cubicBezTo>
                  <a:cubicBezTo>
                    <a:pt x="120015" y="1827848"/>
                    <a:pt x="103822" y="1823085"/>
                    <a:pt x="86677" y="1823085"/>
                  </a:cubicBezTo>
                  <a:cubicBezTo>
                    <a:pt x="42863" y="1823085"/>
                    <a:pt x="6667" y="1854518"/>
                    <a:pt x="0" y="1896428"/>
                  </a:cubicBezTo>
                  <a:cubicBezTo>
                    <a:pt x="16192" y="1892618"/>
                    <a:pt x="32385" y="1891665"/>
                    <a:pt x="49530" y="1893570"/>
                  </a:cubicBezTo>
                  <a:lnTo>
                    <a:pt x="81915" y="1903095"/>
                  </a:lnTo>
                  <a:cubicBezTo>
                    <a:pt x="83820" y="1904048"/>
                    <a:pt x="86677" y="1905000"/>
                    <a:pt x="88582" y="1905953"/>
                  </a:cubicBezTo>
                  <a:lnTo>
                    <a:pt x="89535" y="1905953"/>
                  </a:lnTo>
                  <a:lnTo>
                    <a:pt x="90488" y="1905953"/>
                  </a:lnTo>
                  <a:cubicBezTo>
                    <a:pt x="93345" y="1906905"/>
                    <a:pt x="95250" y="1908810"/>
                    <a:pt x="97155" y="1909763"/>
                  </a:cubicBezTo>
                  <a:lnTo>
                    <a:pt x="97155" y="1909763"/>
                  </a:lnTo>
                  <a:cubicBezTo>
                    <a:pt x="240982" y="1980248"/>
                    <a:pt x="395288" y="2016443"/>
                    <a:pt x="554355" y="2016443"/>
                  </a:cubicBezTo>
                  <a:cubicBezTo>
                    <a:pt x="947737" y="2016443"/>
                    <a:pt x="1303020" y="1799273"/>
                    <a:pt x="1481137" y="1448753"/>
                  </a:cubicBezTo>
                  <a:cubicBezTo>
                    <a:pt x="1738312" y="944880"/>
                    <a:pt x="1539240" y="320040"/>
                    <a:pt x="1038225" y="5715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8A5DA6F-4D40-42A0-BC80-9357E6B7F105}"/>
                </a:ext>
              </a:extLst>
            </p:cNvPr>
            <p:cNvSpPr/>
            <p:nvPr/>
          </p:nvSpPr>
          <p:spPr>
            <a:xfrm>
              <a:off x="7572141" y="2766186"/>
              <a:ext cx="1800544" cy="1428944"/>
            </a:xfrm>
            <a:custGeom>
              <a:avLst/>
              <a:gdLst>
                <a:gd name="connsiteX0" fmla="*/ 1140143 w 1800544"/>
                <a:gd name="connsiteY0" fmla="*/ 1060133 h 1428944"/>
                <a:gd name="connsiteX1" fmla="*/ 0 w 1800544"/>
                <a:gd name="connsiteY1" fmla="*/ 798195 h 1428944"/>
                <a:gd name="connsiteX2" fmla="*/ 54293 w 1800544"/>
                <a:gd name="connsiteY2" fmla="*/ 940118 h 1428944"/>
                <a:gd name="connsiteX3" fmla="*/ 1272540 w 1800544"/>
                <a:gd name="connsiteY3" fmla="*/ 1331595 h 1428944"/>
                <a:gd name="connsiteX4" fmla="*/ 1713548 w 1800544"/>
                <a:gd name="connsiteY4" fmla="*/ 130492 h 1428944"/>
                <a:gd name="connsiteX5" fmla="*/ 1635443 w 1800544"/>
                <a:gd name="connsiteY5" fmla="*/ 0 h 1428944"/>
                <a:gd name="connsiteX6" fmla="*/ 1140143 w 1800544"/>
                <a:gd name="connsiteY6" fmla="*/ 1060133 h 142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0544" h="1428944">
                  <a:moveTo>
                    <a:pt x="1140143" y="1060133"/>
                  </a:moveTo>
                  <a:cubicBezTo>
                    <a:pt x="730568" y="1260158"/>
                    <a:pt x="250508" y="1141095"/>
                    <a:pt x="0" y="798195"/>
                  </a:cubicBezTo>
                  <a:cubicBezTo>
                    <a:pt x="13335" y="845820"/>
                    <a:pt x="31432" y="893445"/>
                    <a:pt x="54293" y="940118"/>
                  </a:cubicBezTo>
                  <a:cubicBezTo>
                    <a:pt x="268605" y="1380173"/>
                    <a:pt x="814388" y="1555433"/>
                    <a:pt x="1272540" y="1331595"/>
                  </a:cubicBezTo>
                  <a:cubicBezTo>
                    <a:pt x="1730693" y="1107758"/>
                    <a:pt x="1928813" y="570548"/>
                    <a:pt x="1713548" y="130492"/>
                  </a:cubicBezTo>
                  <a:cubicBezTo>
                    <a:pt x="1690688" y="83820"/>
                    <a:pt x="1664970" y="40957"/>
                    <a:pt x="1635443" y="0"/>
                  </a:cubicBezTo>
                  <a:cubicBezTo>
                    <a:pt x="1751648" y="408623"/>
                    <a:pt x="1550670" y="860108"/>
                    <a:pt x="1140143" y="1060133"/>
                  </a:cubicBezTo>
                  <a:close/>
                </a:path>
              </a:pathLst>
            </a:custGeom>
            <a:solidFill>
              <a:srgbClr val="231F20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020A405-97E3-4876-AE34-CBFAA12D7AE8}"/>
                </a:ext>
              </a:extLst>
            </p:cNvPr>
            <p:cNvSpPr/>
            <p:nvPr/>
          </p:nvSpPr>
          <p:spPr>
            <a:xfrm>
              <a:off x="8536072" y="4412106"/>
              <a:ext cx="103822" cy="153352"/>
            </a:xfrm>
            <a:custGeom>
              <a:avLst/>
              <a:gdLst>
                <a:gd name="connsiteX0" fmla="*/ 0 w 103822"/>
                <a:gd name="connsiteY0" fmla="*/ 0 h 153352"/>
                <a:gd name="connsiteX1" fmla="*/ 103823 w 103822"/>
                <a:gd name="connsiteY1" fmla="*/ 0 h 153352"/>
                <a:gd name="connsiteX2" fmla="*/ 103823 w 103822"/>
                <a:gd name="connsiteY2" fmla="*/ 153353 h 153352"/>
                <a:gd name="connsiteX3" fmla="*/ 0 w 103822"/>
                <a:gd name="connsiteY3" fmla="*/ 153353 h 1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" h="153352">
                  <a:moveTo>
                    <a:pt x="0" y="0"/>
                  </a:moveTo>
                  <a:lnTo>
                    <a:pt x="103823" y="0"/>
                  </a:lnTo>
                  <a:lnTo>
                    <a:pt x="103823" y="153353"/>
                  </a:lnTo>
                  <a:lnTo>
                    <a:pt x="0" y="1533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686C73C5-3EDE-4BE3-BC70-611AE0EC20DD}"/>
              </a:ext>
            </a:extLst>
          </p:cNvPr>
          <p:cNvSpPr txBox="1"/>
          <p:nvPr/>
        </p:nvSpPr>
        <p:spPr>
          <a:xfrm>
            <a:off x="1584508" y="1003888"/>
            <a:ext cx="6053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PROCESS SLIDE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F3A60B6-0AD2-492A-9738-5F4D01A7A89D}"/>
              </a:ext>
            </a:extLst>
          </p:cNvPr>
          <p:cNvSpPr txBox="1"/>
          <p:nvPr/>
        </p:nvSpPr>
        <p:spPr>
          <a:xfrm>
            <a:off x="1584508" y="1727163"/>
            <a:ext cx="605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text goes here</a:t>
            </a:r>
          </a:p>
        </p:txBody>
      </p:sp>
      <p:sp>
        <p:nvSpPr>
          <p:cNvPr id="331" name="Text Placeholder 10">
            <a:extLst>
              <a:ext uri="{FF2B5EF4-FFF2-40B4-BE49-F238E27FC236}">
                <a16:creationId xmlns:a16="http://schemas.microsoft.com/office/drawing/2014/main" id="{A120FDAE-34D0-4DFE-9950-1C155435F9B3}"/>
              </a:ext>
            </a:extLst>
          </p:cNvPr>
          <p:cNvSpPr txBox="1">
            <a:spLocks/>
          </p:cNvSpPr>
          <p:nvPr/>
        </p:nvSpPr>
        <p:spPr>
          <a:xfrm>
            <a:off x="2079642" y="5236300"/>
            <a:ext cx="8043026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text placeholder that you can edit in this presentation template. Use your own text in this text placeholder. </a:t>
            </a:r>
          </a:p>
        </p:txBody>
      </p:sp>
      <p:sp>
        <p:nvSpPr>
          <p:cNvPr id="333" name="Text Placeholder 10">
            <a:extLst>
              <a:ext uri="{FF2B5EF4-FFF2-40B4-BE49-F238E27FC236}">
                <a16:creationId xmlns:a16="http://schemas.microsoft.com/office/drawing/2014/main" id="{63AD4AF7-C913-4C7C-A09F-ADDBBCC8168D}"/>
              </a:ext>
            </a:extLst>
          </p:cNvPr>
          <p:cNvSpPr txBox="1">
            <a:spLocks/>
          </p:cNvSpPr>
          <p:nvPr/>
        </p:nvSpPr>
        <p:spPr>
          <a:xfrm>
            <a:off x="496642" y="4445935"/>
            <a:ext cx="2783119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Target Market</a:t>
            </a:r>
          </a:p>
        </p:txBody>
      </p:sp>
      <p:sp>
        <p:nvSpPr>
          <p:cNvPr id="335" name="Text Placeholder 10">
            <a:extLst>
              <a:ext uri="{FF2B5EF4-FFF2-40B4-BE49-F238E27FC236}">
                <a16:creationId xmlns:a16="http://schemas.microsoft.com/office/drawing/2014/main" id="{172732B4-8DDB-4EDE-B1B8-1C8D69D8EFB1}"/>
              </a:ext>
            </a:extLst>
          </p:cNvPr>
          <p:cNvSpPr txBox="1">
            <a:spLocks/>
          </p:cNvSpPr>
          <p:nvPr/>
        </p:nvSpPr>
        <p:spPr>
          <a:xfrm>
            <a:off x="3079562" y="4236421"/>
            <a:ext cx="2759485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Updated Reports</a:t>
            </a:r>
          </a:p>
        </p:txBody>
      </p:sp>
      <p:sp>
        <p:nvSpPr>
          <p:cNvPr id="337" name="Text Placeholder 10">
            <a:extLst>
              <a:ext uri="{FF2B5EF4-FFF2-40B4-BE49-F238E27FC236}">
                <a16:creationId xmlns:a16="http://schemas.microsoft.com/office/drawing/2014/main" id="{DE2CDA20-C709-4534-B097-650516195480}"/>
              </a:ext>
            </a:extLst>
          </p:cNvPr>
          <p:cNvSpPr txBox="1">
            <a:spLocks/>
          </p:cNvSpPr>
          <p:nvPr/>
        </p:nvSpPr>
        <p:spPr>
          <a:xfrm>
            <a:off x="5902673" y="3855951"/>
            <a:ext cx="2759485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Social Proof</a:t>
            </a:r>
          </a:p>
        </p:txBody>
      </p:sp>
      <p:sp>
        <p:nvSpPr>
          <p:cNvPr id="339" name="Text Placeholder 10">
            <a:extLst>
              <a:ext uri="{FF2B5EF4-FFF2-40B4-BE49-F238E27FC236}">
                <a16:creationId xmlns:a16="http://schemas.microsoft.com/office/drawing/2014/main" id="{64CAFB6A-95AE-42B9-915C-B7DEAEFB1CC0}"/>
              </a:ext>
            </a:extLst>
          </p:cNvPr>
          <p:cNvSpPr txBox="1">
            <a:spLocks/>
          </p:cNvSpPr>
          <p:nvPr/>
        </p:nvSpPr>
        <p:spPr>
          <a:xfrm>
            <a:off x="8593590" y="4398756"/>
            <a:ext cx="2759485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Global Reach</a:t>
            </a: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17CAEC8-A9B5-4A05-AB05-7402454FF3B3}"/>
              </a:ext>
            </a:extLst>
          </p:cNvPr>
          <p:cNvSpPr>
            <a:spLocks noChangeAspect="1"/>
          </p:cNvSpPr>
          <p:nvPr/>
        </p:nvSpPr>
        <p:spPr>
          <a:xfrm>
            <a:off x="11388356" y="144797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6232A98C-83D2-46AC-A693-F5CD6F6308CC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23E7B4-1729-4377-AB88-9B7470D6A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" y="0"/>
            <a:ext cx="12192002" cy="3509010"/>
          </a:xfrm>
          <a:prstGeom prst="rect">
            <a:avLst/>
          </a:prstGeom>
        </p:spPr>
      </p:pic>
      <p:sp>
        <p:nvSpPr>
          <p:cNvPr id="108" name="Freeform 5">
            <a:extLst>
              <a:ext uri="{FF2B5EF4-FFF2-40B4-BE49-F238E27FC236}">
                <a16:creationId xmlns:a16="http://schemas.microsoft.com/office/drawing/2014/main" id="{E513D81B-EA6F-4841-A093-4BE9666583E0}"/>
              </a:ext>
            </a:extLst>
          </p:cNvPr>
          <p:cNvSpPr>
            <a:spLocks noEditPoints="1"/>
          </p:cNvSpPr>
          <p:nvPr/>
        </p:nvSpPr>
        <p:spPr bwMode="auto">
          <a:xfrm>
            <a:off x="2574131" y="4760274"/>
            <a:ext cx="338138" cy="265113"/>
          </a:xfrm>
          <a:custGeom>
            <a:avLst/>
            <a:gdLst>
              <a:gd name="T0" fmla="*/ 5 w 121"/>
              <a:gd name="T1" fmla="*/ 94 h 94"/>
              <a:gd name="T2" fmla="*/ 5 w 121"/>
              <a:gd name="T3" fmla="*/ 87 h 94"/>
              <a:gd name="T4" fmla="*/ 27 w 121"/>
              <a:gd name="T5" fmla="*/ 70 h 94"/>
              <a:gd name="T6" fmla="*/ 36 w 121"/>
              <a:gd name="T7" fmla="*/ 46 h 94"/>
              <a:gd name="T8" fmla="*/ 35 w 121"/>
              <a:gd name="T9" fmla="*/ 42 h 94"/>
              <a:gd name="T10" fmla="*/ 34 w 121"/>
              <a:gd name="T11" fmla="*/ 41 h 94"/>
              <a:gd name="T12" fmla="*/ 31 w 121"/>
              <a:gd name="T13" fmla="*/ 43 h 94"/>
              <a:gd name="T14" fmla="*/ 20 w 121"/>
              <a:gd name="T15" fmla="*/ 46 h 94"/>
              <a:gd name="T16" fmla="*/ 6 w 121"/>
              <a:gd name="T17" fmla="*/ 39 h 94"/>
              <a:gd name="T18" fmla="*/ 0 w 121"/>
              <a:gd name="T19" fmla="*/ 24 h 94"/>
              <a:gd name="T20" fmla="*/ 7 w 121"/>
              <a:gd name="T21" fmla="*/ 7 h 94"/>
              <a:gd name="T22" fmla="*/ 24 w 121"/>
              <a:gd name="T23" fmla="*/ 0 h 94"/>
              <a:gd name="T24" fmla="*/ 44 w 121"/>
              <a:gd name="T25" fmla="*/ 10 h 94"/>
              <a:gd name="T26" fmla="*/ 53 w 121"/>
              <a:gd name="T27" fmla="*/ 35 h 94"/>
              <a:gd name="T28" fmla="*/ 41 w 121"/>
              <a:gd name="T29" fmla="*/ 70 h 94"/>
              <a:gd name="T30" fmla="*/ 5 w 121"/>
              <a:gd name="T31" fmla="*/ 94 h 94"/>
              <a:gd name="T32" fmla="*/ 72 w 121"/>
              <a:gd name="T33" fmla="*/ 94 h 94"/>
              <a:gd name="T34" fmla="*/ 72 w 121"/>
              <a:gd name="T35" fmla="*/ 87 h 94"/>
              <a:gd name="T36" fmla="*/ 95 w 121"/>
              <a:gd name="T37" fmla="*/ 70 h 94"/>
              <a:gd name="T38" fmla="*/ 103 w 121"/>
              <a:gd name="T39" fmla="*/ 46 h 94"/>
              <a:gd name="T40" fmla="*/ 102 w 121"/>
              <a:gd name="T41" fmla="*/ 42 h 94"/>
              <a:gd name="T42" fmla="*/ 101 w 121"/>
              <a:gd name="T43" fmla="*/ 41 h 94"/>
              <a:gd name="T44" fmla="*/ 99 w 121"/>
              <a:gd name="T45" fmla="*/ 43 h 94"/>
              <a:gd name="T46" fmla="*/ 88 w 121"/>
              <a:gd name="T47" fmla="*/ 46 h 94"/>
              <a:gd name="T48" fmla="*/ 73 w 121"/>
              <a:gd name="T49" fmla="*/ 39 h 94"/>
              <a:gd name="T50" fmla="*/ 67 w 121"/>
              <a:gd name="T51" fmla="*/ 24 h 94"/>
              <a:gd name="T52" fmla="*/ 74 w 121"/>
              <a:gd name="T53" fmla="*/ 7 h 94"/>
              <a:gd name="T54" fmla="*/ 92 w 121"/>
              <a:gd name="T55" fmla="*/ 0 h 94"/>
              <a:gd name="T56" fmla="*/ 112 w 121"/>
              <a:gd name="T57" fmla="*/ 10 h 94"/>
              <a:gd name="T58" fmla="*/ 121 w 121"/>
              <a:gd name="T59" fmla="*/ 35 h 94"/>
              <a:gd name="T60" fmla="*/ 109 w 121"/>
              <a:gd name="T61" fmla="*/ 70 h 94"/>
              <a:gd name="T62" fmla="*/ 72 w 121"/>
              <a:gd name="T6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1" h="94">
                <a:moveTo>
                  <a:pt x="5" y="94"/>
                </a:moveTo>
                <a:cubicBezTo>
                  <a:pt x="5" y="87"/>
                  <a:pt x="5" y="87"/>
                  <a:pt x="5" y="87"/>
                </a:cubicBezTo>
                <a:cubicBezTo>
                  <a:pt x="14" y="83"/>
                  <a:pt x="22" y="78"/>
                  <a:pt x="27" y="70"/>
                </a:cubicBezTo>
                <a:cubicBezTo>
                  <a:pt x="33" y="62"/>
                  <a:pt x="36" y="54"/>
                  <a:pt x="36" y="46"/>
                </a:cubicBezTo>
                <a:cubicBezTo>
                  <a:pt x="36" y="44"/>
                  <a:pt x="35" y="43"/>
                  <a:pt x="35" y="42"/>
                </a:cubicBezTo>
                <a:cubicBezTo>
                  <a:pt x="34" y="42"/>
                  <a:pt x="34" y="41"/>
                  <a:pt x="34" y="41"/>
                </a:cubicBezTo>
                <a:cubicBezTo>
                  <a:pt x="33" y="41"/>
                  <a:pt x="32" y="42"/>
                  <a:pt x="31" y="43"/>
                </a:cubicBezTo>
                <a:cubicBezTo>
                  <a:pt x="28" y="45"/>
                  <a:pt x="25" y="46"/>
                  <a:pt x="20" y="46"/>
                </a:cubicBezTo>
                <a:cubicBezTo>
                  <a:pt x="15" y="46"/>
                  <a:pt x="10" y="44"/>
                  <a:pt x="6" y="39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7"/>
                  <a:pt x="2" y="12"/>
                  <a:pt x="7" y="7"/>
                </a:cubicBezTo>
                <a:cubicBezTo>
                  <a:pt x="11" y="2"/>
                  <a:pt x="17" y="0"/>
                  <a:pt x="24" y="0"/>
                </a:cubicBezTo>
                <a:cubicBezTo>
                  <a:pt x="32" y="0"/>
                  <a:pt x="39" y="3"/>
                  <a:pt x="44" y="10"/>
                </a:cubicBezTo>
                <a:cubicBezTo>
                  <a:pt x="50" y="16"/>
                  <a:pt x="53" y="25"/>
                  <a:pt x="53" y="35"/>
                </a:cubicBezTo>
                <a:cubicBezTo>
                  <a:pt x="53" y="48"/>
                  <a:pt x="49" y="59"/>
                  <a:pt x="41" y="70"/>
                </a:cubicBezTo>
                <a:cubicBezTo>
                  <a:pt x="34" y="80"/>
                  <a:pt x="21" y="88"/>
                  <a:pt x="5" y="94"/>
                </a:cubicBezTo>
                <a:close/>
                <a:moveTo>
                  <a:pt x="72" y="94"/>
                </a:moveTo>
                <a:cubicBezTo>
                  <a:pt x="72" y="87"/>
                  <a:pt x="72" y="87"/>
                  <a:pt x="72" y="87"/>
                </a:cubicBezTo>
                <a:cubicBezTo>
                  <a:pt x="82" y="83"/>
                  <a:pt x="89" y="78"/>
                  <a:pt x="95" y="70"/>
                </a:cubicBezTo>
                <a:cubicBezTo>
                  <a:pt x="100" y="62"/>
                  <a:pt x="103" y="54"/>
                  <a:pt x="103" y="46"/>
                </a:cubicBezTo>
                <a:cubicBezTo>
                  <a:pt x="103" y="44"/>
                  <a:pt x="103" y="43"/>
                  <a:pt x="102" y="42"/>
                </a:cubicBezTo>
                <a:cubicBezTo>
                  <a:pt x="102" y="42"/>
                  <a:pt x="102" y="41"/>
                  <a:pt x="101" y="41"/>
                </a:cubicBezTo>
                <a:cubicBezTo>
                  <a:pt x="101" y="41"/>
                  <a:pt x="100" y="42"/>
                  <a:pt x="99" y="43"/>
                </a:cubicBezTo>
                <a:cubicBezTo>
                  <a:pt x="96" y="45"/>
                  <a:pt x="92" y="46"/>
                  <a:pt x="88" y="46"/>
                </a:cubicBezTo>
                <a:cubicBezTo>
                  <a:pt x="82" y="46"/>
                  <a:pt x="78" y="44"/>
                  <a:pt x="73" y="39"/>
                </a:cubicBezTo>
                <a:cubicBezTo>
                  <a:pt x="69" y="35"/>
                  <a:pt x="67" y="30"/>
                  <a:pt x="67" y="24"/>
                </a:cubicBezTo>
                <a:cubicBezTo>
                  <a:pt x="67" y="17"/>
                  <a:pt x="70" y="12"/>
                  <a:pt x="74" y="7"/>
                </a:cubicBezTo>
                <a:cubicBezTo>
                  <a:pt x="79" y="2"/>
                  <a:pt x="85" y="0"/>
                  <a:pt x="92" y="0"/>
                </a:cubicBezTo>
                <a:cubicBezTo>
                  <a:pt x="99" y="0"/>
                  <a:pt x="106" y="3"/>
                  <a:pt x="112" y="10"/>
                </a:cubicBezTo>
                <a:cubicBezTo>
                  <a:pt x="118" y="16"/>
                  <a:pt x="121" y="25"/>
                  <a:pt x="121" y="35"/>
                </a:cubicBezTo>
                <a:cubicBezTo>
                  <a:pt x="121" y="48"/>
                  <a:pt x="117" y="59"/>
                  <a:pt x="109" y="70"/>
                </a:cubicBezTo>
                <a:cubicBezTo>
                  <a:pt x="101" y="80"/>
                  <a:pt x="89" y="88"/>
                  <a:pt x="72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0835104-0220-4C7D-800A-B2DA226764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1" t="13355" r="28741" b="11095"/>
          <a:stretch/>
        </p:blipFill>
        <p:spPr>
          <a:xfrm>
            <a:off x="5318760" y="2226460"/>
            <a:ext cx="1554480" cy="155448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A4FB792-2DA5-4004-8958-9B4F90E2DE6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3" b="24783"/>
          <a:stretch/>
        </p:blipFill>
        <p:spPr>
          <a:xfrm>
            <a:off x="8695120" y="2226460"/>
            <a:ext cx="1554480" cy="1554480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6FACABD-022C-45D0-8DDC-216DF059A7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8" t="27640" r="1912" b="23399"/>
          <a:stretch/>
        </p:blipFill>
        <p:spPr>
          <a:xfrm>
            <a:off x="1953130" y="2226460"/>
            <a:ext cx="1554480" cy="1554480"/>
          </a:xfr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3EDB66-DE5F-412E-8CF6-6DD268B30194}"/>
              </a:ext>
            </a:extLst>
          </p:cNvPr>
          <p:cNvSpPr/>
          <p:nvPr/>
        </p:nvSpPr>
        <p:spPr>
          <a:xfrm rot="10800000">
            <a:off x="9358007" y="5515583"/>
            <a:ext cx="2833991" cy="1342417"/>
          </a:xfrm>
          <a:custGeom>
            <a:avLst/>
            <a:gdLst>
              <a:gd name="connsiteX0" fmla="*/ 0 w 4430316"/>
              <a:gd name="connsiteY0" fmla="*/ 0 h 1798712"/>
              <a:gd name="connsiteX1" fmla="*/ 4430316 w 4430316"/>
              <a:gd name="connsiteY1" fmla="*/ 0 h 1798712"/>
              <a:gd name="connsiteX2" fmla="*/ 4397259 w 4430316"/>
              <a:gd name="connsiteY2" fmla="*/ 70226 h 1798712"/>
              <a:gd name="connsiteX3" fmla="*/ 3737602 w 4430316"/>
              <a:gd name="connsiteY3" fmla="*/ 777089 h 1798712"/>
              <a:gd name="connsiteX4" fmla="*/ 906233 w 4430316"/>
              <a:gd name="connsiteY4" fmla="*/ 1161839 h 1798712"/>
              <a:gd name="connsiteX5" fmla="*/ 1629 w 4430316"/>
              <a:gd name="connsiteY5" fmla="*/ 1798442 h 1798712"/>
              <a:gd name="connsiteX6" fmla="*/ 0 w 4430316"/>
              <a:gd name="connsiteY6" fmla="*/ 1798712 h 17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0316" h="1798712">
                <a:moveTo>
                  <a:pt x="0" y="0"/>
                </a:moveTo>
                <a:lnTo>
                  <a:pt x="4430316" y="0"/>
                </a:lnTo>
                <a:lnTo>
                  <a:pt x="4397259" y="70226"/>
                </a:lnTo>
                <a:cubicBezTo>
                  <a:pt x="4247094" y="358115"/>
                  <a:pt x="4013489" y="607612"/>
                  <a:pt x="3737602" y="777089"/>
                </a:cubicBezTo>
                <a:cubicBezTo>
                  <a:pt x="2885385" y="1296619"/>
                  <a:pt x="1743773" y="517864"/>
                  <a:pt x="906233" y="1161839"/>
                </a:cubicBezTo>
                <a:cubicBezTo>
                  <a:pt x="571287" y="1425628"/>
                  <a:pt x="319112" y="1723778"/>
                  <a:pt x="1629" y="1798442"/>
                </a:cubicBezTo>
                <a:lnTo>
                  <a:pt x="0" y="179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C8DFA9-33A5-474B-9F4F-5505A3DF07B6}"/>
              </a:ext>
            </a:extLst>
          </p:cNvPr>
          <p:cNvSpPr txBox="1">
            <a:spLocks/>
          </p:cNvSpPr>
          <p:nvPr/>
        </p:nvSpPr>
        <p:spPr>
          <a:xfrm>
            <a:off x="1697701" y="3841713"/>
            <a:ext cx="2090998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Nathalie Wilder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1B9DD1E-6E84-449B-8C02-37BC41753E3F}"/>
              </a:ext>
            </a:extLst>
          </p:cNvPr>
          <p:cNvSpPr txBox="1">
            <a:spLocks/>
          </p:cNvSpPr>
          <p:nvPr/>
        </p:nvSpPr>
        <p:spPr>
          <a:xfrm>
            <a:off x="1697701" y="4176739"/>
            <a:ext cx="2090998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here</a:t>
            </a:r>
            <a:endParaRPr lang="en-US" sz="140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892A7C-6635-478F-8C8D-E82B4BB66547}"/>
              </a:ext>
            </a:extLst>
          </p:cNvPr>
          <p:cNvSpPr txBox="1">
            <a:spLocks/>
          </p:cNvSpPr>
          <p:nvPr/>
        </p:nvSpPr>
        <p:spPr>
          <a:xfrm>
            <a:off x="1697701" y="5120266"/>
            <a:ext cx="2090998" cy="704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in your presentation.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0F835122-7003-4F81-9715-6F5EAC1AA10D}"/>
              </a:ext>
            </a:extLst>
          </p:cNvPr>
          <p:cNvSpPr>
            <a:spLocks noEditPoints="1"/>
          </p:cNvSpPr>
          <p:nvPr/>
        </p:nvSpPr>
        <p:spPr bwMode="auto">
          <a:xfrm>
            <a:off x="5926931" y="4760274"/>
            <a:ext cx="338138" cy="265113"/>
          </a:xfrm>
          <a:custGeom>
            <a:avLst/>
            <a:gdLst>
              <a:gd name="T0" fmla="*/ 5 w 121"/>
              <a:gd name="T1" fmla="*/ 94 h 94"/>
              <a:gd name="T2" fmla="*/ 5 w 121"/>
              <a:gd name="T3" fmla="*/ 87 h 94"/>
              <a:gd name="T4" fmla="*/ 27 w 121"/>
              <a:gd name="T5" fmla="*/ 70 h 94"/>
              <a:gd name="T6" fmla="*/ 36 w 121"/>
              <a:gd name="T7" fmla="*/ 46 h 94"/>
              <a:gd name="T8" fmla="*/ 35 w 121"/>
              <a:gd name="T9" fmla="*/ 42 h 94"/>
              <a:gd name="T10" fmla="*/ 34 w 121"/>
              <a:gd name="T11" fmla="*/ 41 h 94"/>
              <a:gd name="T12" fmla="*/ 31 w 121"/>
              <a:gd name="T13" fmla="*/ 43 h 94"/>
              <a:gd name="T14" fmla="*/ 20 w 121"/>
              <a:gd name="T15" fmla="*/ 46 h 94"/>
              <a:gd name="T16" fmla="*/ 6 w 121"/>
              <a:gd name="T17" fmla="*/ 39 h 94"/>
              <a:gd name="T18" fmla="*/ 0 w 121"/>
              <a:gd name="T19" fmla="*/ 24 h 94"/>
              <a:gd name="T20" fmla="*/ 7 w 121"/>
              <a:gd name="T21" fmla="*/ 7 h 94"/>
              <a:gd name="T22" fmla="*/ 24 w 121"/>
              <a:gd name="T23" fmla="*/ 0 h 94"/>
              <a:gd name="T24" fmla="*/ 44 w 121"/>
              <a:gd name="T25" fmla="*/ 10 h 94"/>
              <a:gd name="T26" fmla="*/ 53 w 121"/>
              <a:gd name="T27" fmla="*/ 35 h 94"/>
              <a:gd name="T28" fmla="*/ 41 w 121"/>
              <a:gd name="T29" fmla="*/ 70 h 94"/>
              <a:gd name="T30" fmla="*/ 5 w 121"/>
              <a:gd name="T31" fmla="*/ 94 h 94"/>
              <a:gd name="T32" fmla="*/ 72 w 121"/>
              <a:gd name="T33" fmla="*/ 94 h 94"/>
              <a:gd name="T34" fmla="*/ 72 w 121"/>
              <a:gd name="T35" fmla="*/ 87 h 94"/>
              <a:gd name="T36" fmla="*/ 95 w 121"/>
              <a:gd name="T37" fmla="*/ 70 h 94"/>
              <a:gd name="T38" fmla="*/ 103 w 121"/>
              <a:gd name="T39" fmla="*/ 46 h 94"/>
              <a:gd name="T40" fmla="*/ 102 w 121"/>
              <a:gd name="T41" fmla="*/ 42 h 94"/>
              <a:gd name="T42" fmla="*/ 101 w 121"/>
              <a:gd name="T43" fmla="*/ 41 h 94"/>
              <a:gd name="T44" fmla="*/ 99 w 121"/>
              <a:gd name="T45" fmla="*/ 43 h 94"/>
              <a:gd name="T46" fmla="*/ 88 w 121"/>
              <a:gd name="T47" fmla="*/ 46 h 94"/>
              <a:gd name="T48" fmla="*/ 73 w 121"/>
              <a:gd name="T49" fmla="*/ 39 h 94"/>
              <a:gd name="T50" fmla="*/ 67 w 121"/>
              <a:gd name="T51" fmla="*/ 24 h 94"/>
              <a:gd name="T52" fmla="*/ 74 w 121"/>
              <a:gd name="T53" fmla="*/ 7 h 94"/>
              <a:gd name="T54" fmla="*/ 92 w 121"/>
              <a:gd name="T55" fmla="*/ 0 h 94"/>
              <a:gd name="T56" fmla="*/ 112 w 121"/>
              <a:gd name="T57" fmla="*/ 10 h 94"/>
              <a:gd name="T58" fmla="*/ 121 w 121"/>
              <a:gd name="T59" fmla="*/ 35 h 94"/>
              <a:gd name="T60" fmla="*/ 109 w 121"/>
              <a:gd name="T61" fmla="*/ 70 h 94"/>
              <a:gd name="T62" fmla="*/ 72 w 121"/>
              <a:gd name="T6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1" h="94">
                <a:moveTo>
                  <a:pt x="5" y="94"/>
                </a:moveTo>
                <a:cubicBezTo>
                  <a:pt x="5" y="87"/>
                  <a:pt x="5" y="87"/>
                  <a:pt x="5" y="87"/>
                </a:cubicBezTo>
                <a:cubicBezTo>
                  <a:pt x="14" y="83"/>
                  <a:pt x="22" y="78"/>
                  <a:pt x="27" y="70"/>
                </a:cubicBezTo>
                <a:cubicBezTo>
                  <a:pt x="33" y="62"/>
                  <a:pt x="36" y="54"/>
                  <a:pt x="36" y="46"/>
                </a:cubicBezTo>
                <a:cubicBezTo>
                  <a:pt x="36" y="44"/>
                  <a:pt x="35" y="43"/>
                  <a:pt x="35" y="42"/>
                </a:cubicBezTo>
                <a:cubicBezTo>
                  <a:pt x="34" y="42"/>
                  <a:pt x="34" y="41"/>
                  <a:pt x="34" y="41"/>
                </a:cubicBezTo>
                <a:cubicBezTo>
                  <a:pt x="33" y="41"/>
                  <a:pt x="32" y="42"/>
                  <a:pt x="31" y="43"/>
                </a:cubicBezTo>
                <a:cubicBezTo>
                  <a:pt x="28" y="45"/>
                  <a:pt x="25" y="46"/>
                  <a:pt x="20" y="46"/>
                </a:cubicBezTo>
                <a:cubicBezTo>
                  <a:pt x="15" y="46"/>
                  <a:pt x="10" y="44"/>
                  <a:pt x="6" y="39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7"/>
                  <a:pt x="2" y="12"/>
                  <a:pt x="7" y="7"/>
                </a:cubicBezTo>
                <a:cubicBezTo>
                  <a:pt x="11" y="2"/>
                  <a:pt x="17" y="0"/>
                  <a:pt x="24" y="0"/>
                </a:cubicBezTo>
                <a:cubicBezTo>
                  <a:pt x="32" y="0"/>
                  <a:pt x="39" y="3"/>
                  <a:pt x="44" y="10"/>
                </a:cubicBezTo>
                <a:cubicBezTo>
                  <a:pt x="50" y="16"/>
                  <a:pt x="53" y="25"/>
                  <a:pt x="53" y="35"/>
                </a:cubicBezTo>
                <a:cubicBezTo>
                  <a:pt x="53" y="48"/>
                  <a:pt x="49" y="59"/>
                  <a:pt x="41" y="70"/>
                </a:cubicBezTo>
                <a:cubicBezTo>
                  <a:pt x="34" y="80"/>
                  <a:pt x="21" y="88"/>
                  <a:pt x="5" y="94"/>
                </a:cubicBezTo>
                <a:close/>
                <a:moveTo>
                  <a:pt x="72" y="94"/>
                </a:moveTo>
                <a:cubicBezTo>
                  <a:pt x="72" y="87"/>
                  <a:pt x="72" y="87"/>
                  <a:pt x="72" y="87"/>
                </a:cubicBezTo>
                <a:cubicBezTo>
                  <a:pt x="82" y="83"/>
                  <a:pt x="89" y="78"/>
                  <a:pt x="95" y="70"/>
                </a:cubicBezTo>
                <a:cubicBezTo>
                  <a:pt x="100" y="62"/>
                  <a:pt x="103" y="54"/>
                  <a:pt x="103" y="46"/>
                </a:cubicBezTo>
                <a:cubicBezTo>
                  <a:pt x="103" y="44"/>
                  <a:pt x="103" y="43"/>
                  <a:pt x="102" y="42"/>
                </a:cubicBezTo>
                <a:cubicBezTo>
                  <a:pt x="102" y="42"/>
                  <a:pt x="102" y="41"/>
                  <a:pt x="101" y="41"/>
                </a:cubicBezTo>
                <a:cubicBezTo>
                  <a:pt x="101" y="41"/>
                  <a:pt x="100" y="42"/>
                  <a:pt x="99" y="43"/>
                </a:cubicBezTo>
                <a:cubicBezTo>
                  <a:pt x="96" y="45"/>
                  <a:pt x="92" y="46"/>
                  <a:pt x="88" y="46"/>
                </a:cubicBezTo>
                <a:cubicBezTo>
                  <a:pt x="82" y="46"/>
                  <a:pt x="78" y="44"/>
                  <a:pt x="73" y="39"/>
                </a:cubicBezTo>
                <a:cubicBezTo>
                  <a:pt x="69" y="35"/>
                  <a:pt x="67" y="30"/>
                  <a:pt x="67" y="24"/>
                </a:cubicBezTo>
                <a:cubicBezTo>
                  <a:pt x="67" y="17"/>
                  <a:pt x="70" y="12"/>
                  <a:pt x="74" y="7"/>
                </a:cubicBezTo>
                <a:cubicBezTo>
                  <a:pt x="79" y="2"/>
                  <a:pt x="85" y="0"/>
                  <a:pt x="92" y="0"/>
                </a:cubicBezTo>
                <a:cubicBezTo>
                  <a:pt x="99" y="0"/>
                  <a:pt x="106" y="3"/>
                  <a:pt x="112" y="10"/>
                </a:cubicBezTo>
                <a:cubicBezTo>
                  <a:pt x="118" y="16"/>
                  <a:pt x="121" y="25"/>
                  <a:pt x="121" y="35"/>
                </a:cubicBezTo>
                <a:cubicBezTo>
                  <a:pt x="121" y="48"/>
                  <a:pt x="117" y="59"/>
                  <a:pt x="109" y="70"/>
                </a:cubicBezTo>
                <a:cubicBezTo>
                  <a:pt x="101" y="80"/>
                  <a:pt x="89" y="88"/>
                  <a:pt x="72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78F73D8F-DF09-4CF7-A947-E1E102007D65}"/>
              </a:ext>
            </a:extLst>
          </p:cNvPr>
          <p:cNvSpPr txBox="1">
            <a:spLocks/>
          </p:cNvSpPr>
          <p:nvPr/>
        </p:nvSpPr>
        <p:spPr>
          <a:xfrm>
            <a:off x="5050501" y="3841713"/>
            <a:ext cx="2090998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Brad Stevens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BBAA07DF-5B45-4A85-A4F4-DA69E34A79B8}"/>
              </a:ext>
            </a:extLst>
          </p:cNvPr>
          <p:cNvSpPr txBox="1">
            <a:spLocks/>
          </p:cNvSpPr>
          <p:nvPr/>
        </p:nvSpPr>
        <p:spPr>
          <a:xfrm>
            <a:off x="4945380" y="4176739"/>
            <a:ext cx="2301240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here</a:t>
            </a:r>
            <a:endParaRPr lang="en-US" sz="140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17BCB60-8A5B-43AD-981D-0EB2D4132C53}"/>
              </a:ext>
            </a:extLst>
          </p:cNvPr>
          <p:cNvSpPr txBox="1">
            <a:spLocks/>
          </p:cNvSpPr>
          <p:nvPr/>
        </p:nvSpPr>
        <p:spPr>
          <a:xfrm>
            <a:off x="5050501" y="5120266"/>
            <a:ext cx="2090998" cy="704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in your presentation.</a:t>
            </a: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89BFE1A-4118-4FED-A472-E1B259258540}"/>
              </a:ext>
            </a:extLst>
          </p:cNvPr>
          <p:cNvSpPr>
            <a:spLocks noEditPoints="1"/>
          </p:cNvSpPr>
          <p:nvPr/>
        </p:nvSpPr>
        <p:spPr bwMode="auto">
          <a:xfrm>
            <a:off x="9279731" y="4760274"/>
            <a:ext cx="338138" cy="265113"/>
          </a:xfrm>
          <a:custGeom>
            <a:avLst/>
            <a:gdLst>
              <a:gd name="T0" fmla="*/ 5 w 121"/>
              <a:gd name="T1" fmla="*/ 94 h 94"/>
              <a:gd name="T2" fmla="*/ 5 w 121"/>
              <a:gd name="T3" fmla="*/ 87 h 94"/>
              <a:gd name="T4" fmla="*/ 27 w 121"/>
              <a:gd name="T5" fmla="*/ 70 h 94"/>
              <a:gd name="T6" fmla="*/ 36 w 121"/>
              <a:gd name="T7" fmla="*/ 46 h 94"/>
              <a:gd name="T8" fmla="*/ 35 w 121"/>
              <a:gd name="T9" fmla="*/ 42 h 94"/>
              <a:gd name="T10" fmla="*/ 34 w 121"/>
              <a:gd name="T11" fmla="*/ 41 h 94"/>
              <a:gd name="T12" fmla="*/ 31 w 121"/>
              <a:gd name="T13" fmla="*/ 43 h 94"/>
              <a:gd name="T14" fmla="*/ 20 w 121"/>
              <a:gd name="T15" fmla="*/ 46 h 94"/>
              <a:gd name="T16" fmla="*/ 6 w 121"/>
              <a:gd name="T17" fmla="*/ 39 h 94"/>
              <a:gd name="T18" fmla="*/ 0 w 121"/>
              <a:gd name="T19" fmla="*/ 24 h 94"/>
              <a:gd name="T20" fmla="*/ 7 w 121"/>
              <a:gd name="T21" fmla="*/ 7 h 94"/>
              <a:gd name="T22" fmla="*/ 24 w 121"/>
              <a:gd name="T23" fmla="*/ 0 h 94"/>
              <a:gd name="T24" fmla="*/ 44 w 121"/>
              <a:gd name="T25" fmla="*/ 10 h 94"/>
              <a:gd name="T26" fmla="*/ 53 w 121"/>
              <a:gd name="T27" fmla="*/ 35 h 94"/>
              <a:gd name="T28" fmla="*/ 41 w 121"/>
              <a:gd name="T29" fmla="*/ 70 h 94"/>
              <a:gd name="T30" fmla="*/ 5 w 121"/>
              <a:gd name="T31" fmla="*/ 94 h 94"/>
              <a:gd name="T32" fmla="*/ 72 w 121"/>
              <a:gd name="T33" fmla="*/ 94 h 94"/>
              <a:gd name="T34" fmla="*/ 72 w 121"/>
              <a:gd name="T35" fmla="*/ 87 h 94"/>
              <a:gd name="T36" fmla="*/ 95 w 121"/>
              <a:gd name="T37" fmla="*/ 70 h 94"/>
              <a:gd name="T38" fmla="*/ 103 w 121"/>
              <a:gd name="T39" fmla="*/ 46 h 94"/>
              <a:gd name="T40" fmla="*/ 102 w 121"/>
              <a:gd name="T41" fmla="*/ 42 h 94"/>
              <a:gd name="T42" fmla="*/ 101 w 121"/>
              <a:gd name="T43" fmla="*/ 41 h 94"/>
              <a:gd name="T44" fmla="*/ 99 w 121"/>
              <a:gd name="T45" fmla="*/ 43 h 94"/>
              <a:gd name="T46" fmla="*/ 88 w 121"/>
              <a:gd name="T47" fmla="*/ 46 h 94"/>
              <a:gd name="T48" fmla="*/ 73 w 121"/>
              <a:gd name="T49" fmla="*/ 39 h 94"/>
              <a:gd name="T50" fmla="*/ 67 w 121"/>
              <a:gd name="T51" fmla="*/ 24 h 94"/>
              <a:gd name="T52" fmla="*/ 74 w 121"/>
              <a:gd name="T53" fmla="*/ 7 h 94"/>
              <a:gd name="T54" fmla="*/ 92 w 121"/>
              <a:gd name="T55" fmla="*/ 0 h 94"/>
              <a:gd name="T56" fmla="*/ 112 w 121"/>
              <a:gd name="T57" fmla="*/ 10 h 94"/>
              <a:gd name="T58" fmla="*/ 121 w 121"/>
              <a:gd name="T59" fmla="*/ 35 h 94"/>
              <a:gd name="T60" fmla="*/ 109 w 121"/>
              <a:gd name="T61" fmla="*/ 70 h 94"/>
              <a:gd name="T62" fmla="*/ 72 w 121"/>
              <a:gd name="T63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1" h="94">
                <a:moveTo>
                  <a:pt x="5" y="94"/>
                </a:moveTo>
                <a:cubicBezTo>
                  <a:pt x="5" y="87"/>
                  <a:pt x="5" y="87"/>
                  <a:pt x="5" y="87"/>
                </a:cubicBezTo>
                <a:cubicBezTo>
                  <a:pt x="14" y="83"/>
                  <a:pt x="22" y="78"/>
                  <a:pt x="27" y="70"/>
                </a:cubicBezTo>
                <a:cubicBezTo>
                  <a:pt x="33" y="62"/>
                  <a:pt x="36" y="54"/>
                  <a:pt x="36" y="46"/>
                </a:cubicBezTo>
                <a:cubicBezTo>
                  <a:pt x="36" y="44"/>
                  <a:pt x="35" y="43"/>
                  <a:pt x="35" y="42"/>
                </a:cubicBezTo>
                <a:cubicBezTo>
                  <a:pt x="34" y="42"/>
                  <a:pt x="34" y="41"/>
                  <a:pt x="34" y="41"/>
                </a:cubicBezTo>
                <a:cubicBezTo>
                  <a:pt x="33" y="41"/>
                  <a:pt x="32" y="42"/>
                  <a:pt x="31" y="43"/>
                </a:cubicBezTo>
                <a:cubicBezTo>
                  <a:pt x="28" y="45"/>
                  <a:pt x="25" y="46"/>
                  <a:pt x="20" y="46"/>
                </a:cubicBezTo>
                <a:cubicBezTo>
                  <a:pt x="15" y="46"/>
                  <a:pt x="10" y="44"/>
                  <a:pt x="6" y="39"/>
                </a:cubicBezTo>
                <a:cubicBezTo>
                  <a:pt x="2" y="35"/>
                  <a:pt x="0" y="30"/>
                  <a:pt x="0" y="24"/>
                </a:cubicBezTo>
                <a:cubicBezTo>
                  <a:pt x="0" y="17"/>
                  <a:pt x="2" y="12"/>
                  <a:pt x="7" y="7"/>
                </a:cubicBezTo>
                <a:cubicBezTo>
                  <a:pt x="11" y="2"/>
                  <a:pt x="17" y="0"/>
                  <a:pt x="24" y="0"/>
                </a:cubicBezTo>
                <a:cubicBezTo>
                  <a:pt x="32" y="0"/>
                  <a:pt x="39" y="3"/>
                  <a:pt x="44" y="10"/>
                </a:cubicBezTo>
                <a:cubicBezTo>
                  <a:pt x="50" y="16"/>
                  <a:pt x="53" y="25"/>
                  <a:pt x="53" y="35"/>
                </a:cubicBezTo>
                <a:cubicBezTo>
                  <a:pt x="53" y="48"/>
                  <a:pt x="49" y="59"/>
                  <a:pt x="41" y="70"/>
                </a:cubicBezTo>
                <a:cubicBezTo>
                  <a:pt x="34" y="80"/>
                  <a:pt x="21" y="88"/>
                  <a:pt x="5" y="94"/>
                </a:cubicBezTo>
                <a:close/>
                <a:moveTo>
                  <a:pt x="72" y="94"/>
                </a:moveTo>
                <a:cubicBezTo>
                  <a:pt x="72" y="87"/>
                  <a:pt x="72" y="87"/>
                  <a:pt x="72" y="87"/>
                </a:cubicBezTo>
                <a:cubicBezTo>
                  <a:pt x="82" y="83"/>
                  <a:pt x="89" y="78"/>
                  <a:pt x="95" y="70"/>
                </a:cubicBezTo>
                <a:cubicBezTo>
                  <a:pt x="100" y="62"/>
                  <a:pt x="103" y="54"/>
                  <a:pt x="103" y="46"/>
                </a:cubicBezTo>
                <a:cubicBezTo>
                  <a:pt x="103" y="44"/>
                  <a:pt x="103" y="43"/>
                  <a:pt x="102" y="42"/>
                </a:cubicBezTo>
                <a:cubicBezTo>
                  <a:pt x="102" y="42"/>
                  <a:pt x="102" y="41"/>
                  <a:pt x="101" y="41"/>
                </a:cubicBezTo>
                <a:cubicBezTo>
                  <a:pt x="101" y="41"/>
                  <a:pt x="100" y="42"/>
                  <a:pt x="99" y="43"/>
                </a:cubicBezTo>
                <a:cubicBezTo>
                  <a:pt x="96" y="45"/>
                  <a:pt x="92" y="46"/>
                  <a:pt x="88" y="46"/>
                </a:cubicBezTo>
                <a:cubicBezTo>
                  <a:pt x="82" y="46"/>
                  <a:pt x="78" y="44"/>
                  <a:pt x="73" y="39"/>
                </a:cubicBezTo>
                <a:cubicBezTo>
                  <a:pt x="69" y="35"/>
                  <a:pt x="67" y="30"/>
                  <a:pt x="67" y="24"/>
                </a:cubicBezTo>
                <a:cubicBezTo>
                  <a:pt x="67" y="17"/>
                  <a:pt x="70" y="12"/>
                  <a:pt x="74" y="7"/>
                </a:cubicBezTo>
                <a:cubicBezTo>
                  <a:pt x="79" y="2"/>
                  <a:pt x="85" y="0"/>
                  <a:pt x="92" y="0"/>
                </a:cubicBezTo>
                <a:cubicBezTo>
                  <a:pt x="99" y="0"/>
                  <a:pt x="106" y="3"/>
                  <a:pt x="112" y="10"/>
                </a:cubicBezTo>
                <a:cubicBezTo>
                  <a:pt x="118" y="16"/>
                  <a:pt x="121" y="25"/>
                  <a:pt x="121" y="35"/>
                </a:cubicBezTo>
                <a:cubicBezTo>
                  <a:pt x="121" y="48"/>
                  <a:pt x="117" y="59"/>
                  <a:pt x="109" y="70"/>
                </a:cubicBezTo>
                <a:cubicBezTo>
                  <a:pt x="101" y="80"/>
                  <a:pt x="89" y="88"/>
                  <a:pt x="72" y="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93B79521-7648-4EB5-8FD6-9BFA87FC6BFB}"/>
              </a:ext>
            </a:extLst>
          </p:cNvPr>
          <p:cNvSpPr txBox="1">
            <a:spLocks/>
          </p:cNvSpPr>
          <p:nvPr/>
        </p:nvSpPr>
        <p:spPr>
          <a:xfrm>
            <a:off x="8403301" y="3841713"/>
            <a:ext cx="2090998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Felicity Brown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02873856-9E16-47A1-9B8E-BE6787BC0320}"/>
              </a:ext>
            </a:extLst>
          </p:cNvPr>
          <p:cNvSpPr txBox="1">
            <a:spLocks/>
          </p:cNvSpPr>
          <p:nvPr/>
        </p:nvSpPr>
        <p:spPr>
          <a:xfrm>
            <a:off x="7993380" y="4176739"/>
            <a:ext cx="2910840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here</a:t>
            </a:r>
            <a:endParaRPr lang="en-US" sz="140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EA57962C-3491-45F6-B60F-AF355D84DC7F}"/>
              </a:ext>
            </a:extLst>
          </p:cNvPr>
          <p:cNvSpPr txBox="1">
            <a:spLocks/>
          </p:cNvSpPr>
          <p:nvPr/>
        </p:nvSpPr>
        <p:spPr>
          <a:xfrm>
            <a:off x="8403301" y="5120266"/>
            <a:ext cx="2090998" cy="704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in your presentation.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1E74F6-F584-4DB9-9020-A67E23DAE43F}"/>
              </a:ext>
            </a:extLst>
          </p:cNvPr>
          <p:cNvSpPr>
            <a:spLocks noChangeAspect="1"/>
          </p:cNvSpPr>
          <p:nvPr/>
        </p:nvSpPr>
        <p:spPr>
          <a:xfrm>
            <a:off x="11492404" y="6198374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2DDE3F-FEBF-4E35-A8D1-802D49050701}"/>
              </a:ext>
            </a:extLst>
          </p:cNvPr>
          <p:cNvSpPr>
            <a:spLocks noChangeAspect="1"/>
          </p:cNvSpPr>
          <p:nvPr/>
        </p:nvSpPr>
        <p:spPr>
          <a:xfrm>
            <a:off x="150956" y="6198374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A1C79-2BB1-A02D-99FC-227582096FB4}"/>
              </a:ext>
            </a:extLst>
          </p:cNvPr>
          <p:cNvSpPr txBox="1"/>
          <p:nvPr/>
        </p:nvSpPr>
        <p:spPr>
          <a:xfrm>
            <a:off x="1584508" y="1003888"/>
            <a:ext cx="6053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TESTIMONIALS SLIDE</a:t>
            </a:r>
          </a:p>
        </p:txBody>
      </p:sp>
    </p:spTree>
    <p:extLst>
      <p:ext uri="{BB962C8B-B14F-4D97-AF65-F5344CB8AC3E}">
        <p14:creationId xmlns:p14="http://schemas.microsoft.com/office/powerpoint/2010/main" val="210902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31127" y="-1031134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757390" y="1108430"/>
            <a:ext cx="47825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</a:t>
            </a:r>
          </a:p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</a:p>
        </p:txBody>
      </p:sp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C24AA06C-4635-459D-A57F-210B5D09F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390" y="3391456"/>
            <a:ext cx="368440" cy="365760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7A78AF7C-F6D8-40CD-9FCF-F0925F735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5291" y="3956412"/>
            <a:ext cx="368440" cy="365760"/>
          </a:xfrm>
          <a:prstGeom prst="rect">
            <a:avLst/>
          </a:prstGeom>
        </p:spPr>
      </p:pic>
      <p:pic>
        <p:nvPicPr>
          <p:cNvPr id="12" name="Graphic 11" descr="Email">
            <a:extLst>
              <a:ext uri="{FF2B5EF4-FFF2-40B4-BE49-F238E27FC236}">
                <a16:creationId xmlns:a16="http://schemas.microsoft.com/office/drawing/2014/main" id="{C0C76799-9B79-483E-9A20-618B57A24F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2426" y="2851286"/>
            <a:ext cx="368440" cy="365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E9BBE9-2221-4140-ADCD-1D0DA20E55AA}"/>
              </a:ext>
            </a:extLst>
          </p:cNvPr>
          <p:cNvSpPr txBox="1"/>
          <p:nvPr/>
        </p:nvSpPr>
        <p:spPr>
          <a:xfrm>
            <a:off x="2302606" y="3435350"/>
            <a:ext cx="290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Address, Point 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E7873-CF2B-46C7-AA28-AA0EF92DF320}"/>
              </a:ext>
            </a:extLst>
          </p:cNvPr>
          <p:cNvSpPr txBox="1"/>
          <p:nvPr/>
        </p:nvSpPr>
        <p:spPr>
          <a:xfrm>
            <a:off x="2317480" y="2910886"/>
            <a:ext cx="3043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email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4667E-73BE-4008-A421-55C94934CB83}"/>
              </a:ext>
            </a:extLst>
          </p:cNvPr>
          <p:cNvSpPr txBox="1"/>
          <p:nvPr/>
        </p:nvSpPr>
        <p:spPr>
          <a:xfrm>
            <a:off x="2279868" y="4000306"/>
            <a:ext cx="290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123-456-7890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72364" y="611758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402C4049-9CA4-531A-0E2C-EB64EC87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6314" y="5997383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60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28-influencer-marketing-pitch-deck">
  <a:themeElements>
    <a:clrScheme name="Slidehelper - 01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F476F"/>
      </a:accent1>
      <a:accent2>
        <a:srgbClr val="FFD166"/>
      </a:accent2>
      <a:accent3>
        <a:srgbClr val="06D6A0"/>
      </a:accent3>
      <a:accent4>
        <a:srgbClr val="118AB2"/>
      </a:accent4>
      <a:accent5>
        <a:srgbClr val="073B4C"/>
      </a:accent5>
      <a:accent6>
        <a:srgbClr val="BFBFBF"/>
      </a:accent6>
      <a:hlink>
        <a:srgbClr val="EF476F"/>
      </a:hlink>
      <a:folHlink>
        <a:srgbClr val="FFD1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397</Words>
  <Application>Microsoft Office PowerPoint</Application>
  <PresentationFormat>Widescreen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Open Sans SemiBold</vt:lpstr>
      <vt:lpstr>30128-influencer-marketing-pitch-deck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30128-influencer-marketing-pitch-deck</dc:title>
  <dc:creator/>
  <cp:lastModifiedBy>Julian M</cp:lastModifiedBy>
  <cp:revision>40</cp:revision>
  <dcterms:created xsi:type="dcterms:W3CDTF">2020-08-15T08:37:58Z</dcterms:created>
  <dcterms:modified xsi:type="dcterms:W3CDTF">2023-08-20T19:05:39Z</dcterms:modified>
</cp:coreProperties>
</file>