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B8E3D"/>
    <a:srgbClr val="EAB05C"/>
    <a:srgbClr val="FF6DEA"/>
    <a:srgbClr val="DD87A6"/>
    <a:srgbClr val="BA2D1C"/>
    <a:srgbClr val="FFE4BD"/>
    <a:srgbClr val="FFF0D5"/>
    <a:srgbClr val="047D9E"/>
    <a:srgbClr val="06A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1046737"/>
            <a:ext cx="7168900" cy="19769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029865"/>
            <a:ext cx="7330089" cy="151880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"/>
            <a:ext cx="8286617" cy="104470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05"/>
            <a:ext cx="8286617" cy="356985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389212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292799"/>
            <a:ext cx="6405375" cy="341019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9" y="0"/>
            <a:ext cx="8075311" cy="1044701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697698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266341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97697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266340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2022-11-10T10:14:25Z</dcterms:modified>
</cp:coreProperties>
</file>