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CFF"/>
    <a:srgbClr val="FF882F"/>
    <a:srgbClr val="FFCDCD"/>
    <a:srgbClr val="9189FF"/>
    <a:srgbClr val="FFF533"/>
    <a:srgbClr val="CB8E3D"/>
    <a:srgbClr val="EAB05C"/>
    <a:srgbClr val="FF6DEA"/>
    <a:srgbClr val="DD87A6"/>
    <a:srgbClr val="BA2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960930"/>
            <a:ext cx="8229600" cy="152704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640685"/>
            <a:ext cx="8229599" cy="65600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783"/>
            <a:ext cx="8229600" cy="937918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110"/>
            <a:ext cx="8229600" cy="3417152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17"/>
            <a:ext cx="6710784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13"/>
            <a:ext cx="6710784" cy="3436007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7" y="169976"/>
            <a:ext cx="8075311" cy="874724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69769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39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697697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2023-01-08T19:43:43Z</dcterms:modified>
</cp:coreProperties>
</file>