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EA"/>
    <a:srgbClr val="DD87A6"/>
    <a:srgbClr val="BA2D1C"/>
    <a:srgbClr val="EAB05C"/>
    <a:srgbClr val="FFE4BD"/>
    <a:srgbClr val="CB8E3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877160"/>
            <a:ext cx="411480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104" y="3786713"/>
            <a:ext cx="7940659" cy="77020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86617" cy="109501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187"/>
            <a:ext cx="8286617" cy="334921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36768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93192"/>
            <a:ext cx="6236768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215608"/>
            <a:ext cx="8075311" cy="1134502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0281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07145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71458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2022-09-18T17:55:54Z</dcterms:modified>
</cp:coreProperties>
</file>