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2" r:id="rId4"/>
    <p:sldId id="266" r:id="rId5"/>
    <p:sldId id="268" r:id="rId6"/>
    <p:sldId id="269" r:id="rId7"/>
    <p:sldId id="270" r:id="rId8"/>
    <p:sldId id="288" r:id="rId9"/>
    <p:sldId id="289" r:id="rId10"/>
    <p:sldId id="29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1" autoAdjust="0"/>
    <p:restoredTop sz="89824" autoAdjust="0"/>
  </p:normalViewPr>
  <p:slideViewPr>
    <p:cSldViewPr snapToGrid="0" showGuides="1">
      <p:cViewPr varScale="1">
        <p:scale>
          <a:sx n="78" d="100"/>
          <a:sy n="78" d="100"/>
        </p:scale>
        <p:origin x="883" y="4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297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43</c:v>
                </c:pt>
                <c:pt idx="1">
                  <c:v>55</c:v>
                </c:pt>
                <c:pt idx="2">
                  <c:v>59</c:v>
                </c:pt>
                <c:pt idx="3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74-4B5C-8016-021D1F2010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51</c:v>
                </c:pt>
                <c:pt idx="1">
                  <c:v>66</c:v>
                </c:pt>
                <c:pt idx="2">
                  <c:v>71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74-4B5C-8016-021D1F2010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Product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69</c:v>
                </c:pt>
                <c:pt idx="1">
                  <c:v>77</c:v>
                </c:pt>
                <c:pt idx="2">
                  <c:v>85</c:v>
                </c:pt>
                <c:pt idx="3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74-4B5C-8016-021D1F2010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86258879"/>
        <c:axId val="1085763647"/>
        <c:axId val="751711711"/>
      </c:bar3DChart>
      <c:catAx>
        <c:axId val="1086258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5763647"/>
        <c:crosses val="autoZero"/>
        <c:auto val="1"/>
        <c:lblAlgn val="ctr"/>
        <c:lblOffset val="100"/>
        <c:noMultiLvlLbl val="0"/>
      </c:catAx>
      <c:valAx>
        <c:axId val="1085763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6258879"/>
        <c:crosses val="autoZero"/>
        <c:crossBetween val="between"/>
      </c:valAx>
      <c:serAx>
        <c:axId val="75171171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5763647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62B200B-BCFB-4C6F-8543-A4A6679EB5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8B871-AF59-4BF9-8A4C-4CE609D585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D2EBE-C52A-4FBD-958F-49E1CF222F45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6B55E-3E7B-4E37-87CE-BF460E791F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076A5-1531-4E0E-B92B-49BC7CC017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582E1-D3C6-4926-B4F5-D4535D80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05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D1E44-504D-4113-A61E-6610901D22B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46A8C-74DC-4479-B61F-D5C8754A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5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eople-discuss-about-graphs-and-rates-3184292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top-view-of-people-at-the-meeting-3184287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woman-in-blue-long-sleeve-shirt-sitting-on-chair-3681591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pexels.com/photo/men-s-wearing-black-suit-jacket-and-pants-937481/" TargetMode="External"/><Relationship Id="rId4" Type="http://schemas.openxmlformats.org/officeDocument/2006/relationships/hyperlink" Target="https://www.pexels.com/photo/man-in-black-suit-jacket-holding-silver-laptop-computer-3777564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man-in-black-suit-wearing-black-sunglasses-3778560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high-rise-building-1400249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pexels.com/photo/architectural-design-architecture-blue-sky-buildings-322154/" TargetMode="External"/><Relationship Id="rId5" Type="http://schemas.openxmlformats.org/officeDocument/2006/relationships/hyperlink" Target="https://www.pexels.com/photo/photo-of-city-buildings-during-night-3032330/" TargetMode="External"/><Relationship Id="rId4" Type="http://schemas.openxmlformats.org/officeDocument/2006/relationships/hyperlink" Target="https://www.pexels.com/photo/kuala-lumpur-building-1580112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hoto-of-two-people-shakehands-2058130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eople-discuss-about-graphs-and-rates-3184292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https://www.pexels.com/photo/people-discuss-about-graphs-and-rates-3184292/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46A8C-74DC-4479-B61F-D5C8754A60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37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46A8C-74DC-4479-B61F-D5C8754A60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16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https://www.pexels.com/photo/top-view-of-people-at-the-meeting-3184287/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46A8C-74DC-4479-B61F-D5C8754A60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01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https://www.pexels.com/photo/woman-in-blue-long-sleeve-shirt-sitting-on-chair-3681591/</a:t>
            </a:r>
            <a:endParaRPr lang="en-US" dirty="0"/>
          </a:p>
          <a:p>
            <a:r>
              <a:rPr lang="en-US" dirty="0">
                <a:hlinkClick r:id="rId4"/>
              </a:rPr>
              <a:t>https://www.pexels.com/photo/man-in-black-suit-jacket-holding-silver-laptop-computer-3777564/</a:t>
            </a:r>
            <a:endParaRPr lang="en-US" dirty="0"/>
          </a:p>
          <a:p>
            <a:r>
              <a:rPr lang="en-US" dirty="0">
                <a:hlinkClick r:id="rId5"/>
              </a:rPr>
              <a:t>https://www.pexels.com/photo/men-s-wearing-black-suit-jacket-and-pants-937481/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46A8C-74DC-4479-B61F-D5C8754A60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01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https://www.pexels.com/photo/man-in-black-suit-wearing-black-sunglasses-3778560/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46A8C-74DC-4479-B61F-D5C8754A60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50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https://www.pexels.com/photo/high-rise-building-1400249/</a:t>
            </a:r>
            <a:endParaRPr lang="en-US" dirty="0"/>
          </a:p>
          <a:p>
            <a:r>
              <a:rPr lang="en-US" dirty="0">
                <a:hlinkClick r:id="rId4"/>
              </a:rPr>
              <a:t>https://www.pexels.com/photo/kuala-lumpur-building-1580112/</a:t>
            </a:r>
            <a:endParaRPr lang="en-US" dirty="0"/>
          </a:p>
          <a:p>
            <a:r>
              <a:rPr lang="en-US" dirty="0">
                <a:hlinkClick r:id="rId5"/>
              </a:rPr>
              <a:t>https://www.pexels.com/photo/photo-of-city-buildings-during-night-3032330/</a:t>
            </a:r>
            <a:endParaRPr lang="en-US" dirty="0"/>
          </a:p>
          <a:p>
            <a:r>
              <a:rPr lang="en-US" dirty="0">
                <a:hlinkClick r:id="rId6"/>
              </a:rPr>
              <a:t>https://www.pexels.com/photo/architectural-design-architecture-blue-sky-buildings-322154/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46A8C-74DC-4479-B61F-D5C8754A60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98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https://www.pexels.com/photo/photo-of-two-people-shakehands-2058130/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46A8C-74DC-4479-B61F-D5C8754A60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78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https://www.pexels.com/photo/people-discuss-about-graphs-and-rates-3184292/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46A8C-74DC-4479-B61F-D5C8754A60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24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2B452FF-2199-4E67-B1AA-C7FF5FB43C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21017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07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130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6B2EDA14-4A00-4D94-B0C2-0F6F8D6ED7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10050" y="673100"/>
            <a:ext cx="3771900" cy="5511800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txBody>
          <a:bodyPr/>
          <a:lstStyle>
            <a:lvl1pPr>
              <a:defRPr sz="2000">
                <a:latin typeface="+mn-lt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8581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1634FDF-964D-4AAE-B61E-F9A2806E18CA}"/>
              </a:ext>
            </a:extLst>
          </p:cNvPr>
          <p:cNvSpPr/>
          <p:nvPr userDrawn="1"/>
        </p:nvSpPr>
        <p:spPr>
          <a:xfrm>
            <a:off x="3304901" y="4232366"/>
            <a:ext cx="8887099" cy="26256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2B111623-ACAE-42C0-B20B-EC8048E9956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1887" y="2625634"/>
            <a:ext cx="3740331" cy="3739241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txBody>
          <a:bodyPr>
            <a:normAutofit/>
          </a:bodyPr>
          <a:lstStyle>
            <a:lvl1pPr>
              <a:defRPr sz="2400">
                <a:latin typeface="+mn-lt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025D47C-3D77-44EA-BA93-8AB4612D38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84915" y="2625634"/>
            <a:ext cx="3740331" cy="3739241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txBody>
          <a:bodyPr>
            <a:normAutofit/>
          </a:bodyPr>
          <a:lstStyle>
            <a:lvl1pPr>
              <a:defRPr sz="2400">
                <a:latin typeface="+mn-lt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3FFF85A4-2CA9-45C4-9736-46FAAAE412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77943" y="2625634"/>
            <a:ext cx="3614057" cy="3739241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txBody>
          <a:bodyPr>
            <a:normAutofit/>
          </a:bodyPr>
          <a:lstStyle>
            <a:lvl1pPr>
              <a:defRPr sz="2400">
                <a:latin typeface="+mn-lt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45052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025D47C-3D77-44EA-BA93-8AB4612D38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84300" y="1325727"/>
            <a:ext cx="2875077" cy="4218375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txBody>
          <a:bodyPr/>
          <a:lstStyle>
            <a:lvl1pPr>
              <a:defRPr sz="2000">
                <a:latin typeface="+mn-lt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7897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CF4C8BBC-73EC-4EA9-91A6-06B0E1BADCD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2707" y="0"/>
            <a:ext cx="2759178" cy="3644537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txBody>
          <a:bodyPr wrap="square">
            <a:noAutofit/>
          </a:bodyPr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07479565-329A-4790-913D-1694D258859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85060" y="0"/>
            <a:ext cx="2759178" cy="3644537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txBody>
          <a:bodyPr wrap="square">
            <a:noAutofit/>
          </a:bodyPr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52CA2471-2736-4066-AD6D-7FC41B20886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22707" y="3788229"/>
            <a:ext cx="2759178" cy="3069771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txBody>
          <a:bodyPr wrap="square">
            <a:noAutofit/>
          </a:bodyPr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C942D22B-EF65-4895-B833-AD18216CF7C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85060" y="3788229"/>
            <a:ext cx="2759178" cy="3069771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txBody>
          <a:bodyPr wrap="square">
            <a:noAutofit/>
          </a:bodyPr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4536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2B452FF-2199-4E67-B1AA-C7FF5FB43C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654300"/>
            <a:ext cx="12192000" cy="42037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03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FC022F-6201-47DD-AC40-B14C3B810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24FFC-5E29-4C74-B369-F5362E54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5F505-2646-4311-BA46-DACAE2938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D0E8F-225C-48D9-BDA7-E73E6CB1B80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88986-8E72-4BB9-8EBF-6D335FC34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188D8-A191-42CB-8ED5-27F0035A1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31A5B-5BF0-4F34-A303-A9D048FA7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3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jpeg"/><Relationship Id="rId7" Type="http://schemas.openxmlformats.org/officeDocument/2006/relationships/image" Target="../media/image30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3.svg"/><Relationship Id="rId5" Type="http://schemas.openxmlformats.org/officeDocument/2006/relationships/image" Target="../media/image28.svg"/><Relationship Id="rId10" Type="http://schemas.openxmlformats.org/officeDocument/2006/relationships/image" Target="../media/image2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0DC7519-1B76-48E2-99F2-B9F72C971F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210175"/>
          </a:xfrm>
        </p:spPr>
      </p:pic>
      <p:sp>
        <p:nvSpPr>
          <p:cNvPr id="10" name="Parallelogram 9">
            <a:extLst>
              <a:ext uri="{FF2B5EF4-FFF2-40B4-BE49-F238E27FC236}">
                <a16:creationId xmlns:a16="http://schemas.microsoft.com/office/drawing/2014/main" id="{0B2DDD02-82D4-4CE2-A3A5-AC8934F98D72}"/>
              </a:ext>
            </a:extLst>
          </p:cNvPr>
          <p:cNvSpPr/>
          <p:nvPr/>
        </p:nvSpPr>
        <p:spPr>
          <a:xfrm rot="5400000" flipV="1">
            <a:off x="6139771" y="2852285"/>
            <a:ext cx="5696404" cy="6408054"/>
          </a:xfrm>
          <a:prstGeom prst="parallelogram">
            <a:avLst>
              <a:gd name="adj" fmla="val 24101"/>
            </a:avLst>
          </a:prstGeom>
          <a:gradFill>
            <a:gsLst>
              <a:gs pos="42000">
                <a:schemeClr val="accent6">
                  <a:alpha val="37000"/>
                </a:schemeClr>
              </a:gs>
              <a:gs pos="100000">
                <a:schemeClr val="accent5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CCECFF9B-D00B-4269-8D74-26B46ABE2382}"/>
              </a:ext>
            </a:extLst>
          </p:cNvPr>
          <p:cNvSpPr/>
          <p:nvPr/>
        </p:nvSpPr>
        <p:spPr>
          <a:xfrm rot="16200000">
            <a:off x="3247800" y="616856"/>
            <a:ext cx="5696404" cy="12192002"/>
          </a:xfrm>
          <a:prstGeom prst="parallelogram">
            <a:avLst>
              <a:gd name="adj" fmla="val 23082"/>
            </a:avLst>
          </a:prstGeom>
          <a:gradFill>
            <a:gsLst>
              <a:gs pos="11000">
                <a:schemeClr val="accent5"/>
              </a:gs>
              <a:gs pos="100000">
                <a:schemeClr val="accent6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8A6FF8-80A0-43AA-B2BF-E3C24A3DD6D6}"/>
              </a:ext>
            </a:extLst>
          </p:cNvPr>
          <p:cNvSpPr txBox="1"/>
          <p:nvPr/>
        </p:nvSpPr>
        <p:spPr>
          <a:xfrm>
            <a:off x="1493366" y="5053279"/>
            <a:ext cx="4945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PROPOSAL</a:t>
            </a:r>
            <a:endParaRPr lang="en-US" sz="4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69DFB1-D63D-438A-95EB-9AF0EF1AFD30}"/>
              </a:ext>
            </a:extLst>
          </p:cNvPr>
          <p:cNvSpPr txBox="1"/>
          <p:nvPr/>
        </p:nvSpPr>
        <p:spPr>
          <a:xfrm>
            <a:off x="1493366" y="5805040"/>
            <a:ext cx="7109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416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 TEMPLATE</a:t>
            </a:r>
            <a:endParaRPr lang="en-US" sz="3200" spc="416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BA2195-3EFB-46A3-9A2A-A2960E381714}"/>
              </a:ext>
            </a:extLst>
          </p:cNvPr>
          <p:cNvSpPr txBox="1"/>
          <p:nvPr/>
        </p:nvSpPr>
        <p:spPr>
          <a:xfrm>
            <a:off x="1493366" y="4576969"/>
            <a:ext cx="4945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416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FREE BUSINESS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04D7EB-0A31-44ED-807D-725F40F1E321}"/>
              </a:ext>
            </a:extLst>
          </p:cNvPr>
          <p:cNvSpPr txBox="1"/>
          <p:nvPr/>
        </p:nvSpPr>
        <p:spPr>
          <a:xfrm>
            <a:off x="9504680" y="6474023"/>
            <a:ext cx="228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FPPT.com</a:t>
            </a:r>
          </a:p>
        </p:txBody>
      </p:sp>
      <p:pic>
        <p:nvPicPr>
          <p:cNvPr id="20" name="Graphic 19" descr="World">
            <a:extLst>
              <a:ext uri="{FF2B5EF4-FFF2-40B4-BE49-F238E27FC236}">
                <a16:creationId xmlns:a16="http://schemas.microsoft.com/office/drawing/2014/main" id="{C603E231-EBA7-4AD9-AAA1-2544886DBA8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54863" y="6543614"/>
            <a:ext cx="182880" cy="182880"/>
          </a:xfrm>
          <a:prstGeom prst="rect">
            <a:avLst/>
          </a:prstGeom>
        </p:spPr>
      </p:pic>
      <p:grpSp>
        <p:nvGrpSpPr>
          <p:cNvPr id="21" name="Google Shape;279;p29">
            <a:extLst>
              <a:ext uri="{FF2B5EF4-FFF2-40B4-BE49-F238E27FC236}">
                <a16:creationId xmlns:a16="http://schemas.microsoft.com/office/drawing/2014/main" id="{EA84EA5B-5275-470B-B44B-BDF0DBD3BE1B}"/>
              </a:ext>
            </a:extLst>
          </p:cNvPr>
          <p:cNvGrpSpPr/>
          <p:nvPr/>
        </p:nvGrpSpPr>
        <p:grpSpPr>
          <a:xfrm>
            <a:off x="10472084" y="2693978"/>
            <a:ext cx="1470043" cy="1470043"/>
            <a:chOff x="238125" y="2189800"/>
            <a:chExt cx="1119325" cy="1119325"/>
          </a:xfrm>
          <a:solidFill>
            <a:schemeClr val="bg1">
              <a:lumMod val="95000"/>
            </a:schemeClr>
          </a:solidFill>
        </p:grpSpPr>
        <p:sp>
          <p:nvSpPr>
            <p:cNvPr id="22" name="Google Shape;280;p29">
              <a:extLst>
                <a:ext uri="{FF2B5EF4-FFF2-40B4-BE49-F238E27FC236}">
                  <a16:creationId xmlns:a16="http://schemas.microsoft.com/office/drawing/2014/main" id="{FB4EF1C1-2754-48EF-B20C-62DE31C3ABF6}"/>
                </a:ext>
              </a:extLst>
            </p:cNvPr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81;p29">
              <a:extLst>
                <a:ext uri="{FF2B5EF4-FFF2-40B4-BE49-F238E27FC236}">
                  <a16:creationId xmlns:a16="http://schemas.microsoft.com/office/drawing/2014/main" id="{50EAAD11-5D1F-423E-8F40-19B153CA5C55}"/>
                </a:ext>
              </a:extLst>
            </p:cNvPr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82;p29">
              <a:extLst>
                <a:ext uri="{FF2B5EF4-FFF2-40B4-BE49-F238E27FC236}">
                  <a16:creationId xmlns:a16="http://schemas.microsoft.com/office/drawing/2014/main" id="{55B54363-1072-4699-AA50-E273A02D3714}"/>
                </a:ext>
              </a:extLst>
            </p:cNvPr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83;p29">
              <a:extLst>
                <a:ext uri="{FF2B5EF4-FFF2-40B4-BE49-F238E27FC236}">
                  <a16:creationId xmlns:a16="http://schemas.microsoft.com/office/drawing/2014/main" id="{39708F56-683B-4370-ACBB-00CFC587241E}"/>
                </a:ext>
              </a:extLst>
            </p:cNvPr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84;p29">
              <a:extLst>
                <a:ext uri="{FF2B5EF4-FFF2-40B4-BE49-F238E27FC236}">
                  <a16:creationId xmlns:a16="http://schemas.microsoft.com/office/drawing/2014/main" id="{7C43F870-0792-4EC9-8BC8-B21CA8019A5B}"/>
                </a:ext>
              </a:extLst>
            </p:cNvPr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85;p29">
              <a:extLst>
                <a:ext uri="{FF2B5EF4-FFF2-40B4-BE49-F238E27FC236}">
                  <a16:creationId xmlns:a16="http://schemas.microsoft.com/office/drawing/2014/main" id="{34D78CBC-2B61-418B-B7E7-1F704F64F193}"/>
                </a:ext>
              </a:extLst>
            </p:cNvPr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6;p29">
              <a:extLst>
                <a:ext uri="{FF2B5EF4-FFF2-40B4-BE49-F238E27FC236}">
                  <a16:creationId xmlns:a16="http://schemas.microsoft.com/office/drawing/2014/main" id="{00EF84B5-E960-4E67-8E35-838FEDE8CE76}"/>
                </a:ext>
              </a:extLst>
            </p:cNvPr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87;p29">
              <a:extLst>
                <a:ext uri="{FF2B5EF4-FFF2-40B4-BE49-F238E27FC236}">
                  <a16:creationId xmlns:a16="http://schemas.microsoft.com/office/drawing/2014/main" id="{2C452933-1063-411E-8334-022843D06611}"/>
                </a:ext>
              </a:extLst>
            </p:cNvPr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88;p29">
              <a:extLst>
                <a:ext uri="{FF2B5EF4-FFF2-40B4-BE49-F238E27FC236}">
                  <a16:creationId xmlns:a16="http://schemas.microsoft.com/office/drawing/2014/main" id="{824C4D97-D3CE-45FB-A2B5-6D39B2E035D5}"/>
                </a:ext>
              </a:extLst>
            </p:cNvPr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89;p29">
              <a:extLst>
                <a:ext uri="{FF2B5EF4-FFF2-40B4-BE49-F238E27FC236}">
                  <a16:creationId xmlns:a16="http://schemas.microsoft.com/office/drawing/2014/main" id="{A46D1B34-7EE6-4A03-ABD6-0ED29E0820A1}"/>
                </a:ext>
              </a:extLst>
            </p:cNvPr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90;p29">
              <a:extLst>
                <a:ext uri="{FF2B5EF4-FFF2-40B4-BE49-F238E27FC236}">
                  <a16:creationId xmlns:a16="http://schemas.microsoft.com/office/drawing/2014/main" id="{0E037D5B-6546-4D31-9C3B-83F7B0F88ECB}"/>
                </a:ext>
              </a:extLst>
            </p:cNvPr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91;p29">
              <a:extLst>
                <a:ext uri="{FF2B5EF4-FFF2-40B4-BE49-F238E27FC236}">
                  <a16:creationId xmlns:a16="http://schemas.microsoft.com/office/drawing/2014/main" id="{60C5851A-4ADE-46A7-84D5-5DB46134369C}"/>
                </a:ext>
              </a:extLst>
            </p:cNvPr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13;p2">
            <a:extLst>
              <a:ext uri="{FF2B5EF4-FFF2-40B4-BE49-F238E27FC236}">
                <a16:creationId xmlns:a16="http://schemas.microsoft.com/office/drawing/2014/main" id="{901C4B17-2731-4D48-B237-CD7E00CA09D0}"/>
              </a:ext>
            </a:extLst>
          </p:cNvPr>
          <p:cNvGrpSpPr/>
          <p:nvPr/>
        </p:nvGrpSpPr>
        <p:grpSpPr>
          <a:xfrm rot="5400000">
            <a:off x="-354416" y="3760250"/>
            <a:ext cx="2226638" cy="732942"/>
            <a:chOff x="2235050" y="548425"/>
            <a:chExt cx="307875" cy="101325"/>
          </a:xfrm>
          <a:solidFill>
            <a:schemeClr val="bg1">
              <a:lumMod val="95000"/>
            </a:schemeClr>
          </a:solidFill>
        </p:grpSpPr>
        <p:sp>
          <p:nvSpPr>
            <p:cNvPr id="35" name="Google Shape;14;p2">
              <a:extLst>
                <a:ext uri="{FF2B5EF4-FFF2-40B4-BE49-F238E27FC236}">
                  <a16:creationId xmlns:a16="http://schemas.microsoft.com/office/drawing/2014/main" id="{EE4BCADE-3B74-4F0B-8163-355A736B4FD1}"/>
                </a:ext>
              </a:extLst>
            </p:cNvPr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;p2">
              <a:extLst>
                <a:ext uri="{FF2B5EF4-FFF2-40B4-BE49-F238E27FC236}">
                  <a16:creationId xmlns:a16="http://schemas.microsoft.com/office/drawing/2014/main" id="{E7C852DC-8ED6-4DAC-ACC2-C613019917DA}"/>
                </a:ext>
              </a:extLst>
            </p:cNvPr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;p2">
              <a:extLst>
                <a:ext uri="{FF2B5EF4-FFF2-40B4-BE49-F238E27FC236}">
                  <a16:creationId xmlns:a16="http://schemas.microsoft.com/office/drawing/2014/main" id="{8EEBBAF9-6F7E-4490-8AEC-3A61C6A5A72A}"/>
                </a:ext>
              </a:extLst>
            </p:cNvPr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;p2">
              <a:extLst>
                <a:ext uri="{FF2B5EF4-FFF2-40B4-BE49-F238E27FC236}">
                  <a16:creationId xmlns:a16="http://schemas.microsoft.com/office/drawing/2014/main" id="{957FC2A2-E1D6-4203-872D-BBF4773A7423}"/>
                </a:ext>
              </a:extLst>
            </p:cNvPr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8;p2">
              <a:extLst>
                <a:ext uri="{FF2B5EF4-FFF2-40B4-BE49-F238E27FC236}">
                  <a16:creationId xmlns:a16="http://schemas.microsoft.com/office/drawing/2014/main" id="{15AFD9A0-D69A-4B07-BD95-896E77EDB0CD}"/>
                </a:ext>
              </a:extLst>
            </p:cNvPr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;p2">
              <a:extLst>
                <a:ext uri="{FF2B5EF4-FFF2-40B4-BE49-F238E27FC236}">
                  <a16:creationId xmlns:a16="http://schemas.microsoft.com/office/drawing/2014/main" id="{D625F7D4-57DB-4EF0-8040-351061C6F583}"/>
                </a:ext>
              </a:extLst>
            </p:cNvPr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0;p2">
              <a:extLst>
                <a:ext uri="{FF2B5EF4-FFF2-40B4-BE49-F238E27FC236}">
                  <a16:creationId xmlns:a16="http://schemas.microsoft.com/office/drawing/2014/main" id="{160ADCF2-443A-43F1-B870-7E8C414904E5}"/>
                </a:ext>
              </a:extLst>
            </p:cNvPr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;p2">
              <a:extLst>
                <a:ext uri="{FF2B5EF4-FFF2-40B4-BE49-F238E27FC236}">
                  <a16:creationId xmlns:a16="http://schemas.microsoft.com/office/drawing/2014/main" id="{9D5AE599-7AE4-4D34-BC6E-ECB2EA358099}"/>
                </a:ext>
              </a:extLst>
            </p:cNvPr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2;p2">
              <a:extLst>
                <a:ext uri="{FF2B5EF4-FFF2-40B4-BE49-F238E27FC236}">
                  <a16:creationId xmlns:a16="http://schemas.microsoft.com/office/drawing/2014/main" id="{67D230B1-685E-472A-A201-6510A881D633}"/>
                </a:ext>
              </a:extLst>
            </p:cNvPr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;p2">
              <a:extLst>
                <a:ext uri="{FF2B5EF4-FFF2-40B4-BE49-F238E27FC236}">
                  <a16:creationId xmlns:a16="http://schemas.microsoft.com/office/drawing/2014/main" id="{667087F5-F6F8-4C2C-A4AB-94C1901A79F2}"/>
                </a:ext>
              </a:extLst>
            </p:cNvPr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4;p2">
              <a:extLst>
                <a:ext uri="{FF2B5EF4-FFF2-40B4-BE49-F238E27FC236}">
                  <a16:creationId xmlns:a16="http://schemas.microsoft.com/office/drawing/2014/main" id="{2E761429-8106-4710-AC57-5A33245085E5}"/>
                </a:ext>
              </a:extLst>
            </p:cNvPr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;p2">
              <a:extLst>
                <a:ext uri="{FF2B5EF4-FFF2-40B4-BE49-F238E27FC236}">
                  <a16:creationId xmlns:a16="http://schemas.microsoft.com/office/drawing/2014/main" id="{BDE2E19F-9A17-4520-A889-E02359E25570}"/>
                </a:ext>
              </a:extLst>
            </p:cNvPr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6;p2">
              <a:extLst>
                <a:ext uri="{FF2B5EF4-FFF2-40B4-BE49-F238E27FC236}">
                  <a16:creationId xmlns:a16="http://schemas.microsoft.com/office/drawing/2014/main" id="{2D718C24-360A-41C5-9E5A-D3FEDB06E6C7}"/>
                </a:ext>
              </a:extLst>
            </p:cNvPr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;p2">
              <a:extLst>
                <a:ext uri="{FF2B5EF4-FFF2-40B4-BE49-F238E27FC236}">
                  <a16:creationId xmlns:a16="http://schemas.microsoft.com/office/drawing/2014/main" id="{84FB676A-BBEF-48A7-AD3A-87A9A8BDB10C}"/>
                </a:ext>
              </a:extLst>
            </p:cNvPr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8;p2">
              <a:extLst>
                <a:ext uri="{FF2B5EF4-FFF2-40B4-BE49-F238E27FC236}">
                  <a16:creationId xmlns:a16="http://schemas.microsoft.com/office/drawing/2014/main" id="{494FE579-E5DE-4241-919D-74377D20CAC1}"/>
                </a:ext>
              </a:extLst>
            </p:cNvPr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9;p2">
              <a:extLst>
                <a:ext uri="{FF2B5EF4-FFF2-40B4-BE49-F238E27FC236}">
                  <a16:creationId xmlns:a16="http://schemas.microsoft.com/office/drawing/2014/main" id="{EEDD9400-C075-44FA-BA9A-6BD77AE76722}"/>
                </a:ext>
              </a:extLst>
            </p:cNvPr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0;p2">
              <a:extLst>
                <a:ext uri="{FF2B5EF4-FFF2-40B4-BE49-F238E27FC236}">
                  <a16:creationId xmlns:a16="http://schemas.microsoft.com/office/drawing/2014/main" id="{D0CD92C7-7EAB-4790-BF14-771C8DDBF46B}"/>
                </a:ext>
              </a:extLst>
            </p:cNvPr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1;p2">
              <a:extLst>
                <a:ext uri="{FF2B5EF4-FFF2-40B4-BE49-F238E27FC236}">
                  <a16:creationId xmlns:a16="http://schemas.microsoft.com/office/drawing/2014/main" id="{8A161DD3-BA78-4C01-BAF7-A616A59BC4E7}"/>
                </a:ext>
              </a:extLst>
            </p:cNvPr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2;p2">
              <a:extLst>
                <a:ext uri="{FF2B5EF4-FFF2-40B4-BE49-F238E27FC236}">
                  <a16:creationId xmlns:a16="http://schemas.microsoft.com/office/drawing/2014/main" id="{4794305E-6844-4FA7-837E-9AB330A24FD5}"/>
                </a:ext>
              </a:extLst>
            </p:cNvPr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3;p2">
              <a:extLst>
                <a:ext uri="{FF2B5EF4-FFF2-40B4-BE49-F238E27FC236}">
                  <a16:creationId xmlns:a16="http://schemas.microsoft.com/office/drawing/2014/main" id="{2FA93200-65D8-4B11-A4AD-691CE6F52313}"/>
                </a:ext>
              </a:extLst>
            </p:cNvPr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4;p2">
              <a:extLst>
                <a:ext uri="{FF2B5EF4-FFF2-40B4-BE49-F238E27FC236}">
                  <a16:creationId xmlns:a16="http://schemas.microsoft.com/office/drawing/2014/main" id="{CFE5A820-7908-4CD7-B389-D4AA8A56EC53}"/>
                </a:ext>
              </a:extLst>
            </p:cNvPr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E:\websites\free-power-point-templates\2012\logos.png">
            <a:extLst>
              <a:ext uri="{FF2B5EF4-FFF2-40B4-BE49-F238E27FC236}">
                <a16:creationId xmlns:a16="http://schemas.microsoft.com/office/drawing/2014/main" id="{4013051F-FAE2-BBB1-33BB-D04A9B6F0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418881" y="6245272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371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0DC7519-1B76-48E2-99F2-B9F72C971F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210175"/>
          </a:xfrm>
        </p:spPr>
      </p:pic>
      <p:sp>
        <p:nvSpPr>
          <p:cNvPr id="10" name="Parallelogram 9">
            <a:extLst>
              <a:ext uri="{FF2B5EF4-FFF2-40B4-BE49-F238E27FC236}">
                <a16:creationId xmlns:a16="http://schemas.microsoft.com/office/drawing/2014/main" id="{0B2DDD02-82D4-4CE2-A3A5-AC8934F98D72}"/>
              </a:ext>
            </a:extLst>
          </p:cNvPr>
          <p:cNvSpPr/>
          <p:nvPr/>
        </p:nvSpPr>
        <p:spPr>
          <a:xfrm rot="5400000" flipV="1">
            <a:off x="6139771" y="2852285"/>
            <a:ext cx="5696404" cy="6408054"/>
          </a:xfrm>
          <a:prstGeom prst="parallelogram">
            <a:avLst>
              <a:gd name="adj" fmla="val 24101"/>
            </a:avLst>
          </a:prstGeom>
          <a:gradFill>
            <a:gsLst>
              <a:gs pos="42000">
                <a:schemeClr val="accent6">
                  <a:alpha val="37000"/>
                </a:schemeClr>
              </a:gs>
              <a:gs pos="100000">
                <a:schemeClr val="accent5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CCECFF9B-D00B-4269-8D74-26B46ABE2382}"/>
              </a:ext>
            </a:extLst>
          </p:cNvPr>
          <p:cNvSpPr/>
          <p:nvPr/>
        </p:nvSpPr>
        <p:spPr>
          <a:xfrm rot="16200000">
            <a:off x="3247800" y="616856"/>
            <a:ext cx="5696404" cy="12192002"/>
          </a:xfrm>
          <a:prstGeom prst="parallelogram">
            <a:avLst>
              <a:gd name="adj" fmla="val 23082"/>
            </a:avLst>
          </a:prstGeom>
          <a:gradFill>
            <a:gsLst>
              <a:gs pos="11000">
                <a:schemeClr val="accent5"/>
              </a:gs>
              <a:gs pos="100000">
                <a:schemeClr val="accent6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8A6FF8-80A0-43AA-B2BF-E3C24A3DD6D6}"/>
              </a:ext>
            </a:extLst>
          </p:cNvPr>
          <p:cNvSpPr txBox="1"/>
          <p:nvPr/>
        </p:nvSpPr>
        <p:spPr>
          <a:xfrm>
            <a:off x="1493366" y="5053279"/>
            <a:ext cx="4945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4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TEMPLATE</a:t>
            </a:r>
            <a:endParaRPr lang="en-US" sz="4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69DFB1-D63D-438A-95EB-9AF0EF1AFD30}"/>
              </a:ext>
            </a:extLst>
          </p:cNvPr>
          <p:cNvSpPr txBox="1"/>
          <p:nvPr/>
        </p:nvSpPr>
        <p:spPr>
          <a:xfrm>
            <a:off x="1493366" y="5805040"/>
            <a:ext cx="4945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416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BA2195-3EFB-46A3-9A2A-A2960E381714}"/>
              </a:ext>
            </a:extLst>
          </p:cNvPr>
          <p:cNvSpPr txBox="1"/>
          <p:nvPr/>
        </p:nvSpPr>
        <p:spPr>
          <a:xfrm>
            <a:off x="1493366" y="4576969"/>
            <a:ext cx="4945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416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 PROPOSAL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04D7EB-0A31-44ED-807D-725F40F1E321}"/>
              </a:ext>
            </a:extLst>
          </p:cNvPr>
          <p:cNvSpPr txBox="1"/>
          <p:nvPr/>
        </p:nvSpPr>
        <p:spPr>
          <a:xfrm>
            <a:off x="8835573" y="6474023"/>
            <a:ext cx="2959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FPPT.com</a:t>
            </a:r>
          </a:p>
        </p:txBody>
      </p:sp>
      <p:pic>
        <p:nvPicPr>
          <p:cNvPr id="20" name="Graphic 19" descr="World">
            <a:extLst>
              <a:ext uri="{FF2B5EF4-FFF2-40B4-BE49-F238E27FC236}">
                <a16:creationId xmlns:a16="http://schemas.microsoft.com/office/drawing/2014/main" id="{C603E231-EBA7-4AD9-AAA1-2544886DBA8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5910" y="6543614"/>
            <a:ext cx="182880" cy="182880"/>
          </a:xfrm>
          <a:prstGeom prst="rect">
            <a:avLst/>
          </a:prstGeom>
        </p:spPr>
      </p:pic>
      <p:grpSp>
        <p:nvGrpSpPr>
          <p:cNvPr id="21" name="Google Shape;279;p29">
            <a:extLst>
              <a:ext uri="{FF2B5EF4-FFF2-40B4-BE49-F238E27FC236}">
                <a16:creationId xmlns:a16="http://schemas.microsoft.com/office/drawing/2014/main" id="{EA84EA5B-5275-470B-B44B-BDF0DBD3BE1B}"/>
              </a:ext>
            </a:extLst>
          </p:cNvPr>
          <p:cNvGrpSpPr/>
          <p:nvPr/>
        </p:nvGrpSpPr>
        <p:grpSpPr>
          <a:xfrm>
            <a:off x="10472084" y="2693978"/>
            <a:ext cx="1470043" cy="1470043"/>
            <a:chOff x="238125" y="2189800"/>
            <a:chExt cx="1119325" cy="1119325"/>
          </a:xfrm>
          <a:solidFill>
            <a:schemeClr val="bg1">
              <a:lumMod val="95000"/>
            </a:schemeClr>
          </a:solidFill>
        </p:grpSpPr>
        <p:sp>
          <p:nvSpPr>
            <p:cNvPr id="22" name="Google Shape;280;p29">
              <a:extLst>
                <a:ext uri="{FF2B5EF4-FFF2-40B4-BE49-F238E27FC236}">
                  <a16:creationId xmlns:a16="http://schemas.microsoft.com/office/drawing/2014/main" id="{FB4EF1C1-2754-48EF-B20C-62DE31C3ABF6}"/>
                </a:ext>
              </a:extLst>
            </p:cNvPr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81;p29">
              <a:extLst>
                <a:ext uri="{FF2B5EF4-FFF2-40B4-BE49-F238E27FC236}">
                  <a16:creationId xmlns:a16="http://schemas.microsoft.com/office/drawing/2014/main" id="{50EAAD11-5D1F-423E-8F40-19B153CA5C55}"/>
                </a:ext>
              </a:extLst>
            </p:cNvPr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82;p29">
              <a:extLst>
                <a:ext uri="{FF2B5EF4-FFF2-40B4-BE49-F238E27FC236}">
                  <a16:creationId xmlns:a16="http://schemas.microsoft.com/office/drawing/2014/main" id="{55B54363-1072-4699-AA50-E273A02D3714}"/>
                </a:ext>
              </a:extLst>
            </p:cNvPr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83;p29">
              <a:extLst>
                <a:ext uri="{FF2B5EF4-FFF2-40B4-BE49-F238E27FC236}">
                  <a16:creationId xmlns:a16="http://schemas.microsoft.com/office/drawing/2014/main" id="{39708F56-683B-4370-ACBB-00CFC587241E}"/>
                </a:ext>
              </a:extLst>
            </p:cNvPr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84;p29">
              <a:extLst>
                <a:ext uri="{FF2B5EF4-FFF2-40B4-BE49-F238E27FC236}">
                  <a16:creationId xmlns:a16="http://schemas.microsoft.com/office/drawing/2014/main" id="{7C43F870-0792-4EC9-8BC8-B21CA8019A5B}"/>
                </a:ext>
              </a:extLst>
            </p:cNvPr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85;p29">
              <a:extLst>
                <a:ext uri="{FF2B5EF4-FFF2-40B4-BE49-F238E27FC236}">
                  <a16:creationId xmlns:a16="http://schemas.microsoft.com/office/drawing/2014/main" id="{34D78CBC-2B61-418B-B7E7-1F704F64F193}"/>
                </a:ext>
              </a:extLst>
            </p:cNvPr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6;p29">
              <a:extLst>
                <a:ext uri="{FF2B5EF4-FFF2-40B4-BE49-F238E27FC236}">
                  <a16:creationId xmlns:a16="http://schemas.microsoft.com/office/drawing/2014/main" id="{00EF84B5-E960-4E67-8E35-838FEDE8CE76}"/>
                </a:ext>
              </a:extLst>
            </p:cNvPr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87;p29">
              <a:extLst>
                <a:ext uri="{FF2B5EF4-FFF2-40B4-BE49-F238E27FC236}">
                  <a16:creationId xmlns:a16="http://schemas.microsoft.com/office/drawing/2014/main" id="{2C452933-1063-411E-8334-022843D06611}"/>
                </a:ext>
              </a:extLst>
            </p:cNvPr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88;p29">
              <a:extLst>
                <a:ext uri="{FF2B5EF4-FFF2-40B4-BE49-F238E27FC236}">
                  <a16:creationId xmlns:a16="http://schemas.microsoft.com/office/drawing/2014/main" id="{824C4D97-D3CE-45FB-A2B5-6D39B2E035D5}"/>
                </a:ext>
              </a:extLst>
            </p:cNvPr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89;p29">
              <a:extLst>
                <a:ext uri="{FF2B5EF4-FFF2-40B4-BE49-F238E27FC236}">
                  <a16:creationId xmlns:a16="http://schemas.microsoft.com/office/drawing/2014/main" id="{A46D1B34-7EE6-4A03-ABD6-0ED29E0820A1}"/>
                </a:ext>
              </a:extLst>
            </p:cNvPr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90;p29">
              <a:extLst>
                <a:ext uri="{FF2B5EF4-FFF2-40B4-BE49-F238E27FC236}">
                  <a16:creationId xmlns:a16="http://schemas.microsoft.com/office/drawing/2014/main" id="{0E037D5B-6546-4D31-9C3B-83F7B0F88ECB}"/>
                </a:ext>
              </a:extLst>
            </p:cNvPr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91;p29">
              <a:extLst>
                <a:ext uri="{FF2B5EF4-FFF2-40B4-BE49-F238E27FC236}">
                  <a16:creationId xmlns:a16="http://schemas.microsoft.com/office/drawing/2014/main" id="{60C5851A-4ADE-46A7-84D5-5DB46134369C}"/>
                </a:ext>
              </a:extLst>
            </p:cNvPr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13;p2">
            <a:extLst>
              <a:ext uri="{FF2B5EF4-FFF2-40B4-BE49-F238E27FC236}">
                <a16:creationId xmlns:a16="http://schemas.microsoft.com/office/drawing/2014/main" id="{901C4B17-2731-4D48-B237-CD7E00CA09D0}"/>
              </a:ext>
            </a:extLst>
          </p:cNvPr>
          <p:cNvGrpSpPr/>
          <p:nvPr/>
        </p:nvGrpSpPr>
        <p:grpSpPr>
          <a:xfrm rot="5400000">
            <a:off x="-354416" y="3760250"/>
            <a:ext cx="2226638" cy="732942"/>
            <a:chOff x="2235050" y="548425"/>
            <a:chExt cx="307875" cy="101325"/>
          </a:xfrm>
          <a:solidFill>
            <a:schemeClr val="bg1">
              <a:lumMod val="95000"/>
            </a:schemeClr>
          </a:solidFill>
        </p:grpSpPr>
        <p:sp>
          <p:nvSpPr>
            <p:cNvPr id="35" name="Google Shape;14;p2">
              <a:extLst>
                <a:ext uri="{FF2B5EF4-FFF2-40B4-BE49-F238E27FC236}">
                  <a16:creationId xmlns:a16="http://schemas.microsoft.com/office/drawing/2014/main" id="{EE4BCADE-3B74-4F0B-8163-355A736B4FD1}"/>
                </a:ext>
              </a:extLst>
            </p:cNvPr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;p2">
              <a:extLst>
                <a:ext uri="{FF2B5EF4-FFF2-40B4-BE49-F238E27FC236}">
                  <a16:creationId xmlns:a16="http://schemas.microsoft.com/office/drawing/2014/main" id="{E7C852DC-8ED6-4DAC-ACC2-C613019917DA}"/>
                </a:ext>
              </a:extLst>
            </p:cNvPr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;p2">
              <a:extLst>
                <a:ext uri="{FF2B5EF4-FFF2-40B4-BE49-F238E27FC236}">
                  <a16:creationId xmlns:a16="http://schemas.microsoft.com/office/drawing/2014/main" id="{8EEBBAF9-6F7E-4490-8AEC-3A61C6A5A72A}"/>
                </a:ext>
              </a:extLst>
            </p:cNvPr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;p2">
              <a:extLst>
                <a:ext uri="{FF2B5EF4-FFF2-40B4-BE49-F238E27FC236}">
                  <a16:creationId xmlns:a16="http://schemas.microsoft.com/office/drawing/2014/main" id="{957FC2A2-E1D6-4203-872D-BBF4773A7423}"/>
                </a:ext>
              </a:extLst>
            </p:cNvPr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8;p2">
              <a:extLst>
                <a:ext uri="{FF2B5EF4-FFF2-40B4-BE49-F238E27FC236}">
                  <a16:creationId xmlns:a16="http://schemas.microsoft.com/office/drawing/2014/main" id="{15AFD9A0-D69A-4B07-BD95-896E77EDB0CD}"/>
                </a:ext>
              </a:extLst>
            </p:cNvPr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;p2">
              <a:extLst>
                <a:ext uri="{FF2B5EF4-FFF2-40B4-BE49-F238E27FC236}">
                  <a16:creationId xmlns:a16="http://schemas.microsoft.com/office/drawing/2014/main" id="{D625F7D4-57DB-4EF0-8040-351061C6F583}"/>
                </a:ext>
              </a:extLst>
            </p:cNvPr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0;p2">
              <a:extLst>
                <a:ext uri="{FF2B5EF4-FFF2-40B4-BE49-F238E27FC236}">
                  <a16:creationId xmlns:a16="http://schemas.microsoft.com/office/drawing/2014/main" id="{160ADCF2-443A-43F1-B870-7E8C414904E5}"/>
                </a:ext>
              </a:extLst>
            </p:cNvPr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;p2">
              <a:extLst>
                <a:ext uri="{FF2B5EF4-FFF2-40B4-BE49-F238E27FC236}">
                  <a16:creationId xmlns:a16="http://schemas.microsoft.com/office/drawing/2014/main" id="{9D5AE599-7AE4-4D34-BC6E-ECB2EA358099}"/>
                </a:ext>
              </a:extLst>
            </p:cNvPr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2;p2">
              <a:extLst>
                <a:ext uri="{FF2B5EF4-FFF2-40B4-BE49-F238E27FC236}">
                  <a16:creationId xmlns:a16="http://schemas.microsoft.com/office/drawing/2014/main" id="{67D230B1-685E-472A-A201-6510A881D633}"/>
                </a:ext>
              </a:extLst>
            </p:cNvPr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;p2">
              <a:extLst>
                <a:ext uri="{FF2B5EF4-FFF2-40B4-BE49-F238E27FC236}">
                  <a16:creationId xmlns:a16="http://schemas.microsoft.com/office/drawing/2014/main" id="{667087F5-F6F8-4C2C-A4AB-94C1901A79F2}"/>
                </a:ext>
              </a:extLst>
            </p:cNvPr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4;p2">
              <a:extLst>
                <a:ext uri="{FF2B5EF4-FFF2-40B4-BE49-F238E27FC236}">
                  <a16:creationId xmlns:a16="http://schemas.microsoft.com/office/drawing/2014/main" id="{2E761429-8106-4710-AC57-5A33245085E5}"/>
                </a:ext>
              </a:extLst>
            </p:cNvPr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;p2">
              <a:extLst>
                <a:ext uri="{FF2B5EF4-FFF2-40B4-BE49-F238E27FC236}">
                  <a16:creationId xmlns:a16="http://schemas.microsoft.com/office/drawing/2014/main" id="{BDE2E19F-9A17-4520-A889-E02359E25570}"/>
                </a:ext>
              </a:extLst>
            </p:cNvPr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6;p2">
              <a:extLst>
                <a:ext uri="{FF2B5EF4-FFF2-40B4-BE49-F238E27FC236}">
                  <a16:creationId xmlns:a16="http://schemas.microsoft.com/office/drawing/2014/main" id="{2D718C24-360A-41C5-9E5A-D3FEDB06E6C7}"/>
                </a:ext>
              </a:extLst>
            </p:cNvPr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;p2">
              <a:extLst>
                <a:ext uri="{FF2B5EF4-FFF2-40B4-BE49-F238E27FC236}">
                  <a16:creationId xmlns:a16="http://schemas.microsoft.com/office/drawing/2014/main" id="{84FB676A-BBEF-48A7-AD3A-87A9A8BDB10C}"/>
                </a:ext>
              </a:extLst>
            </p:cNvPr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8;p2">
              <a:extLst>
                <a:ext uri="{FF2B5EF4-FFF2-40B4-BE49-F238E27FC236}">
                  <a16:creationId xmlns:a16="http://schemas.microsoft.com/office/drawing/2014/main" id="{494FE579-E5DE-4241-919D-74377D20CAC1}"/>
                </a:ext>
              </a:extLst>
            </p:cNvPr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9;p2">
              <a:extLst>
                <a:ext uri="{FF2B5EF4-FFF2-40B4-BE49-F238E27FC236}">
                  <a16:creationId xmlns:a16="http://schemas.microsoft.com/office/drawing/2014/main" id="{EEDD9400-C075-44FA-BA9A-6BD77AE76722}"/>
                </a:ext>
              </a:extLst>
            </p:cNvPr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0;p2">
              <a:extLst>
                <a:ext uri="{FF2B5EF4-FFF2-40B4-BE49-F238E27FC236}">
                  <a16:creationId xmlns:a16="http://schemas.microsoft.com/office/drawing/2014/main" id="{D0CD92C7-7EAB-4790-BF14-771C8DDBF46B}"/>
                </a:ext>
              </a:extLst>
            </p:cNvPr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1;p2">
              <a:extLst>
                <a:ext uri="{FF2B5EF4-FFF2-40B4-BE49-F238E27FC236}">
                  <a16:creationId xmlns:a16="http://schemas.microsoft.com/office/drawing/2014/main" id="{8A161DD3-BA78-4C01-BAF7-A616A59BC4E7}"/>
                </a:ext>
              </a:extLst>
            </p:cNvPr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2;p2">
              <a:extLst>
                <a:ext uri="{FF2B5EF4-FFF2-40B4-BE49-F238E27FC236}">
                  <a16:creationId xmlns:a16="http://schemas.microsoft.com/office/drawing/2014/main" id="{4794305E-6844-4FA7-837E-9AB330A24FD5}"/>
                </a:ext>
              </a:extLst>
            </p:cNvPr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3;p2">
              <a:extLst>
                <a:ext uri="{FF2B5EF4-FFF2-40B4-BE49-F238E27FC236}">
                  <a16:creationId xmlns:a16="http://schemas.microsoft.com/office/drawing/2014/main" id="{2FA93200-65D8-4B11-A4AD-691CE6F52313}"/>
                </a:ext>
              </a:extLst>
            </p:cNvPr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4;p2">
              <a:extLst>
                <a:ext uri="{FF2B5EF4-FFF2-40B4-BE49-F238E27FC236}">
                  <a16:creationId xmlns:a16="http://schemas.microsoft.com/office/drawing/2014/main" id="{CFE5A820-7908-4CD7-B389-D4AA8A56EC53}"/>
                </a:ext>
              </a:extLst>
            </p:cNvPr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B46788C-4068-6F67-4113-610D24177F3A}"/>
              </a:ext>
            </a:extLst>
          </p:cNvPr>
          <p:cNvSpPr txBox="1"/>
          <p:nvPr/>
        </p:nvSpPr>
        <p:spPr>
          <a:xfrm>
            <a:off x="8558111" y="559621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68793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F5D278E-B706-4CBE-9363-2492CEF15B33}"/>
              </a:ext>
            </a:extLst>
          </p:cNvPr>
          <p:cNvCxnSpPr>
            <a:cxnSpLocks/>
          </p:cNvCxnSpPr>
          <p:nvPr/>
        </p:nvCxnSpPr>
        <p:spPr>
          <a:xfrm flipV="1">
            <a:off x="1271518" y="939173"/>
            <a:ext cx="0" cy="5918827"/>
          </a:xfrm>
          <a:prstGeom prst="line">
            <a:avLst/>
          </a:prstGeom>
          <a:gradFill>
            <a:gsLst>
              <a:gs pos="11000">
                <a:schemeClr val="accent5"/>
              </a:gs>
              <a:gs pos="100000">
                <a:schemeClr val="accent6"/>
              </a:gs>
            </a:gsLst>
            <a:lin ang="8100000" scaled="1"/>
          </a:gradFill>
          <a:ln w="28575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6A9B491-197F-40E9-B003-88361F00E2DE}"/>
              </a:ext>
            </a:extLst>
          </p:cNvPr>
          <p:cNvSpPr>
            <a:spLocks noChangeAspect="1"/>
          </p:cNvSpPr>
          <p:nvPr/>
        </p:nvSpPr>
        <p:spPr>
          <a:xfrm rot="10800000">
            <a:off x="1134358" y="4901565"/>
            <a:ext cx="274320" cy="274320"/>
          </a:xfrm>
          <a:prstGeom prst="ellipse">
            <a:avLst/>
          </a:prstGeom>
          <a:gradFill>
            <a:gsLst>
              <a:gs pos="11000">
                <a:schemeClr val="accent5"/>
              </a:gs>
              <a:gs pos="100000">
                <a:schemeClr val="accent6"/>
              </a:gs>
            </a:gsLst>
            <a:lin ang="8100000" scaled="1"/>
          </a:gradFill>
          <a:ln w="28575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FEE2F5-D22E-42DB-9CE2-A603971EC648}"/>
              </a:ext>
            </a:extLst>
          </p:cNvPr>
          <p:cNvSpPr>
            <a:spLocks noChangeAspect="1"/>
          </p:cNvSpPr>
          <p:nvPr/>
        </p:nvSpPr>
        <p:spPr>
          <a:xfrm rot="10800000">
            <a:off x="1134358" y="3910966"/>
            <a:ext cx="274320" cy="274320"/>
          </a:xfrm>
          <a:prstGeom prst="ellipse">
            <a:avLst/>
          </a:prstGeom>
          <a:gradFill>
            <a:gsLst>
              <a:gs pos="11000">
                <a:schemeClr val="accent5"/>
              </a:gs>
              <a:gs pos="100000">
                <a:schemeClr val="accent6"/>
              </a:gs>
            </a:gsLst>
            <a:lin ang="8100000" scaled="1"/>
          </a:gradFill>
          <a:ln w="28575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20F06D9-9BA1-46C5-9491-3C9E3AC6FB3E}"/>
              </a:ext>
            </a:extLst>
          </p:cNvPr>
          <p:cNvSpPr>
            <a:spLocks noChangeAspect="1"/>
          </p:cNvSpPr>
          <p:nvPr/>
        </p:nvSpPr>
        <p:spPr>
          <a:xfrm rot="10800000">
            <a:off x="1134358" y="2920368"/>
            <a:ext cx="274320" cy="274320"/>
          </a:xfrm>
          <a:prstGeom prst="ellipse">
            <a:avLst/>
          </a:prstGeom>
          <a:gradFill>
            <a:gsLst>
              <a:gs pos="11000">
                <a:schemeClr val="accent5"/>
              </a:gs>
              <a:gs pos="100000">
                <a:schemeClr val="accent6"/>
              </a:gs>
            </a:gsLst>
            <a:lin ang="8100000" scaled="1"/>
          </a:gradFill>
          <a:ln w="28575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1FDB03-9BB3-4910-B4D9-788E7CDD6831}"/>
              </a:ext>
            </a:extLst>
          </p:cNvPr>
          <p:cNvSpPr>
            <a:spLocks noChangeAspect="1"/>
          </p:cNvSpPr>
          <p:nvPr/>
        </p:nvSpPr>
        <p:spPr>
          <a:xfrm rot="10800000">
            <a:off x="1134358" y="1929770"/>
            <a:ext cx="274320" cy="274320"/>
          </a:xfrm>
          <a:prstGeom prst="ellipse">
            <a:avLst/>
          </a:prstGeom>
          <a:gradFill>
            <a:gsLst>
              <a:gs pos="11000">
                <a:schemeClr val="accent5"/>
              </a:gs>
              <a:gs pos="100000">
                <a:schemeClr val="accent6"/>
              </a:gs>
            </a:gsLst>
            <a:lin ang="8100000" scaled="1"/>
          </a:gradFill>
          <a:ln w="28575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A3C18-6161-485C-B1D3-3CF35DC72BEF}"/>
              </a:ext>
            </a:extLst>
          </p:cNvPr>
          <p:cNvSpPr>
            <a:spLocks noChangeAspect="1"/>
          </p:cNvSpPr>
          <p:nvPr/>
        </p:nvSpPr>
        <p:spPr>
          <a:xfrm rot="10800000">
            <a:off x="1134358" y="939172"/>
            <a:ext cx="274320" cy="274320"/>
          </a:xfrm>
          <a:prstGeom prst="ellipse">
            <a:avLst/>
          </a:prstGeom>
          <a:gradFill>
            <a:gsLst>
              <a:gs pos="11000">
                <a:schemeClr val="accent5"/>
              </a:gs>
              <a:gs pos="100000">
                <a:schemeClr val="accent6"/>
              </a:gs>
            </a:gsLst>
            <a:lin ang="8100000" scaled="1"/>
          </a:gradFill>
          <a:ln w="28575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85D64A5-CE46-4EF0-BAFD-AC4F693D4F20}"/>
              </a:ext>
            </a:extLst>
          </p:cNvPr>
          <p:cNvGrpSpPr/>
          <p:nvPr/>
        </p:nvGrpSpPr>
        <p:grpSpPr>
          <a:xfrm>
            <a:off x="1391302" y="728656"/>
            <a:ext cx="4171947" cy="695351"/>
            <a:chOff x="3057524" y="963940"/>
            <a:chExt cx="4171947" cy="695351"/>
          </a:xfrm>
        </p:grpSpPr>
        <p:sp>
          <p:nvSpPr>
            <p:cNvPr id="22" name="Text Placeholder 10">
              <a:extLst>
                <a:ext uri="{FF2B5EF4-FFF2-40B4-BE49-F238E27FC236}">
                  <a16:creationId xmlns:a16="http://schemas.microsoft.com/office/drawing/2014/main" id="{7BA2FC90-405D-4A30-B3E4-00A3030E9BDD}"/>
                </a:ext>
              </a:extLst>
            </p:cNvPr>
            <p:cNvSpPr txBox="1">
              <a:spLocks/>
            </p:cNvSpPr>
            <p:nvPr/>
          </p:nvSpPr>
          <p:spPr>
            <a:xfrm>
              <a:off x="3057524" y="1278225"/>
              <a:ext cx="4171947" cy="381066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 can edit this text for your presentations</a:t>
              </a:r>
            </a:p>
          </p:txBody>
        </p:sp>
        <p:sp>
          <p:nvSpPr>
            <p:cNvPr id="24" name="Text Placeholder 10">
              <a:extLst>
                <a:ext uri="{FF2B5EF4-FFF2-40B4-BE49-F238E27FC236}">
                  <a16:creationId xmlns:a16="http://schemas.microsoft.com/office/drawing/2014/main" id="{6220BE72-972F-428C-BDCC-BE69F23F29D1}"/>
                </a:ext>
              </a:extLst>
            </p:cNvPr>
            <p:cNvSpPr txBox="1">
              <a:spLocks/>
            </p:cNvSpPr>
            <p:nvPr/>
          </p:nvSpPr>
          <p:spPr>
            <a:xfrm>
              <a:off x="3057525" y="963940"/>
              <a:ext cx="4171946" cy="463588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About Us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A1E923-5FD7-432A-9F89-676A51CD7A09}"/>
              </a:ext>
            </a:extLst>
          </p:cNvPr>
          <p:cNvGrpSpPr/>
          <p:nvPr/>
        </p:nvGrpSpPr>
        <p:grpSpPr>
          <a:xfrm>
            <a:off x="1391302" y="1719254"/>
            <a:ext cx="4171947" cy="695351"/>
            <a:chOff x="3057524" y="963940"/>
            <a:chExt cx="4171947" cy="695351"/>
          </a:xfrm>
        </p:grpSpPr>
        <p:sp>
          <p:nvSpPr>
            <p:cNvPr id="27" name="Text Placeholder 10">
              <a:extLst>
                <a:ext uri="{FF2B5EF4-FFF2-40B4-BE49-F238E27FC236}">
                  <a16:creationId xmlns:a16="http://schemas.microsoft.com/office/drawing/2014/main" id="{03D6741F-CDE7-4840-83AE-00605C200536}"/>
                </a:ext>
              </a:extLst>
            </p:cNvPr>
            <p:cNvSpPr txBox="1">
              <a:spLocks/>
            </p:cNvSpPr>
            <p:nvPr/>
          </p:nvSpPr>
          <p:spPr>
            <a:xfrm>
              <a:off x="3057524" y="1278225"/>
              <a:ext cx="4171947" cy="381066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 can edit this text for your presentations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CEFD8EA1-E2A0-4476-BCEB-DCBC7AC89A35}"/>
                </a:ext>
              </a:extLst>
            </p:cNvPr>
            <p:cNvSpPr txBox="1">
              <a:spLocks/>
            </p:cNvSpPr>
            <p:nvPr/>
          </p:nvSpPr>
          <p:spPr>
            <a:xfrm>
              <a:off x="3057525" y="963940"/>
              <a:ext cx="4171946" cy="463588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Our Team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643A6F6-165B-4720-8D90-AD63495F4114}"/>
              </a:ext>
            </a:extLst>
          </p:cNvPr>
          <p:cNvGrpSpPr/>
          <p:nvPr/>
        </p:nvGrpSpPr>
        <p:grpSpPr>
          <a:xfrm>
            <a:off x="1391302" y="3723310"/>
            <a:ext cx="4171947" cy="695351"/>
            <a:chOff x="3057524" y="963940"/>
            <a:chExt cx="4171947" cy="695351"/>
          </a:xfrm>
        </p:grpSpPr>
        <p:sp>
          <p:nvSpPr>
            <p:cNvPr id="30" name="Text Placeholder 10">
              <a:extLst>
                <a:ext uri="{FF2B5EF4-FFF2-40B4-BE49-F238E27FC236}">
                  <a16:creationId xmlns:a16="http://schemas.microsoft.com/office/drawing/2014/main" id="{216649DB-C390-44D7-BCD5-C55A0162B354}"/>
                </a:ext>
              </a:extLst>
            </p:cNvPr>
            <p:cNvSpPr txBox="1">
              <a:spLocks/>
            </p:cNvSpPr>
            <p:nvPr/>
          </p:nvSpPr>
          <p:spPr>
            <a:xfrm>
              <a:off x="3057524" y="1278225"/>
              <a:ext cx="4171947" cy="381066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 can edit this text for your presentations</a:t>
              </a:r>
            </a:p>
          </p:txBody>
        </p:sp>
        <p:sp>
          <p:nvSpPr>
            <p:cNvPr id="31" name="Text Placeholder 10">
              <a:extLst>
                <a:ext uri="{FF2B5EF4-FFF2-40B4-BE49-F238E27FC236}">
                  <a16:creationId xmlns:a16="http://schemas.microsoft.com/office/drawing/2014/main" id="{2E56F9D4-D4C5-4198-93D2-39A06A152B93}"/>
                </a:ext>
              </a:extLst>
            </p:cNvPr>
            <p:cNvSpPr txBox="1">
              <a:spLocks/>
            </p:cNvSpPr>
            <p:nvPr/>
          </p:nvSpPr>
          <p:spPr>
            <a:xfrm>
              <a:off x="3057525" y="963940"/>
              <a:ext cx="4171946" cy="463588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Financial Report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29D5447-6FED-44FA-BDE5-81BED5CFC4ED}"/>
              </a:ext>
            </a:extLst>
          </p:cNvPr>
          <p:cNvGrpSpPr/>
          <p:nvPr/>
        </p:nvGrpSpPr>
        <p:grpSpPr>
          <a:xfrm>
            <a:off x="1391302" y="4709093"/>
            <a:ext cx="4171947" cy="695351"/>
            <a:chOff x="3057524" y="963940"/>
            <a:chExt cx="4171947" cy="695351"/>
          </a:xfrm>
        </p:grpSpPr>
        <p:sp>
          <p:nvSpPr>
            <p:cNvPr id="33" name="Text Placeholder 10">
              <a:extLst>
                <a:ext uri="{FF2B5EF4-FFF2-40B4-BE49-F238E27FC236}">
                  <a16:creationId xmlns:a16="http://schemas.microsoft.com/office/drawing/2014/main" id="{A00E5B7D-D59A-4CC9-BD19-8D5A3D3C7EAA}"/>
                </a:ext>
              </a:extLst>
            </p:cNvPr>
            <p:cNvSpPr txBox="1">
              <a:spLocks/>
            </p:cNvSpPr>
            <p:nvPr/>
          </p:nvSpPr>
          <p:spPr>
            <a:xfrm>
              <a:off x="3057524" y="1278225"/>
              <a:ext cx="4171947" cy="381066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 can edit this text for your presentations</a:t>
              </a:r>
            </a:p>
          </p:txBody>
        </p:sp>
        <p:sp>
          <p:nvSpPr>
            <p:cNvPr id="34" name="Text Placeholder 10">
              <a:extLst>
                <a:ext uri="{FF2B5EF4-FFF2-40B4-BE49-F238E27FC236}">
                  <a16:creationId xmlns:a16="http://schemas.microsoft.com/office/drawing/2014/main" id="{791DFA44-4E62-40DA-AF58-7B699708A7DE}"/>
                </a:ext>
              </a:extLst>
            </p:cNvPr>
            <p:cNvSpPr txBox="1">
              <a:spLocks/>
            </p:cNvSpPr>
            <p:nvPr/>
          </p:nvSpPr>
          <p:spPr>
            <a:xfrm>
              <a:off x="3057525" y="963940"/>
              <a:ext cx="4171946" cy="463588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Product &amp; Services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C794E70-6F7D-4FC9-87EF-0DBDFF58C3A3}"/>
              </a:ext>
            </a:extLst>
          </p:cNvPr>
          <p:cNvGrpSpPr/>
          <p:nvPr/>
        </p:nvGrpSpPr>
        <p:grpSpPr>
          <a:xfrm>
            <a:off x="1391302" y="5704507"/>
            <a:ext cx="4171947" cy="695351"/>
            <a:chOff x="3057524" y="963940"/>
            <a:chExt cx="4171947" cy="695351"/>
          </a:xfrm>
        </p:grpSpPr>
        <p:sp>
          <p:nvSpPr>
            <p:cNvPr id="36" name="Text Placeholder 10">
              <a:extLst>
                <a:ext uri="{FF2B5EF4-FFF2-40B4-BE49-F238E27FC236}">
                  <a16:creationId xmlns:a16="http://schemas.microsoft.com/office/drawing/2014/main" id="{79884666-E072-4FDD-A42B-F31E9C01DBBC}"/>
                </a:ext>
              </a:extLst>
            </p:cNvPr>
            <p:cNvSpPr txBox="1">
              <a:spLocks/>
            </p:cNvSpPr>
            <p:nvPr/>
          </p:nvSpPr>
          <p:spPr>
            <a:xfrm>
              <a:off x="3057524" y="1278225"/>
              <a:ext cx="4171947" cy="381066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 can edit this text for your presentations</a:t>
              </a:r>
            </a:p>
          </p:txBody>
        </p:sp>
        <p:sp>
          <p:nvSpPr>
            <p:cNvPr id="37" name="Text Placeholder 10">
              <a:extLst>
                <a:ext uri="{FF2B5EF4-FFF2-40B4-BE49-F238E27FC236}">
                  <a16:creationId xmlns:a16="http://schemas.microsoft.com/office/drawing/2014/main" id="{12026C24-1D1B-44E6-A780-5EFA73BB23F3}"/>
                </a:ext>
              </a:extLst>
            </p:cNvPr>
            <p:cNvSpPr txBox="1">
              <a:spLocks/>
            </p:cNvSpPr>
            <p:nvPr/>
          </p:nvSpPr>
          <p:spPr>
            <a:xfrm>
              <a:off x="3057525" y="963940"/>
              <a:ext cx="4171946" cy="463588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Company Contact</a:t>
              </a:r>
            </a:p>
          </p:txBody>
        </p:sp>
      </p:grp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247C4EF1-09F3-4B1B-9919-986673F0D4C6}"/>
              </a:ext>
            </a:extLst>
          </p:cNvPr>
          <p:cNvSpPr/>
          <p:nvPr/>
        </p:nvSpPr>
        <p:spPr>
          <a:xfrm>
            <a:off x="10252606" y="0"/>
            <a:ext cx="4171927" cy="6858000"/>
          </a:xfrm>
          <a:prstGeom prst="parallelogram">
            <a:avLst>
              <a:gd name="adj" fmla="val 23082"/>
            </a:avLst>
          </a:prstGeom>
          <a:gradFill>
            <a:gsLst>
              <a:gs pos="11000">
                <a:schemeClr val="accent5"/>
              </a:gs>
              <a:gs pos="100000">
                <a:schemeClr val="accent6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oogle Shape;279;p29">
            <a:extLst>
              <a:ext uri="{FF2B5EF4-FFF2-40B4-BE49-F238E27FC236}">
                <a16:creationId xmlns:a16="http://schemas.microsoft.com/office/drawing/2014/main" id="{70E4806A-0AFB-4ABD-8190-2D1CB99CB54E}"/>
              </a:ext>
            </a:extLst>
          </p:cNvPr>
          <p:cNvGrpSpPr/>
          <p:nvPr/>
        </p:nvGrpSpPr>
        <p:grpSpPr>
          <a:xfrm>
            <a:off x="11530311" y="-427673"/>
            <a:ext cx="1156990" cy="1156990"/>
            <a:chOff x="238125" y="2189800"/>
            <a:chExt cx="1119325" cy="1119325"/>
          </a:xfrm>
          <a:solidFill>
            <a:schemeClr val="bg1">
              <a:lumMod val="95000"/>
            </a:schemeClr>
          </a:solidFill>
        </p:grpSpPr>
        <p:sp>
          <p:nvSpPr>
            <p:cNvPr id="44" name="Google Shape;280;p29">
              <a:extLst>
                <a:ext uri="{FF2B5EF4-FFF2-40B4-BE49-F238E27FC236}">
                  <a16:creationId xmlns:a16="http://schemas.microsoft.com/office/drawing/2014/main" id="{C97E4C44-AE4E-4F6E-A734-9F0694BFEEBA}"/>
                </a:ext>
              </a:extLst>
            </p:cNvPr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81;p29">
              <a:extLst>
                <a:ext uri="{FF2B5EF4-FFF2-40B4-BE49-F238E27FC236}">
                  <a16:creationId xmlns:a16="http://schemas.microsoft.com/office/drawing/2014/main" id="{F3386F88-34BC-4AB2-BD44-AF4002FA5EE4}"/>
                </a:ext>
              </a:extLst>
            </p:cNvPr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82;p29">
              <a:extLst>
                <a:ext uri="{FF2B5EF4-FFF2-40B4-BE49-F238E27FC236}">
                  <a16:creationId xmlns:a16="http://schemas.microsoft.com/office/drawing/2014/main" id="{7A6E330C-14B5-4B69-B890-9B99C8AF2D3C}"/>
                </a:ext>
              </a:extLst>
            </p:cNvPr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83;p29">
              <a:extLst>
                <a:ext uri="{FF2B5EF4-FFF2-40B4-BE49-F238E27FC236}">
                  <a16:creationId xmlns:a16="http://schemas.microsoft.com/office/drawing/2014/main" id="{3106BE66-295B-46C6-8831-F2D8B369DA3B}"/>
                </a:ext>
              </a:extLst>
            </p:cNvPr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84;p29">
              <a:extLst>
                <a:ext uri="{FF2B5EF4-FFF2-40B4-BE49-F238E27FC236}">
                  <a16:creationId xmlns:a16="http://schemas.microsoft.com/office/drawing/2014/main" id="{160BE9D4-AD51-4325-8C21-6010ED4A964B}"/>
                </a:ext>
              </a:extLst>
            </p:cNvPr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85;p29">
              <a:extLst>
                <a:ext uri="{FF2B5EF4-FFF2-40B4-BE49-F238E27FC236}">
                  <a16:creationId xmlns:a16="http://schemas.microsoft.com/office/drawing/2014/main" id="{FD6715B6-E430-4756-994E-8A942FF40E4B}"/>
                </a:ext>
              </a:extLst>
            </p:cNvPr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86;p29">
              <a:extLst>
                <a:ext uri="{FF2B5EF4-FFF2-40B4-BE49-F238E27FC236}">
                  <a16:creationId xmlns:a16="http://schemas.microsoft.com/office/drawing/2014/main" id="{2E5F221D-A2C8-49D7-8445-64B271D4B855}"/>
                </a:ext>
              </a:extLst>
            </p:cNvPr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87;p29">
              <a:extLst>
                <a:ext uri="{FF2B5EF4-FFF2-40B4-BE49-F238E27FC236}">
                  <a16:creationId xmlns:a16="http://schemas.microsoft.com/office/drawing/2014/main" id="{7CA5BBCD-4A86-480C-8A0B-BD9ACAF66330}"/>
                </a:ext>
              </a:extLst>
            </p:cNvPr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88;p29">
              <a:extLst>
                <a:ext uri="{FF2B5EF4-FFF2-40B4-BE49-F238E27FC236}">
                  <a16:creationId xmlns:a16="http://schemas.microsoft.com/office/drawing/2014/main" id="{2618E23B-9C3A-4786-A2A8-A220F4CADD1D}"/>
                </a:ext>
              </a:extLst>
            </p:cNvPr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89;p29">
              <a:extLst>
                <a:ext uri="{FF2B5EF4-FFF2-40B4-BE49-F238E27FC236}">
                  <a16:creationId xmlns:a16="http://schemas.microsoft.com/office/drawing/2014/main" id="{40ED4659-2FDA-458E-A17C-01806F8680B3}"/>
                </a:ext>
              </a:extLst>
            </p:cNvPr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90;p29">
              <a:extLst>
                <a:ext uri="{FF2B5EF4-FFF2-40B4-BE49-F238E27FC236}">
                  <a16:creationId xmlns:a16="http://schemas.microsoft.com/office/drawing/2014/main" id="{6B25FF21-1EBF-4C56-80DB-E6182165FC53}"/>
                </a:ext>
              </a:extLst>
            </p:cNvPr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91;p29">
              <a:extLst>
                <a:ext uri="{FF2B5EF4-FFF2-40B4-BE49-F238E27FC236}">
                  <a16:creationId xmlns:a16="http://schemas.microsoft.com/office/drawing/2014/main" id="{640C19AB-37E7-4EDD-A0CB-A5D2B523E9F6}"/>
                </a:ext>
              </a:extLst>
            </p:cNvPr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13;p2">
            <a:extLst>
              <a:ext uri="{FF2B5EF4-FFF2-40B4-BE49-F238E27FC236}">
                <a16:creationId xmlns:a16="http://schemas.microsoft.com/office/drawing/2014/main" id="{EBAF7E9A-D644-487A-B391-EB5A55036DDC}"/>
              </a:ext>
            </a:extLst>
          </p:cNvPr>
          <p:cNvGrpSpPr/>
          <p:nvPr/>
        </p:nvGrpSpPr>
        <p:grpSpPr>
          <a:xfrm rot="10800000">
            <a:off x="11002146" y="5924505"/>
            <a:ext cx="2226638" cy="732942"/>
            <a:chOff x="2235050" y="548425"/>
            <a:chExt cx="307875" cy="101325"/>
          </a:xfrm>
          <a:solidFill>
            <a:schemeClr val="bg1">
              <a:lumMod val="95000"/>
            </a:schemeClr>
          </a:solidFill>
        </p:grpSpPr>
        <p:sp>
          <p:nvSpPr>
            <p:cNvPr id="57" name="Google Shape;14;p2">
              <a:extLst>
                <a:ext uri="{FF2B5EF4-FFF2-40B4-BE49-F238E27FC236}">
                  <a16:creationId xmlns:a16="http://schemas.microsoft.com/office/drawing/2014/main" id="{E0968CB5-645C-4F88-AB80-E4F84DBFBEBC}"/>
                </a:ext>
              </a:extLst>
            </p:cNvPr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;p2">
              <a:extLst>
                <a:ext uri="{FF2B5EF4-FFF2-40B4-BE49-F238E27FC236}">
                  <a16:creationId xmlns:a16="http://schemas.microsoft.com/office/drawing/2014/main" id="{89ABB9E8-8463-4B83-98EA-A40EA4C0097B}"/>
                </a:ext>
              </a:extLst>
            </p:cNvPr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;p2">
              <a:extLst>
                <a:ext uri="{FF2B5EF4-FFF2-40B4-BE49-F238E27FC236}">
                  <a16:creationId xmlns:a16="http://schemas.microsoft.com/office/drawing/2014/main" id="{2D16731C-C685-4EA6-87B0-2801D59888E6}"/>
                </a:ext>
              </a:extLst>
            </p:cNvPr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;p2">
              <a:extLst>
                <a:ext uri="{FF2B5EF4-FFF2-40B4-BE49-F238E27FC236}">
                  <a16:creationId xmlns:a16="http://schemas.microsoft.com/office/drawing/2014/main" id="{D4CF89C3-2BA3-44CF-A99A-C40770AF9221}"/>
                </a:ext>
              </a:extLst>
            </p:cNvPr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8;p2">
              <a:extLst>
                <a:ext uri="{FF2B5EF4-FFF2-40B4-BE49-F238E27FC236}">
                  <a16:creationId xmlns:a16="http://schemas.microsoft.com/office/drawing/2014/main" id="{2E6E5C75-D48B-40A9-BAB6-CD3DEBA1A1EF}"/>
                </a:ext>
              </a:extLst>
            </p:cNvPr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;p2">
              <a:extLst>
                <a:ext uri="{FF2B5EF4-FFF2-40B4-BE49-F238E27FC236}">
                  <a16:creationId xmlns:a16="http://schemas.microsoft.com/office/drawing/2014/main" id="{90D5C7AB-50A8-4645-8E02-F0809A962AA4}"/>
                </a:ext>
              </a:extLst>
            </p:cNvPr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0;p2">
              <a:extLst>
                <a:ext uri="{FF2B5EF4-FFF2-40B4-BE49-F238E27FC236}">
                  <a16:creationId xmlns:a16="http://schemas.microsoft.com/office/drawing/2014/main" id="{D4424319-4E40-4621-B327-C165F2AF53A9}"/>
                </a:ext>
              </a:extLst>
            </p:cNvPr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;p2">
              <a:extLst>
                <a:ext uri="{FF2B5EF4-FFF2-40B4-BE49-F238E27FC236}">
                  <a16:creationId xmlns:a16="http://schemas.microsoft.com/office/drawing/2014/main" id="{F8FB3B9E-33C0-453A-8028-79509AA7352A}"/>
                </a:ext>
              </a:extLst>
            </p:cNvPr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2;p2">
              <a:extLst>
                <a:ext uri="{FF2B5EF4-FFF2-40B4-BE49-F238E27FC236}">
                  <a16:creationId xmlns:a16="http://schemas.microsoft.com/office/drawing/2014/main" id="{8543C7EB-FC5E-4A1D-A083-67D066DFAA9C}"/>
                </a:ext>
              </a:extLst>
            </p:cNvPr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;p2">
              <a:extLst>
                <a:ext uri="{FF2B5EF4-FFF2-40B4-BE49-F238E27FC236}">
                  <a16:creationId xmlns:a16="http://schemas.microsoft.com/office/drawing/2014/main" id="{DE4F5BB4-EE78-4EF0-9210-3374CC06477A}"/>
                </a:ext>
              </a:extLst>
            </p:cNvPr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;p2">
              <a:extLst>
                <a:ext uri="{FF2B5EF4-FFF2-40B4-BE49-F238E27FC236}">
                  <a16:creationId xmlns:a16="http://schemas.microsoft.com/office/drawing/2014/main" id="{E0A962EC-16B4-49DC-ABEC-F0AB205906B3}"/>
                </a:ext>
              </a:extLst>
            </p:cNvPr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5;p2">
              <a:extLst>
                <a:ext uri="{FF2B5EF4-FFF2-40B4-BE49-F238E27FC236}">
                  <a16:creationId xmlns:a16="http://schemas.microsoft.com/office/drawing/2014/main" id="{B0C5EEC8-FC3D-404A-B06B-4931533709A3}"/>
                </a:ext>
              </a:extLst>
            </p:cNvPr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;p2">
              <a:extLst>
                <a:ext uri="{FF2B5EF4-FFF2-40B4-BE49-F238E27FC236}">
                  <a16:creationId xmlns:a16="http://schemas.microsoft.com/office/drawing/2014/main" id="{72F606C0-3BA6-4074-A089-C8EE287F741B}"/>
                </a:ext>
              </a:extLst>
            </p:cNvPr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7;p2">
              <a:extLst>
                <a:ext uri="{FF2B5EF4-FFF2-40B4-BE49-F238E27FC236}">
                  <a16:creationId xmlns:a16="http://schemas.microsoft.com/office/drawing/2014/main" id="{34FEC093-811D-4B84-BE23-04C6C2A5B7A8}"/>
                </a:ext>
              </a:extLst>
            </p:cNvPr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8;p2">
              <a:extLst>
                <a:ext uri="{FF2B5EF4-FFF2-40B4-BE49-F238E27FC236}">
                  <a16:creationId xmlns:a16="http://schemas.microsoft.com/office/drawing/2014/main" id="{814EA3AA-C54C-47F0-946E-BD5F2F902BF1}"/>
                </a:ext>
              </a:extLst>
            </p:cNvPr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9;p2">
              <a:extLst>
                <a:ext uri="{FF2B5EF4-FFF2-40B4-BE49-F238E27FC236}">
                  <a16:creationId xmlns:a16="http://schemas.microsoft.com/office/drawing/2014/main" id="{99653922-E0B9-4B47-B444-CADA7918E12F}"/>
                </a:ext>
              </a:extLst>
            </p:cNvPr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0;p2">
              <a:extLst>
                <a:ext uri="{FF2B5EF4-FFF2-40B4-BE49-F238E27FC236}">
                  <a16:creationId xmlns:a16="http://schemas.microsoft.com/office/drawing/2014/main" id="{25B6295E-EB06-4005-BEDE-0E6D2C1BA22B}"/>
                </a:ext>
              </a:extLst>
            </p:cNvPr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1;p2">
              <a:extLst>
                <a:ext uri="{FF2B5EF4-FFF2-40B4-BE49-F238E27FC236}">
                  <a16:creationId xmlns:a16="http://schemas.microsoft.com/office/drawing/2014/main" id="{E914C873-B64D-4558-AA11-7967F665C798}"/>
                </a:ext>
              </a:extLst>
            </p:cNvPr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2;p2">
              <a:extLst>
                <a:ext uri="{FF2B5EF4-FFF2-40B4-BE49-F238E27FC236}">
                  <a16:creationId xmlns:a16="http://schemas.microsoft.com/office/drawing/2014/main" id="{E661E36B-D6C7-4F92-A4CF-77BE496DB092}"/>
                </a:ext>
              </a:extLst>
            </p:cNvPr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3;p2">
              <a:extLst>
                <a:ext uri="{FF2B5EF4-FFF2-40B4-BE49-F238E27FC236}">
                  <a16:creationId xmlns:a16="http://schemas.microsoft.com/office/drawing/2014/main" id="{DF98ED0E-DE5B-4ABC-99CF-22C36072ECC9}"/>
                </a:ext>
              </a:extLst>
            </p:cNvPr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4;p2">
              <a:extLst>
                <a:ext uri="{FF2B5EF4-FFF2-40B4-BE49-F238E27FC236}">
                  <a16:creationId xmlns:a16="http://schemas.microsoft.com/office/drawing/2014/main" id="{9BA0AE6B-26BF-4B91-9C42-AC5C59E853C1}"/>
                </a:ext>
              </a:extLst>
            </p:cNvPr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99379F62-AF89-446F-8DA0-4B0B5C5F5E56}"/>
              </a:ext>
            </a:extLst>
          </p:cNvPr>
          <p:cNvSpPr>
            <a:spLocks noChangeAspect="1"/>
          </p:cNvSpPr>
          <p:nvPr/>
        </p:nvSpPr>
        <p:spPr>
          <a:xfrm rot="10800000">
            <a:off x="1134358" y="5887382"/>
            <a:ext cx="274320" cy="274320"/>
          </a:xfrm>
          <a:prstGeom prst="ellipse">
            <a:avLst/>
          </a:prstGeom>
          <a:gradFill>
            <a:gsLst>
              <a:gs pos="11000">
                <a:schemeClr val="accent5"/>
              </a:gs>
              <a:gs pos="100000">
                <a:schemeClr val="accent6"/>
              </a:gs>
            </a:gsLst>
            <a:lin ang="8100000" scaled="1"/>
          </a:gradFill>
          <a:ln w="28575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820E6A8-11AC-494C-8129-50761F0F5E69}"/>
              </a:ext>
            </a:extLst>
          </p:cNvPr>
          <p:cNvGrpSpPr/>
          <p:nvPr/>
        </p:nvGrpSpPr>
        <p:grpSpPr>
          <a:xfrm>
            <a:off x="1391302" y="2709851"/>
            <a:ext cx="4171947" cy="695351"/>
            <a:chOff x="3057524" y="963940"/>
            <a:chExt cx="4171947" cy="695351"/>
          </a:xfrm>
        </p:grpSpPr>
        <p:sp>
          <p:nvSpPr>
            <p:cNvPr id="80" name="Text Placeholder 10">
              <a:extLst>
                <a:ext uri="{FF2B5EF4-FFF2-40B4-BE49-F238E27FC236}">
                  <a16:creationId xmlns:a16="http://schemas.microsoft.com/office/drawing/2014/main" id="{E25E61B2-ED69-4763-AB25-AEF57FE2AB7F}"/>
                </a:ext>
              </a:extLst>
            </p:cNvPr>
            <p:cNvSpPr txBox="1">
              <a:spLocks/>
            </p:cNvSpPr>
            <p:nvPr/>
          </p:nvSpPr>
          <p:spPr>
            <a:xfrm>
              <a:off x="3057524" y="1278225"/>
              <a:ext cx="4171947" cy="381066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 can edit this text for your presentations</a:t>
              </a:r>
            </a:p>
          </p:txBody>
        </p:sp>
        <p:sp>
          <p:nvSpPr>
            <p:cNvPr id="81" name="Text Placeholder 10">
              <a:extLst>
                <a:ext uri="{FF2B5EF4-FFF2-40B4-BE49-F238E27FC236}">
                  <a16:creationId xmlns:a16="http://schemas.microsoft.com/office/drawing/2014/main" id="{21AC4DAE-5165-4474-939D-4FB18EF501C5}"/>
                </a:ext>
              </a:extLst>
            </p:cNvPr>
            <p:cNvSpPr txBox="1">
              <a:spLocks/>
            </p:cNvSpPr>
            <p:nvPr/>
          </p:nvSpPr>
          <p:spPr>
            <a:xfrm>
              <a:off x="3057525" y="963940"/>
              <a:ext cx="4171946" cy="463588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 Process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DA8945E-90AA-4E62-B054-7CAF621A10C7}"/>
              </a:ext>
            </a:extLst>
          </p:cNvPr>
          <p:cNvSpPr txBox="1"/>
          <p:nvPr/>
        </p:nvSpPr>
        <p:spPr>
          <a:xfrm>
            <a:off x="6598155" y="2829949"/>
            <a:ext cx="54339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AGENDA </a:t>
            </a:r>
          </a:p>
          <a:p>
            <a:r>
              <a:rPr 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2093259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D30C537-F2B1-4722-BF1D-5714066914DD}"/>
              </a:ext>
            </a:extLst>
          </p:cNvPr>
          <p:cNvSpPr/>
          <p:nvPr/>
        </p:nvSpPr>
        <p:spPr>
          <a:xfrm>
            <a:off x="4038600" y="1651000"/>
            <a:ext cx="8153400" cy="35560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7" name="Picture Placeholder 46">
            <a:extLst>
              <a:ext uri="{FF2B5EF4-FFF2-40B4-BE49-F238E27FC236}">
                <a16:creationId xmlns:a16="http://schemas.microsoft.com/office/drawing/2014/main" id="{5C8271BB-09F1-4859-B793-860B606FE98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7" name="Google Shape;13;p2">
            <a:extLst>
              <a:ext uri="{FF2B5EF4-FFF2-40B4-BE49-F238E27FC236}">
                <a16:creationId xmlns:a16="http://schemas.microsoft.com/office/drawing/2014/main" id="{5BFCA8BA-CCD0-47C0-97BD-81835D9DBFBA}"/>
              </a:ext>
            </a:extLst>
          </p:cNvPr>
          <p:cNvGrpSpPr/>
          <p:nvPr/>
        </p:nvGrpSpPr>
        <p:grpSpPr>
          <a:xfrm>
            <a:off x="7496662" y="5527847"/>
            <a:ext cx="1021375" cy="336206"/>
            <a:chOff x="2235050" y="548425"/>
            <a:chExt cx="307875" cy="101325"/>
          </a:xfrm>
          <a:solidFill>
            <a:schemeClr val="accent5"/>
          </a:solidFill>
        </p:grpSpPr>
        <p:sp>
          <p:nvSpPr>
            <p:cNvPr id="18" name="Google Shape;14;p2">
              <a:extLst>
                <a:ext uri="{FF2B5EF4-FFF2-40B4-BE49-F238E27FC236}">
                  <a16:creationId xmlns:a16="http://schemas.microsoft.com/office/drawing/2014/main" id="{BCA922CA-F25D-4DA5-B7DE-90ACDD1AD9B3}"/>
                </a:ext>
              </a:extLst>
            </p:cNvPr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;p2">
              <a:extLst>
                <a:ext uri="{FF2B5EF4-FFF2-40B4-BE49-F238E27FC236}">
                  <a16:creationId xmlns:a16="http://schemas.microsoft.com/office/drawing/2014/main" id="{D6B28667-B01C-4555-B40D-E8843A49449C}"/>
                </a:ext>
              </a:extLst>
            </p:cNvPr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;p2">
              <a:extLst>
                <a:ext uri="{FF2B5EF4-FFF2-40B4-BE49-F238E27FC236}">
                  <a16:creationId xmlns:a16="http://schemas.microsoft.com/office/drawing/2014/main" id="{F19BF67C-DBFB-4952-A376-1978CC968677}"/>
                </a:ext>
              </a:extLst>
            </p:cNvPr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;p2">
              <a:extLst>
                <a:ext uri="{FF2B5EF4-FFF2-40B4-BE49-F238E27FC236}">
                  <a16:creationId xmlns:a16="http://schemas.microsoft.com/office/drawing/2014/main" id="{E5CF7811-A130-48A8-943C-AA10FA38192F}"/>
                </a:ext>
              </a:extLst>
            </p:cNvPr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;p2">
              <a:extLst>
                <a:ext uri="{FF2B5EF4-FFF2-40B4-BE49-F238E27FC236}">
                  <a16:creationId xmlns:a16="http://schemas.microsoft.com/office/drawing/2014/main" id="{57A965EE-15D3-4812-BED7-EA6273D491A9}"/>
                </a:ext>
              </a:extLst>
            </p:cNvPr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;p2">
              <a:extLst>
                <a:ext uri="{FF2B5EF4-FFF2-40B4-BE49-F238E27FC236}">
                  <a16:creationId xmlns:a16="http://schemas.microsoft.com/office/drawing/2014/main" id="{E4425C40-16D9-4F75-B705-62DA7E281A65}"/>
                </a:ext>
              </a:extLst>
            </p:cNvPr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;p2">
              <a:extLst>
                <a:ext uri="{FF2B5EF4-FFF2-40B4-BE49-F238E27FC236}">
                  <a16:creationId xmlns:a16="http://schemas.microsoft.com/office/drawing/2014/main" id="{0AC9AE4F-F0EA-491A-AE9D-FD187CD82041}"/>
                </a:ext>
              </a:extLst>
            </p:cNvPr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;p2">
              <a:extLst>
                <a:ext uri="{FF2B5EF4-FFF2-40B4-BE49-F238E27FC236}">
                  <a16:creationId xmlns:a16="http://schemas.microsoft.com/office/drawing/2014/main" id="{CDDA2C45-FE37-4E23-BA74-9EA3AB969983}"/>
                </a:ext>
              </a:extLst>
            </p:cNvPr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;p2">
              <a:extLst>
                <a:ext uri="{FF2B5EF4-FFF2-40B4-BE49-F238E27FC236}">
                  <a16:creationId xmlns:a16="http://schemas.microsoft.com/office/drawing/2014/main" id="{208EAC59-2258-41A1-81F0-101BB3611DB6}"/>
                </a:ext>
              </a:extLst>
            </p:cNvPr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;p2">
              <a:extLst>
                <a:ext uri="{FF2B5EF4-FFF2-40B4-BE49-F238E27FC236}">
                  <a16:creationId xmlns:a16="http://schemas.microsoft.com/office/drawing/2014/main" id="{9A92E64F-A5E6-457C-8802-E127DD05EBDB}"/>
                </a:ext>
              </a:extLst>
            </p:cNvPr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;p2">
              <a:extLst>
                <a:ext uri="{FF2B5EF4-FFF2-40B4-BE49-F238E27FC236}">
                  <a16:creationId xmlns:a16="http://schemas.microsoft.com/office/drawing/2014/main" id="{2365F63A-A746-46EB-94FB-F632586CFF79}"/>
                </a:ext>
              </a:extLst>
            </p:cNvPr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;p2">
              <a:extLst>
                <a:ext uri="{FF2B5EF4-FFF2-40B4-BE49-F238E27FC236}">
                  <a16:creationId xmlns:a16="http://schemas.microsoft.com/office/drawing/2014/main" id="{CFCF7CA5-7CD2-4A94-8CDF-93602C3A0B5D}"/>
                </a:ext>
              </a:extLst>
            </p:cNvPr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;p2">
              <a:extLst>
                <a:ext uri="{FF2B5EF4-FFF2-40B4-BE49-F238E27FC236}">
                  <a16:creationId xmlns:a16="http://schemas.microsoft.com/office/drawing/2014/main" id="{AA6933D2-B084-427C-AD5E-DCCF4CFCF1F0}"/>
                </a:ext>
              </a:extLst>
            </p:cNvPr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;p2">
              <a:extLst>
                <a:ext uri="{FF2B5EF4-FFF2-40B4-BE49-F238E27FC236}">
                  <a16:creationId xmlns:a16="http://schemas.microsoft.com/office/drawing/2014/main" id="{D63E32CD-798D-4A5F-9BA0-3456EEBE1320}"/>
                </a:ext>
              </a:extLst>
            </p:cNvPr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8;p2">
              <a:extLst>
                <a:ext uri="{FF2B5EF4-FFF2-40B4-BE49-F238E27FC236}">
                  <a16:creationId xmlns:a16="http://schemas.microsoft.com/office/drawing/2014/main" id="{27CB4AD2-4B96-4029-9A84-0032C6E61334}"/>
                </a:ext>
              </a:extLst>
            </p:cNvPr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9;p2">
              <a:extLst>
                <a:ext uri="{FF2B5EF4-FFF2-40B4-BE49-F238E27FC236}">
                  <a16:creationId xmlns:a16="http://schemas.microsoft.com/office/drawing/2014/main" id="{7EF3A66A-1A3D-4DA7-9D1E-90F2E1C230C9}"/>
                </a:ext>
              </a:extLst>
            </p:cNvPr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;p2">
              <a:extLst>
                <a:ext uri="{FF2B5EF4-FFF2-40B4-BE49-F238E27FC236}">
                  <a16:creationId xmlns:a16="http://schemas.microsoft.com/office/drawing/2014/main" id="{D022F039-11F6-4A86-8635-245E2E51C9C1}"/>
                </a:ext>
              </a:extLst>
            </p:cNvPr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1;p2">
              <a:extLst>
                <a:ext uri="{FF2B5EF4-FFF2-40B4-BE49-F238E27FC236}">
                  <a16:creationId xmlns:a16="http://schemas.microsoft.com/office/drawing/2014/main" id="{07DFAC5C-8A0C-4872-9E12-1BA49EC91600}"/>
                </a:ext>
              </a:extLst>
            </p:cNvPr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2;p2">
              <a:extLst>
                <a:ext uri="{FF2B5EF4-FFF2-40B4-BE49-F238E27FC236}">
                  <a16:creationId xmlns:a16="http://schemas.microsoft.com/office/drawing/2014/main" id="{3178A0E5-EC2A-4B7F-A462-F28FDB8E4E27}"/>
                </a:ext>
              </a:extLst>
            </p:cNvPr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3;p2">
              <a:extLst>
                <a:ext uri="{FF2B5EF4-FFF2-40B4-BE49-F238E27FC236}">
                  <a16:creationId xmlns:a16="http://schemas.microsoft.com/office/drawing/2014/main" id="{41CB4C72-CF1E-4733-B50A-7528D6D5411F}"/>
                </a:ext>
              </a:extLst>
            </p:cNvPr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4;p2">
              <a:extLst>
                <a:ext uri="{FF2B5EF4-FFF2-40B4-BE49-F238E27FC236}">
                  <a16:creationId xmlns:a16="http://schemas.microsoft.com/office/drawing/2014/main" id="{6E7D953D-34AC-41A8-8EF0-7ED6BDE7FB16}"/>
                </a:ext>
              </a:extLst>
            </p:cNvPr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3;p2">
            <a:extLst>
              <a:ext uri="{FF2B5EF4-FFF2-40B4-BE49-F238E27FC236}">
                <a16:creationId xmlns:a16="http://schemas.microsoft.com/office/drawing/2014/main" id="{CD52C514-04ED-48F6-AAC3-2464F49D8ED0}"/>
              </a:ext>
            </a:extLst>
          </p:cNvPr>
          <p:cNvGrpSpPr/>
          <p:nvPr/>
        </p:nvGrpSpPr>
        <p:grpSpPr>
          <a:xfrm>
            <a:off x="3699362" y="993947"/>
            <a:ext cx="1021375" cy="336206"/>
            <a:chOff x="2235050" y="548425"/>
            <a:chExt cx="307875" cy="101325"/>
          </a:xfrm>
          <a:solidFill>
            <a:schemeClr val="accent5"/>
          </a:solidFill>
        </p:grpSpPr>
        <p:sp>
          <p:nvSpPr>
            <p:cNvPr id="189" name="Google Shape;14;p2">
              <a:extLst>
                <a:ext uri="{FF2B5EF4-FFF2-40B4-BE49-F238E27FC236}">
                  <a16:creationId xmlns:a16="http://schemas.microsoft.com/office/drawing/2014/main" id="{59DC85ED-231A-4E26-B925-D9D58C2F9A52}"/>
                </a:ext>
              </a:extLst>
            </p:cNvPr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5;p2">
              <a:extLst>
                <a:ext uri="{FF2B5EF4-FFF2-40B4-BE49-F238E27FC236}">
                  <a16:creationId xmlns:a16="http://schemas.microsoft.com/office/drawing/2014/main" id="{F994880F-473E-4421-B6FA-0E4A754679DC}"/>
                </a:ext>
              </a:extLst>
            </p:cNvPr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6;p2">
              <a:extLst>
                <a:ext uri="{FF2B5EF4-FFF2-40B4-BE49-F238E27FC236}">
                  <a16:creationId xmlns:a16="http://schemas.microsoft.com/office/drawing/2014/main" id="{D2C5B3D0-858E-48B8-945F-9C83FAF22A14}"/>
                </a:ext>
              </a:extLst>
            </p:cNvPr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;p2">
              <a:extLst>
                <a:ext uri="{FF2B5EF4-FFF2-40B4-BE49-F238E27FC236}">
                  <a16:creationId xmlns:a16="http://schemas.microsoft.com/office/drawing/2014/main" id="{242C7166-7E27-45F1-9394-F379DB245A34}"/>
                </a:ext>
              </a:extLst>
            </p:cNvPr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8;p2">
              <a:extLst>
                <a:ext uri="{FF2B5EF4-FFF2-40B4-BE49-F238E27FC236}">
                  <a16:creationId xmlns:a16="http://schemas.microsoft.com/office/drawing/2014/main" id="{CF73CCA1-8785-4B98-BE92-C75F0ED1FEE8}"/>
                </a:ext>
              </a:extLst>
            </p:cNvPr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;p2">
              <a:extLst>
                <a:ext uri="{FF2B5EF4-FFF2-40B4-BE49-F238E27FC236}">
                  <a16:creationId xmlns:a16="http://schemas.microsoft.com/office/drawing/2014/main" id="{6DCB5D18-9C91-45A5-A921-C83AA38D8CCD}"/>
                </a:ext>
              </a:extLst>
            </p:cNvPr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0;p2">
              <a:extLst>
                <a:ext uri="{FF2B5EF4-FFF2-40B4-BE49-F238E27FC236}">
                  <a16:creationId xmlns:a16="http://schemas.microsoft.com/office/drawing/2014/main" id="{A95A1E44-C612-4BD3-AD34-DC96FF7463F6}"/>
                </a:ext>
              </a:extLst>
            </p:cNvPr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1;p2">
              <a:extLst>
                <a:ext uri="{FF2B5EF4-FFF2-40B4-BE49-F238E27FC236}">
                  <a16:creationId xmlns:a16="http://schemas.microsoft.com/office/drawing/2014/main" id="{06F65881-DA43-4BD1-81BD-EC7A039A525C}"/>
                </a:ext>
              </a:extLst>
            </p:cNvPr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2;p2">
              <a:extLst>
                <a:ext uri="{FF2B5EF4-FFF2-40B4-BE49-F238E27FC236}">
                  <a16:creationId xmlns:a16="http://schemas.microsoft.com/office/drawing/2014/main" id="{76B8A35B-50BB-4F9C-AB2A-D363ADB1F0EE}"/>
                </a:ext>
              </a:extLst>
            </p:cNvPr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3;p2">
              <a:extLst>
                <a:ext uri="{FF2B5EF4-FFF2-40B4-BE49-F238E27FC236}">
                  <a16:creationId xmlns:a16="http://schemas.microsoft.com/office/drawing/2014/main" id="{D395870A-A3F2-439D-8F0F-BB7DE3FA2C51}"/>
                </a:ext>
              </a:extLst>
            </p:cNvPr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4;p2">
              <a:extLst>
                <a:ext uri="{FF2B5EF4-FFF2-40B4-BE49-F238E27FC236}">
                  <a16:creationId xmlns:a16="http://schemas.microsoft.com/office/drawing/2014/main" id="{482540A2-864D-4BB9-B89A-B22D16BD8716}"/>
                </a:ext>
              </a:extLst>
            </p:cNvPr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5;p2">
              <a:extLst>
                <a:ext uri="{FF2B5EF4-FFF2-40B4-BE49-F238E27FC236}">
                  <a16:creationId xmlns:a16="http://schemas.microsoft.com/office/drawing/2014/main" id="{6EBA0479-5E96-46F4-80BE-C48E7C2B8B81}"/>
                </a:ext>
              </a:extLst>
            </p:cNvPr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6;p2">
              <a:extLst>
                <a:ext uri="{FF2B5EF4-FFF2-40B4-BE49-F238E27FC236}">
                  <a16:creationId xmlns:a16="http://schemas.microsoft.com/office/drawing/2014/main" id="{F117DD64-3052-4A62-BB2B-D55D106D6478}"/>
                </a:ext>
              </a:extLst>
            </p:cNvPr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7;p2">
              <a:extLst>
                <a:ext uri="{FF2B5EF4-FFF2-40B4-BE49-F238E27FC236}">
                  <a16:creationId xmlns:a16="http://schemas.microsoft.com/office/drawing/2014/main" id="{1336F33F-621C-469F-88D8-33004AA3FFF0}"/>
                </a:ext>
              </a:extLst>
            </p:cNvPr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8;p2">
              <a:extLst>
                <a:ext uri="{FF2B5EF4-FFF2-40B4-BE49-F238E27FC236}">
                  <a16:creationId xmlns:a16="http://schemas.microsoft.com/office/drawing/2014/main" id="{11AA9DE9-737E-4F8B-995B-9AB63B0DC986}"/>
                </a:ext>
              </a:extLst>
            </p:cNvPr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9;p2">
              <a:extLst>
                <a:ext uri="{FF2B5EF4-FFF2-40B4-BE49-F238E27FC236}">
                  <a16:creationId xmlns:a16="http://schemas.microsoft.com/office/drawing/2014/main" id="{7EE5EE0D-1262-4FE8-889E-2129EF2DE902}"/>
                </a:ext>
              </a:extLst>
            </p:cNvPr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0;p2">
              <a:extLst>
                <a:ext uri="{FF2B5EF4-FFF2-40B4-BE49-F238E27FC236}">
                  <a16:creationId xmlns:a16="http://schemas.microsoft.com/office/drawing/2014/main" id="{E2F84F29-F546-48CE-86A1-F5827F80E40B}"/>
                </a:ext>
              </a:extLst>
            </p:cNvPr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1;p2">
              <a:extLst>
                <a:ext uri="{FF2B5EF4-FFF2-40B4-BE49-F238E27FC236}">
                  <a16:creationId xmlns:a16="http://schemas.microsoft.com/office/drawing/2014/main" id="{2D4F603B-43E1-4D12-8E60-4D57416E5C03}"/>
                </a:ext>
              </a:extLst>
            </p:cNvPr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2;p2">
              <a:extLst>
                <a:ext uri="{FF2B5EF4-FFF2-40B4-BE49-F238E27FC236}">
                  <a16:creationId xmlns:a16="http://schemas.microsoft.com/office/drawing/2014/main" id="{9F405111-F06B-4FB8-98F6-D92AC339E116}"/>
                </a:ext>
              </a:extLst>
            </p:cNvPr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3;p2">
              <a:extLst>
                <a:ext uri="{FF2B5EF4-FFF2-40B4-BE49-F238E27FC236}">
                  <a16:creationId xmlns:a16="http://schemas.microsoft.com/office/drawing/2014/main" id="{58B84D01-225D-48AF-B1CC-D604910C4F88}"/>
                </a:ext>
              </a:extLst>
            </p:cNvPr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4;p2">
              <a:extLst>
                <a:ext uri="{FF2B5EF4-FFF2-40B4-BE49-F238E27FC236}">
                  <a16:creationId xmlns:a16="http://schemas.microsoft.com/office/drawing/2014/main" id="{0140CE2D-F82D-4C1A-96DE-F510B134B005}"/>
                </a:ext>
              </a:extLst>
            </p:cNvPr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E3630FD-8F71-4DB7-84C4-39CC9D343A00}"/>
              </a:ext>
            </a:extLst>
          </p:cNvPr>
          <p:cNvSpPr txBox="1"/>
          <p:nvPr/>
        </p:nvSpPr>
        <p:spPr>
          <a:xfrm>
            <a:off x="468872" y="3293767"/>
            <a:ext cx="34086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 Our Company Slide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9DAB6B-ACFF-4277-ABF6-2E2F6A0B0E40}"/>
              </a:ext>
            </a:extLst>
          </p:cNvPr>
          <p:cNvSpPr txBox="1"/>
          <p:nvPr/>
        </p:nvSpPr>
        <p:spPr>
          <a:xfrm>
            <a:off x="468872" y="2893657"/>
            <a:ext cx="3408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Proposal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84903748-1E8D-41C7-8A00-8DD11EFF0687}"/>
              </a:ext>
            </a:extLst>
          </p:cNvPr>
          <p:cNvSpPr txBox="1">
            <a:spLocks/>
          </p:cNvSpPr>
          <p:nvPr/>
        </p:nvSpPr>
        <p:spPr>
          <a:xfrm>
            <a:off x="8181094" y="2657988"/>
            <a:ext cx="3696604" cy="153035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text can be replaced by your text. Insert your own text here. This text can be replaced by your content. Insert your content here.</a:t>
            </a:r>
          </a:p>
        </p:txBody>
      </p:sp>
      <p:grpSp>
        <p:nvGrpSpPr>
          <p:cNvPr id="213" name="Google Shape;279;p29">
            <a:extLst>
              <a:ext uri="{FF2B5EF4-FFF2-40B4-BE49-F238E27FC236}">
                <a16:creationId xmlns:a16="http://schemas.microsoft.com/office/drawing/2014/main" id="{F03644E2-5007-4B95-AEF6-898A80292692}"/>
              </a:ext>
            </a:extLst>
          </p:cNvPr>
          <p:cNvGrpSpPr/>
          <p:nvPr/>
        </p:nvGrpSpPr>
        <p:grpSpPr>
          <a:xfrm>
            <a:off x="-548114" y="-407721"/>
            <a:ext cx="1711993" cy="1711993"/>
            <a:chOff x="238125" y="2189800"/>
            <a:chExt cx="1119325" cy="1119325"/>
          </a:xfrm>
          <a:solidFill>
            <a:schemeClr val="accent6"/>
          </a:solidFill>
        </p:grpSpPr>
        <p:sp>
          <p:nvSpPr>
            <p:cNvPr id="214" name="Google Shape;280;p29">
              <a:extLst>
                <a:ext uri="{FF2B5EF4-FFF2-40B4-BE49-F238E27FC236}">
                  <a16:creationId xmlns:a16="http://schemas.microsoft.com/office/drawing/2014/main" id="{8AF80402-9587-492A-852D-F47C1EB8326A}"/>
                </a:ext>
              </a:extLst>
            </p:cNvPr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81;p29">
              <a:extLst>
                <a:ext uri="{FF2B5EF4-FFF2-40B4-BE49-F238E27FC236}">
                  <a16:creationId xmlns:a16="http://schemas.microsoft.com/office/drawing/2014/main" id="{1A6DD6B6-6837-42C8-808F-F565386B9C6E}"/>
                </a:ext>
              </a:extLst>
            </p:cNvPr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82;p29">
              <a:extLst>
                <a:ext uri="{FF2B5EF4-FFF2-40B4-BE49-F238E27FC236}">
                  <a16:creationId xmlns:a16="http://schemas.microsoft.com/office/drawing/2014/main" id="{C10E95C9-BA4D-4DB6-B643-6131545ADC8C}"/>
                </a:ext>
              </a:extLst>
            </p:cNvPr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83;p29">
              <a:extLst>
                <a:ext uri="{FF2B5EF4-FFF2-40B4-BE49-F238E27FC236}">
                  <a16:creationId xmlns:a16="http://schemas.microsoft.com/office/drawing/2014/main" id="{907604B8-C87C-4B83-B6F0-793A89AC706D}"/>
                </a:ext>
              </a:extLst>
            </p:cNvPr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84;p29">
              <a:extLst>
                <a:ext uri="{FF2B5EF4-FFF2-40B4-BE49-F238E27FC236}">
                  <a16:creationId xmlns:a16="http://schemas.microsoft.com/office/drawing/2014/main" id="{2535650A-35AD-4944-9F0C-7290EBD73AD0}"/>
                </a:ext>
              </a:extLst>
            </p:cNvPr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85;p29">
              <a:extLst>
                <a:ext uri="{FF2B5EF4-FFF2-40B4-BE49-F238E27FC236}">
                  <a16:creationId xmlns:a16="http://schemas.microsoft.com/office/drawing/2014/main" id="{08F4ADBC-4553-4FE4-8C2A-5B08407F0FBF}"/>
                </a:ext>
              </a:extLst>
            </p:cNvPr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86;p29">
              <a:extLst>
                <a:ext uri="{FF2B5EF4-FFF2-40B4-BE49-F238E27FC236}">
                  <a16:creationId xmlns:a16="http://schemas.microsoft.com/office/drawing/2014/main" id="{D237A169-F513-4455-92DE-CBD18CA018F0}"/>
                </a:ext>
              </a:extLst>
            </p:cNvPr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87;p29">
              <a:extLst>
                <a:ext uri="{FF2B5EF4-FFF2-40B4-BE49-F238E27FC236}">
                  <a16:creationId xmlns:a16="http://schemas.microsoft.com/office/drawing/2014/main" id="{7EFD3310-9CB3-4E92-AF82-C7CCFF403E67}"/>
                </a:ext>
              </a:extLst>
            </p:cNvPr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88;p29">
              <a:extLst>
                <a:ext uri="{FF2B5EF4-FFF2-40B4-BE49-F238E27FC236}">
                  <a16:creationId xmlns:a16="http://schemas.microsoft.com/office/drawing/2014/main" id="{21906652-7F84-4CC6-A346-AC9A4A148F6F}"/>
                </a:ext>
              </a:extLst>
            </p:cNvPr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89;p29">
              <a:extLst>
                <a:ext uri="{FF2B5EF4-FFF2-40B4-BE49-F238E27FC236}">
                  <a16:creationId xmlns:a16="http://schemas.microsoft.com/office/drawing/2014/main" id="{0331DDA7-11AF-401B-82E5-9CE74E54395D}"/>
                </a:ext>
              </a:extLst>
            </p:cNvPr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90;p29">
              <a:extLst>
                <a:ext uri="{FF2B5EF4-FFF2-40B4-BE49-F238E27FC236}">
                  <a16:creationId xmlns:a16="http://schemas.microsoft.com/office/drawing/2014/main" id="{72C763AD-9D4C-4AE2-8CEF-A92E23143B68}"/>
                </a:ext>
              </a:extLst>
            </p:cNvPr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91;p29">
              <a:extLst>
                <a:ext uri="{FF2B5EF4-FFF2-40B4-BE49-F238E27FC236}">
                  <a16:creationId xmlns:a16="http://schemas.microsoft.com/office/drawing/2014/main" id="{3ADEF528-B60E-4A2D-8A91-020D9E4FB48B}"/>
                </a:ext>
              </a:extLst>
            </p:cNvPr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7037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A02CEE05-9247-4496-93EF-E2A51FF24C9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7544"/>
          <a:stretch/>
        </p:blipFill>
        <p:spPr>
          <a:xfrm>
            <a:off x="391887" y="2625634"/>
            <a:ext cx="3740331" cy="3739241"/>
          </a:xfrm>
        </p:spPr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2A5BD125-C933-48E5-B07D-880A285E757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652"/>
          <a:stretch/>
        </p:blipFill>
        <p:spPr>
          <a:xfrm>
            <a:off x="4484915" y="2625634"/>
            <a:ext cx="3740331" cy="3739241"/>
          </a:xfrm>
        </p:spPr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A0A9BD2E-542B-4AF9-99E6-2D477F69A08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4E7606-F096-4FAA-94BF-1B8516C3EBEB}"/>
              </a:ext>
            </a:extLst>
          </p:cNvPr>
          <p:cNvSpPr txBox="1"/>
          <p:nvPr/>
        </p:nvSpPr>
        <p:spPr>
          <a:xfrm>
            <a:off x="765380" y="755445"/>
            <a:ext cx="48607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MEET OUR TEAM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E2728E-94D7-4BBF-B794-DCD7F92082ED}"/>
              </a:ext>
            </a:extLst>
          </p:cNvPr>
          <p:cNvSpPr txBox="1"/>
          <p:nvPr/>
        </p:nvSpPr>
        <p:spPr>
          <a:xfrm>
            <a:off x="765381" y="1478720"/>
            <a:ext cx="4860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change this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AD912586-E4D8-4A38-B70C-5C0991CBC742}"/>
              </a:ext>
            </a:extLst>
          </p:cNvPr>
          <p:cNvSpPr txBox="1">
            <a:spLocks/>
          </p:cNvSpPr>
          <p:nvPr/>
        </p:nvSpPr>
        <p:spPr>
          <a:xfrm>
            <a:off x="6924880" y="755445"/>
            <a:ext cx="4208098" cy="116102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text can be replaced by your text. Insert your own text here. This text can be replaced by your content.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F0FAA0-3B5F-4977-B675-8BC870F22B86}"/>
              </a:ext>
            </a:extLst>
          </p:cNvPr>
          <p:cNvSpPr/>
          <p:nvPr/>
        </p:nvSpPr>
        <p:spPr>
          <a:xfrm>
            <a:off x="391887" y="5379280"/>
            <a:ext cx="3740331" cy="98559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B46E59-02AC-4ECB-859B-439FAE0056B3}"/>
              </a:ext>
            </a:extLst>
          </p:cNvPr>
          <p:cNvSpPr/>
          <p:nvPr/>
        </p:nvSpPr>
        <p:spPr>
          <a:xfrm>
            <a:off x="4484914" y="5379280"/>
            <a:ext cx="3740331" cy="98559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D2F923-9F3D-4676-BB31-16AE06A16CB8}"/>
              </a:ext>
            </a:extLst>
          </p:cNvPr>
          <p:cNvSpPr/>
          <p:nvPr/>
        </p:nvSpPr>
        <p:spPr>
          <a:xfrm>
            <a:off x="8577943" y="5379280"/>
            <a:ext cx="3614058" cy="98559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25" name="Google Shape;279;p29">
            <a:extLst>
              <a:ext uri="{FF2B5EF4-FFF2-40B4-BE49-F238E27FC236}">
                <a16:creationId xmlns:a16="http://schemas.microsoft.com/office/drawing/2014/main" id="{3F00C73C-FDE5-4BB8-8C51-DF0AEA9B9095}"/>
              </a:ext>
            </a:extLst>
          </p:cNvPr>
          <p:cNvGrpSpPr/>
          <p:nvPr/>
        </p:nvGrpSpPr>
        <p:grpSpPr>
          <a:xfrm>
            <a:off x="11132978" y="-651521"/>
            <a:ext cx="1711993" cy="1711993"/>
            <a:chOff x="238125" y="2189800"/>
            <a:chExt cx="1119325" cy="1119325"/>
          </a:xfrm>
          <a:solidFill>
            <a:schemeClr val="accent5"/>
          </a:solidFill>
        </p:grpSpPr>
        <p:sp>
          <p:nvSpPr>
            <p:cNvPr id="226" name="Google Shape;280;p29">
              <a:extLst>
                <a:ext uri="{FF2B5EF4-FFF2-40B4-BE49-F238E27FC236}">
                  <a16:creationId xmlns:a16="http://schemas.microsoft.com/office/drawing/2014/main" id="{4BCDE4B6-6AED-4B1F-AA5B-010AAE965F3D}"/>
                </a:ext>
              </a:extLst>
            </p:cNvPr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81;p29">
              <a:extLst>
                <a:ext uri="{FF2B5EF4-FFF2-40B4-BE49-F238E27FC236}">
                  <a16:creationId xmlns:a16="http://schemas.microsoft.com/office/drawing/2014/main" id="{E7BC942E-B0AE-4D61-8C09-258C81206EAD}"/>
                </a:ext>
              </a:extLst>
            </p:cNvPr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82;p29">
              <a:extLst>
                <a:ext uri="{FF2B5EF4-FFF2-40B4-BE49-F238E27FC236}">
                  <a16:creationId xmlns:a16="http://schemas.microsoft.com/office/drawing/2014/main" id="{24C440B3-113A-41A6-BEBE-9919ACC1BAFF}"/>
                </a:ext>
              </a:extLst>
            </p:cNvPr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83;p29">
              <a:extLst>
                <a:ext uri="{FF2B5EF4-FFF2-40B4-BE49-F238E27FC236}">
                  <a16:creationId xmlns:a16="http://schemas.microsoft.com/office/drawing/2014/main" id="{BD7A4F10-1DF8-46BD-927E-AAFA923271F2}"/>
                </a:ext>
              </a:extLst>
            </p:cNvPr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84;p29">
              <a:extLst>
                <a:ext uri="{FF2B5EF4-FFF2-40B4-BE49-F238E27FC236}">
                  <a16:creationId xmlns:a16="http://schemas.microsoft.com/office/drawing/2014/main" id="{0DA0E780-5073-4971-9414-CC33D639539B}"/>
                </a:ext>
              </a:extLst>
            </p:cNvPr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85;p29">
              <a:extLst>
                <a:ext uri="{FF2B5EF4-FFF2-40B4-BE49-F238E27FC236}">
                  <a16:creationId xmlns:a16="http://schemas.microsoft.com/office/drawing/2014/main" id="{E29F4118-78B6-43D0-A56B-D5746C865B74}"/>
                </a:ext>
              </a:extLst>
            </p:cNvPr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86;p29">
              <a:extLst>
                <a:ext uri="{FF2B5EF4-FFF2-40B4-BE49-F238E27FC236}">
                  <a16:creationId xmlns:a16="http://schemas.microsoft.com/office/drawing/2014/main" id="{0AA36549-64E7-48CA-87C8-11CE6D042EE5}"/>
                </a:ext>
              </a:extLst>
            </p:cNvPr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87;p29">
              <a:extLst>
                <a:ext uri="{FF2B5EF4-FFF2-40B4-BE49-F238E27FC236}">
                  <a16:creationId xmlns:a16="http://schemas.microsoft.com/office/drawing/2014/main" id="{1B36ACE5-399D-47EA-91D3-FA78294BB370}"/>
                </a:ext>
              </a:extLst>
            </p:cNvPr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88;p29">
              <a:extLst>
                <a:ext uri="{FF2B5EF4-FFF2-40B4-BE49-F238E27FC236}">
                  <a16:creationId xmlns:a16="http://schemas.microsoft.com/office/drawing/2014/main" id="{5910FB0E-C484-427F-B367-8C0CAE4FCD8D}"/>
                </a:ext>
              </a:extLst>
            </p:cNvPr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89;p29">
              <a:extLst>
                <a:ext uri="{FF2B5EF4-FFF2-40B4-BE49-F238E27FC236}">
                  <a16:creationId xmlns:a16="http://schemas.microsoft.com/office/drawing/2014/main" id="{EBF17864-791D-4AD0-83E6-1C2A9A6EF4AB}"/>
                </a:ext>
              </a:extLst>
            </p:cNvPr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90;p29">
              <a:extLst>
                <a:ext uri="{FF2B5EF4-FFF2-40B4-BE49-F238E27FC236}">
                  <a16:creationId xmlns:a16="http://schemas.microsoft.com/office/drawing/2014/main" id="{8CAB5525-4E60-45AD-932D-AF44DF2721FE}"/>
                </a:ext>
              </a:extLst>
            </p:cNvPr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91;p29">
              <a:extLst>
                <a:ext uri="{FF2B5EF4-FFF2-40B4-BE49-F238E27FC236}">
                  <a16:creationId xmlns:a16="http://schemas.microsoft.com/office/drawing/2014/main" id="{5D5142FB-D926-43B0-8B65-0A3B4DEDE772}"/>
                </a:ext>
              </a:extLst>
            </p:cNvPr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13;p2">
            <a:extLst>
              <a:ext uri="{FF2B5EF4-FFF2-40B4-BE49-F238E27FC236}">
                <a16:creationId xmlns:a16="http://schemas.microsoft.com/office/drawing/2014/main" id="{3D174CF8-0258-4DE7-B6C2-396434C96093}"/>
              </a:ext>
            </a:extLst>
          </p:cNvPr>
          <p:cNvGrpSpPr/>
          <p:nvPr/>
        </p:nvGrpSpPr>
        <p:grpSpPr>
          <a:xfrm>
            <a:off x="106070" y="6441074"/>
            <a:ext cx="1021375" cy="336206"/>
            <a:chOff x="2235050" y="548425"/>
            <a:chExt cx="307875" cy="101325"/>
          </a:xfrm>
          <a:solidFill>
            <a:schemeClr val="accent6"/>
          </a:solidFill>
        </p:grpSpPr>
        <p:sp>
          <p:nvSpPr>
            <p:cNvPr id="239" name="Google Shape;14;p2">
              <a:extLst>
                <a:ext uri="{FF2B5EF4-FFF2-40B4-BE49-F238E27FC236}">
                  <a16:creationId xmlns:a16="http://schemas.microsoft.com/office/drawing/2014/main" id="{B6C52898-5067-4798-93B8-9938CEB66BA2}"/>
                </a:ext>
              </a:extLst>
            </p:cNvPr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5;p2">
              <a:extLst>
                <a:ext uri="{FF2B5EF4-FFF2-40B4-BE49-F238E27FC236}">
                  <a16:creationId xmlns:a16="http://schemas.microsoft.com/office/drawing/2014/main" id="{89DAAA94-3814-4BFE-8643-6D48EDB1FD51}"/>
                </a:ext>
              </a:extLst>
            </p:cNvPr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6;p2">
              <a:extLst>
                <a:ext uri="{FF2B5EF4-FFF2-40B4-BE49-F238E27FC236}">
                  <a16:creationId xmlns:a16="http://schemas.microsoft.com/office/drawing/2014/main" id="{E1DDD48A-4BE6-4A14-B466-468CE357942D}"/>
                </a:ext>
              </a:extLst>
            </p:cNvPr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7;p2">
              <a:extLst>
                <a:ext uri="{FF2B5EF4-FFF2-40B4-BE49-F238E27FC236}">
                  <a16:creationId xmlns:a16="http://schemas.microsoft.com/office/drawing/2014/main" id="{F7034FB7-2A2B-4F21-98AB-8DE6674DB77B}"/>
                </a:ext>
              </a:extLst>
            </p:cNvPr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8;p2">
              <a:extLst>
                <a:ext uri="{FF2B5EF4-FFF2-40B4-BE49-F238E27FC236}">
                  <a16:creationId xmlns:a16="http://schemas.microsoft.com/office/drawing/2014/main" id="{37AA5457-3553-4883-AB12-47F05D903A04}"/>
                </a:ext>
              </a:extLst>
            </p:cNvPr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9;p2">
              <a:extLst>
                <a:ext uri="{FF2B5EF4-FFF2-40B4-BE49-F238E27FC236}">
                  <a16:creationId xmlns:a16="http://schemas.microsoft.com/office/drawing/2014/main" id="{30AB928E-CF1C-4E27-A024-C3F8E400452A}"/>
                </a:ext>
              </a:extLst>
            </p:cNvPr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0;p2">
              <a:extLst>
                <a:ext uri="{FF2B5EF4-FFF2-40B4-BE49-F238E27FC236}">
                  <a16:creationId xmlns:a16="http://schemas.microsoft.com/office/drawing/2014/main" id="{7B91A867-A07E-4EA2-9783-93AF9A01EB63}"/>
                </a:ext>
              </a:extLst>
            </p:cNvPr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1;p2">
              <a:extLst>
                <a:ext uri="{FF2B5EF4-FFF2-40B4-BE49-F238E27FC236}">
                  <a16:creationId xmlns:a16="http://schemas.microsoft.com/office/drawing/2014/main" id="{B5B073A5-5FF3-4723-9F02-4EFAFD90C0EE}"/>
                </a:ext>
              </a:extLst>
            </p:cNvPr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2;p2">
              <a:extLst>
                <a:ext uri="{FF2B5EF4-FFF2-40B4-BE49-F238E27FC236}">
                  <a16:creationId xmlns:a16="http://schemas.microsoft.com/office/drawing/2014/main" id="{3F443FA6-5969-4DC8-97A7-5C60A088C4DE}"/>
                </a:ext>
              </a:extLst>
            </p:cNvPr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3;p2">
              <a:extLst>
                <a:ext uri="{FF2B5EF4-FFF2-40B4-BE49-F238E27FC236}">
                  <a16:creationId xmlns:a16="http://schemas.microsoft.com/office/drawing/2014/main" id="{447AE13B-F31D-4830-AFA8-DF25E7CD3B80}"/>
                </a:ext>
              </a:extLst>
            </p:cNvPr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;p2">
              <a:extLst>
                <a:ext uri="{FF2B5EF4-FFF2-40B4-BE49-F238E27FC236}">
                  <a16:creationId xmlns:a16="http://schemas.microsoft.com/office/drawing/2014/main" id="{78F4A306-4240-4DE1-8B64-14C6D2D0A24D}"/>
                </a:ext>
              </a:extLst>
            </p:cNvPr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;p2">
              <a:extLst>
                <a:ext uri="{FF2B5EF4-FFF2-40B4-BE49-F238E27FC236}">
                  <a16:creationId xmlns:a16="http://schemas.microsoft.com/office/drawing/2014/main" id="{E2911DCF-912C-4759-AAF4-8881630FE99C}"/>
                </a:ext>
              </a:extLst>
            </p:cNvPr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6;p2">
              <a:extLst>
                <a:ext uri="{FF2B5EF4-FFF2-40B4-BE49-F238E27FC236}">
                  <a16:creationId xmlns:a16="http://schemas.microsoft.com/office/drawing/2014/main" id="{D0FC4687-DFB1-4686-A962-44A2D146F9DC}"/>
                </a:ext>
              </a:extLst>
            </p:cNvPr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7;p2">
              <a:extLst>
                <a:ext uri="{FF2B5EF4-FFF2-40B4-BE49-F238E27FC236}">
                  <a16:creationId xmlns:a16="http://schemas.microsoft.com/office/drawing/2014/main" id="{EDBBFC97-8B18-4DA2-AB18-2712E89A4B0F}"/>
                </a:ext>
              </a:extLst>
            </p:cNvPr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8;p2">
              <a:extLst>
                <a:ext uri="{FF2B5EF4-FFF2-40B4-BE49-F238E27FC236}">
                  <a16:creationId xmlns:a16="http://schemas.microsoft.com/office/drawing/2014/main" id="{138DCF25-C427-4866-8210-1F0BA19FC964}"/>
                </a:ext>
              </a:extLst>
            </p:cNvPr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9;p2">
              <a:extLst>
                <a:ext uri="{FF2B5EF4-FFF2-40B4-BE49-F238E27FC236}">
                  <a16:creationId xmlns:a16="http://schemas.microsoft.com/office/drawing/2014/main" id="{39A3AA56-6D32-4D5B-AD8D-D737EE5373A6}"/>
                </a:ext>
              </a:extLst>
            </p:cNvPr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0;p2">
              <a:extLst>
                <a:ext uri="{FF2B5EF4-FFF2-40B4-BE49-F238E27FC236}">
                  <a16:creationId xmlns:a16="http://schemas.microsoft.com/office/drawing/2014/main" id="{D2A49634-7EEB-4002-A735-015824A9FCE5}"/>
                </a:ext>
              </a:extLst>
            </p:cNvPr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1;p2">
              <a:extLst>
                <a:ext uri="{FF2B5EF4-FFF2-40B4-BE49-F238E27FC236}">
                  <a16:creationId xmlns:a16="http://schemas.microsoft.com/office/drawing/2014/main" id="{26ADEC8F-443D-43C8-97CC-34A8C4C3BE8D}"/>
                </a:ext>
              </a:extLst>
            </p:cNvPr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2;p2">
              <a:extLst>
                <a:ext uri="{FF2B5EF4-FFF2-40B4-BE49-F238E27FC236}">
                  <a16:creationId xmlns:a16="http://schemas.microsoft.com/office/drawing/2014/main" id="{566FBAE0-03EC-4AFA-AAA5-FA97ADE44D21}"/>
                </a:ext>
              </a:extLst>
            </p:cNvPr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3;p2">
              <a:extLst>
                <a:ext uri="{FF2B5EF4-FFF2-40B4-BE49-F238E27FC236}">
                  <a16:creationId xmlns:a16="http://schemas.microsoft.com/office/drawing/2014/main" id="{90F7178B-04FE-4EAB-A0E9-1B8B89B666A8}"/>
                </a:ext>
              </a:extLst>
            </p:cNvPr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4;p2">
              <a:extLst>
                <a:ext uri="{FF2B5EF4-FFF2-40B4-BE49-F238E27FC236}">
                  <a16:creationId xmlns:a16="http://schemas.microsoft.com/office/drawing/2014/main" id="{415A33C0-06B4-4BEE-A89F-F1FBD7417ACB}"/>
                </a:ext>
              </a:extLst>
            </p:cNvPr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7DCF1AE2-0223-4CC2-AE44-B983766AA18F}"/>
              </a:ext>
            </a:extLst>
          </p:cNvPr>
          <p:cNvSpPr txBox="1">
            <a:spLocks/>
          </p:cNvSpPr>
          <p:nvPr/>
        </p:nvSpPr>
        <p:spPr>
          <a:xfrm>
            <a:off x="391886" y="5481270"/>
            <a:ext cx="3740331" cy="46358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Johnny Lee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9CD1A0E-E84F-43B4-9709-70DB285C87C4}"/>
              </a:ext>
            </a:extLst>
          </p:cNvPr>
          <p:cNvSpPr txBox="1">
            <a:spLocks/>
          </p:cNvSpPr>
          <p:nvPr/>
        </p:nvSpPr>
        <p:spPr>
          <a:xfrm>
            <a:off x="391886" y="5816296"/>
            <a:ext cx="3740331" cy="38106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CEO / Edit Here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62F54D56-DF11-48E2-8C15-88F4571396CD}"/>
              </a:ext>
            </a:extLst>
          </p:cNvPr>
          <p:cNvSpPr txBox="1">
            <a:spLocks/>
          </p:cNvSpPr>
          <p:nvPr/>
        </p:nvSpPr>
        <p:spPr>
          <a:xfrm>
            <a:off x="4484913" y="5481270"/>
            <a:ext cx="3740331" cy="46358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Tanya Hopkins</a:t>
            </a:r>
          </a:p>
        </p:txBody>
      </p:sp>
      <p:sp>
        <p:nvSpPr>
          <p:cNvPr id="67" name="Text Placeholder 10">
            <a:extLst>
              <a:ext uri="{FF2B5EF4-FFF2-40B4-BE49-F238E27FC236}">
                <a16:creationId xmlns:a16="http://schemas.microsoft.com/office/drawing/2014/main" id="{6B4AB6C0-0011-4B9F-B694-2ADBB7BF78F0}"/>
              </a:ext>
            </a:extLst>
          </p:cNvPr>
          <p:cNvSpPr txBox="1">
            <a:spLocks/>
          </p:cNvSpPr>
          <p:nvPr/>
        </p:nvSpPr>
        <p:spPr>
          <a:xfrm>
            <a:off x="4484913" y="5816296"/>
            <a:ext cx="3740331" cy="38106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Accountant / Edit Here</a:t>
            </a:r>
          </a:p>
        </p:txBody>
      </p:sp>
      <p:sp>
        <p:nvSpPr>
          <p:cNvPr id="263" name="Text Placeholder 10">
            <a:extLst>
              <a:ext uri="{FF2B5EF4-FFF2-40B4-BE49-F238E27FC236}">
                <a16:creationId xmlns:a16="http://schemas.microsoft.com/office/drawing/2014/main" id="{C387EFF2-6F1C-4991-8D83-F192C5E6A4A1}"/>
              </a:ext>
            </a:extLst>
          </p:cNvPr>
          <p:cNvSpPr txBox="1">
            <a:spLocks/>
          </p:cNvSpPr>
          <p:nvPr/>
        </p:nvSpPr>
        <p:spPr>
          <a:xfrm>
            <a:off x="8577941" y="5481270"/>
            <a:ext cx="3614059" cy="46358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Andrew Jefferson</a:t>
            </a:r>
          </a:p>
        </p:txBody>
      </p:sp>
      <p:sp>
        <p:nvSpPr>
          <p:cNvPr id="265" name="Text Placeholder 10">
            <a:extLst>
              <a:ext uri="{FF2B5EF4-FFF2-40B4-BE49-F238E27FC236}">
                <a16:creationId xmlns:a16="http://schemas.microsoft.com/office/drawing/2014/main" id="{AE980875-A126-4343-BEE1-8943767B39F7}"/>
              </a:ext>
            </a:extLst>
          </p:cNvPr>
          <p:cNvSpPr txBox="1">
            <a:spLocks/>
          </p:cNvSpPr>
          <p:nvPr/>
        </p:nvSpPr>
        <p:spPr>
          <a:xfrm>
            <a:off x="8577941" y="5816296"/>
            <a:ext cx="3614059" cy="38106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Manager / Edit Here</a:t>
            </a:r>
          </a:p>
        </p:txBody>
      </p:sp>
    </p:spTree>
    <p:extLst>
      <p:ext uri="{BB962C8B-B14F-4D97-AF65-F5344CB8AC3E}">
        <p14:creationId xmlns:p14="http://schemas.microsoft.com/office/powerpoint/2010/main" val="2022464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1F727192-0CA0-4884-ABEA-E936E2C6C279}"/>
              </a:ext>
            </a:extLst>
          </p:cNvPr>
          <p:cNvSpPr/>
          <p:nvPr/>
        </p:nvSpPr>
        <p:spPr>
          <a:xfrm rot="5400000" flipV="1">
            <a:off x="2723159" y="-494748"/>
            <a:ext cx="6745679" cy="12192000"/>
          </a:xfrm>
          <a:prstGeom prst="parallelogram">
            <a:avLst>
              <a:gd name="adj" fmla="val 31185"/>
            </a:avLst>
          </a:pr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31577F-3999-46B0-881C-B1B44D341167}"/>
              </a:ext>
            </a:extLst>
          </p:cNvPr>
          <p:cNvSpPr/>
          <p:nvPr/>
        </p:nvSpPr>
        <p:spPr>
          <a:xfrm>
            <a:off x="861946" y="2052682"/>
            <a:ext cx="2776786" cy="40494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9" name="Picture Placeholder 48">
            <a:extLst>
              <a:ext uri="{FF2B5EF4-FFF2-40B4-BE49-F238E27FC236}">
                <a16:creationId xmlns:a16="http://schemas.microsoft.com/office/drawing/2014/main" id="{96102AC3-6103-4418-AE54-C3C57F6D6EC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7" name="Google Shape;279;p29">
            <a:extLst>
              <a:ext uri="{FF2B5EF4-FFF2-40B4-BE49-F238E27FC236}">
                <a16:creationId xmlns:a16="http://schemas.microsoft.com/office/drawing/2014/main" id="{31E183AC-425F-40DB-A6A4-B5B3E27B306B}"/>
              </a:ext>
            </a:extLst>
          </p:cNvPr>
          <p:cNvGrpSpPr/>
          <p:nvPr/>
        </p:nvGrpSpPr>
        <p:grpSpPr>
          <a:xfrm>
            <a:off x="-497218" y="-578835"/>
            <a:ext cx="1881518" cy="1881518"/>
            <a:chOff x="238125" y="2189800"/>
            <a:chExt cx="1119325" cy="1119325"/>
          </a:xfrm>
          <a:solidFill>
            <a:schemeClr val="accent5"/>
          </a:solidFill>
        </p:grpSpPr>
        <p:sp>
          <p:nvSpPr>
            <p:cNvPr id="8" name="Google Shape;280;p29">
              <a:extLst>
                <a:ext uri="{FF2B5EF4-FFF2-40B4-BE49-F238E27FC236}">
                  <a16:creationId xmlns:a16="http://schemas.microsoft.com/office/drawing/2014/main" id="{3AD1214A-0780-4E84-BE04-771A36C54E0C}"/>
                </a:ext>
              </a:extLst>
            </p:cNvPr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81;p29">
              <a:extLst>
                <a:ext uri="{FF2B5EF4-FFF2-40B4-BE49-F238E27FC236}">
                  <a16:creationId xmlns:a16="http://schemas.microsoft.com/office/drawing/2014/main" id="{E860EBE7-B2C8-41F7-A81B-558DEDD20F1A}"/>
                </a:ext>
              </a:extLst>
            </p:cNvPr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2;p29">
              <a:extLst>
                <a:ext uri="{FF2B5EF4-FFF2-40B4-BE49-F238E27FC236}">
                  <a16:creationId xmlns:a16="http://schemas.microsoft.com/office/drawing/2014/main" id="{A3258D02-FDFB-45EE-A578-56483FCD582C}"/>
                </a:ext>
              </a:extLst>
            </p:cNvPr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83;p29">
              <a:extLst>
                <a:ext uri="{FF2B5EF4-FFF2-40B4-BE49-F238E27FC236}">
                  <a16:creationId xmlns:a16="http://schemas.microsoft.com/office/drawing/2014/main" id="{2ED2F28A-7EC8-427A-A1F1-C854ED305DBD}"/>
                </a:ext>
              </a:extLst>
            </p:cNvPr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4;p29">
              <a:extLst>
                <a:ext uri="{FF2B5EF4-FFF2-40B4-BE49-F238E27FC236}">
                  <a16:creationId xmlns:a16="http://schemas.microsoft.com/office/drawing/2014/main" id="{DA304949-C458-495A-B16F-FF08758C326B}"/>
                </a:ext>
              </a:extLst>
            </p:cNvPr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85;p29">
              <a:extLst>
                <a:ext uri="{FF2B5EF4-FFF2-40B4-BE49-F238E27FC236}">
                  <a16:creationId xmlns:a16="http://schemas.microsoft.com/office/drawing/2014/main" id="{E6D11FCF-A28D-44DC-99E5-A27D0F79723F}"/>
                </a:ext>
              </a:extLst>
            </p:cNvPr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86;p29">
              <a:extLst>
                <a:ext uri="{FF2B5EF4-FFF2-40B4-BE49-F238E27FC236}">
                  <a16:creationId xmlns:a16="http://schemas.microsoft.com/office/drawing/2014/main" id="{A8538553-7042-4D76-99A2-800877A897A0}"/>
                </a:ext>
              </a:extLst>
            </p:cNvPr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87;p29">
              <a:extLst>
                <a:ext uri="{FF2B5EF4-FFF2-40B4-BE49-F238E27FC236}">
                  <a16:creationId xmlns:a16="http://schemas.microsoft.com/office/drawing/2014/main" id="{24D71AA4-72F4-43E7-8498-7F03A5B304DC}"/>
                </a:ext>
              </a:extLst>
            </p:cNvPr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88;p29">
              <a:extLst>
                <a:ext uri="{FF2B5EF4-FFF2-40B4-BE49-F238E27FC236}">
                  <a16:creationId xmlns:a16="http://schemas.microsoft.com/office/drawing/2014/main" id="{91BBA27F-B9D2-436B-AD28-D0BD6F0F53D7}"/>
                </a:ext>
              </a:extLst>
            </p:cNvPr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89;p29">
              <a:extLst>
                <a:ext uri="{FF2B5EF4-FFF2-40B4-BE49-F238E27FC236}">
                  <a16:creationId xmlns:a16="http://schemas.microsoft.com/office/drawing/2014/main" id="{47A16D20-95ED-442B-A6C4-BC695306D8BD}"/>
                </a:ext>
              </a:extLst>
            </p:cNvPr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90;p29">
              <a:extLst>
                <a:ext uri="{FF2B5EF4-FFF2-40B4-BE49-F238E27FC236}">
                  <a16:creationId xmlns:a16="http://schemas.microsoft.com/office/drawing/2014/main" id="{DE55144E-7183-4770-BBB1-350477A07B48}"/>
                </a:ext>
              </a:extLst>
            </p:cNvPr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91;p29">
              <a:extLst>
                <a:ext uri="{FF2B5EF4-FFF2-40B4-BE49-F238E27FC236}">
                  <a16:creationId xmlns:a16="http://schemas.microsoft.com/office/drawing/2014/main" id="{D4A04E9C-C916-4DE2-A70D-50C452B93F6C}"/>
                </a:ext>
              </a:extLst>
            </p:cNvPr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3;p2">
            <a:extLst>
              <a:ext uri="{FF2B5EF4-FFF2-40B4-BE49-F238E27FC236}">
                <a16:creationId xmlns:a16="http://schemas.microsoft.com/office/drawing/2014/main" id="{72E92771-515F-4980-88EE-EE06CEF2874C}"/>
              </a:ext>
            </a:extLst>
          </p:cNvPr>
          <p:cNvGrpSpPr/>
          <p:nvPr/>
        </p:nvGrpSpPr>
        <p:grpSpPr>
          <a:xfrm rot="5400000">
            <a:off x="228197" y="6089558"/>
            <a:ext cx="1267302" cy="417158"/>
            <a:chOff x="2235050" y="548425"/>
            <a:chExt cx="307875" cy="101325"/>
          </a:xfrm>
          <a:solidFill>
            <a:schemeClr val="bg1">
              <a:lumMod val="95000"/>
            </a:schemeClr>
          </a:solidFill>
        </p:grpSpPr>
        <p:sp>
          <p:nvSpPr>
            <p:cNvPr id="21" name="Google Shape;14;p2">
              <a:extLst>
                <a:ext uri="{FF2B5EF4-FFF2-40B4-BE49-F238E27FC236}">
                  <a16:creationId xmlns:a16="http://schemas.microsoft.com/office/drawing/2014/main" id="{F42DC15A-02A7-4DF2-94D5-7B0BADE94A0F}"/>
                </a:ext>
              </a:extLst>
            </p:cNvPr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;p2">
              <a:extLst>
                <a:ext uri="{FF2B5EF4-FFF2-40B4-BE49-F238E27FC236}">
                  <a16:creationId xmlns:a16="http://schemas.microsoft.com/office/drawing/2014/main" id="{E4B37848-C9C7-49EB-B3C3-AB6EB05C8CBA}"/>
                </a:ext>
              </a:extLst>
            </p:cNvPr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;p2">
              <a:extLst>
                <a:ext uri="{FF2B5EF4-FFF2-40B4-BE49-F238E27FC236}">
                  <a16:creationId xmlns:a16="http://schemas.microsoft.com/office/drawing/2014/main" id="{EB2FCC61-C8AE-4A08-8E13-DC7D93E064B6}"/>
                </a:ext>
              </a:extLst>
            </p:cNvPr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;p2">
              <a:extLst>
                <a:ext uri="{FF2B5EF4-FFF2-40B4-BE49-F238E27FC236}">
                  <a16:creationId xmlns:a16="http://schemas.microsoft.com/office/drawing/2014/main" id="{F6EB5740-E172-4D8E-B7F0-C74C9CB234E4}"/>
                </a:ext>
              </a:extLst>
            </p:cNvPr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;p2">
              <a:extLst>
                <a:ext uri="{FF2B5EF4-FFF2-40B4-BE49-F238E27FC236}">
                  <a16:creationId xmlns:a16="http://schemas.microsoft.com/office/drawing/2014/main" id="{C4B0A8B5-2800-4430-B647-5FE3EB069997}"/>
                </a:ext>
              </a:extLst>
            </p:cNvPr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;p2">
              <a:extLst>
                <a:ext uri="{FF2B5EF4-FFF2-40B4-BE49-F238E27FC236}">
                  <a16:creationId xmlns:a16="http://schemas.microsoft.com/office/drawing/2014/main" id="{18FA4EE5-5747-456C-A30D-41CA60C3CBC1}"/>
                </a:ext>
              </a:extLst>
            </p:cNvPr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;p2">
              <a:extLst>
                <a:ext uri="{FF2B5EF4-FFF2-40B4-BE49-F238E27FC236}">
                  <a16:creationId xmlns:a16="http://schemas.microsoft.com/office/drawing/2014/main" id="{84417FF1-B5DD-4D4F-84AE-496321E53428}"/>
                </a:ext>
              </a:extLst>
            </p:cNvPr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;p2">
              <a:extLst>
                <a:ext uri="{FF2B5EF4-FFF2-40B4-BE49-F238E27FC236}">
                  <a16:creationId xmlns:a16="http://schemas.microsoft.com/office/drawing/2014/main" id="{549FBD05-BFD3-429C-9D31-07FB06F59DE6}"/>
                </a:ext>
              </a:extLst>
            </p:cNvPr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2;p2">
              <a:extLst>
                <a:ext uri="{FF2B5EF4-FFF2-40B4-BE49-F238E27FC236}">
                  <a16:creationId xmlns:a16="http://schemas.microsoft.com/office/drawing/2014/main" id="{54658F14-EB4A-433A-8E7E-673BF9D7F28B}"/>
                </a:ext>
              </a:extLst>
            </p:cNvPr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;p2">
              <a:extLst>
                <a:ext uri="{FF2B5EF4-FFF2-40B4-BE49-F238E27FC236}">
                  <a16:creationId xmlns:a16="http://schemas.microsoft.com/office/drawing/2014/main" id="{46955BBC-6FFC-493C-97BB-C26D09F8ADF0}"/>
                </a:ext>
              </a:extLst>
            </p:cNvPr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;p2">
              <a:extLst>
                <a:ext uri="{FF2B5EF4-FFF2-40B4-BE49-F238E27FC236}">
                  <a16:creationId xmlns:a16="http://schemas.microsoft.com/office/drawing/2014/main" id="{DE0F024B-880D-43E3-9676-33C9D7E4B710}"/>
                </a:ext>
              </a:extLst>
            </p:cNvPr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;p2">
              <a:extLst>
                <a:ext uri="{FF2B5EF4-FFF2-40B4-BE49-F238E27FC236}">
                  <a16:creationId xmlns:a16="http://schemas.microsoft.com/office/drawing/2014/main" id="{B4A190DD-DF6C-40BE-A2DE-82089FF0CFA5}"/>
                </a:ext>
              </a:extLst>
            </p:cNvPr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6;p2">
              <a:extLst>
                <a:ext uri="{FF2B5EF4-FFF2-40B4-BE49-F238E27FC236}">
                  <a16:creationId xmlns:a16="http://schemas.microsoft.com/office/drawing/2014/main" id="{6B29BC44-E055-45F9-9FE8-FCFA16D8B33D}"/>
                </a:ext>
              </a:extLst>
            </p:cNvPr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;p2">
              <a:extLst>
                <a:ext uri="{FF2B5EF4-FFF2-40B4-BE49-F238E27FC236}">
                  <a16:creationId xmlns:a16="http://schemas.microsoft.com/office/drawing/2014/main" id="{D6DF0507-0780-4B40-8F1A-2FFCA0217105}"/>
                </a:ext>
              </a:extLst>
            </p:cNvPr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8;p2">
              <a:extLst>
                <a:ext uri="{FF2B5EF4-FFF2-40B4-BE49-F238E27FC236}">
                  <a16:creationId xmlns:a16="http://schemas.microsoft.com/office/drawing/2014/main" id="{805BD95C-F7E7-4C51-A1A1-43453553CFCB}"/>
                </a:ext>
              </a:extLst>
            </p:cNvPr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9;p2">
              <a:extLst>
                <a:ext uri="{FF2B5EF4-FFF2-40B4-BE49-F238E27FC236}">
                  <a16:creationId xmlns:a16="http://schemas.microsoft.com/office/drawing/2014/main" id="{53EB2EBD-94E4-4000-8377-C3DDC11BA4B2}"/>
                </a:ext>
              </a:extLst>
            </p:cNvPr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;p2">
              <a:extLst>
                <a:ext uri="{FF2B5EF4-FFF2-40B4-BE49-F238E27FC236}">
                  <a16:creationId xmlns:a16="http://schemas.microsoft.com/office/drawing/2014/main" id="{D8760B66-88BF-46B9-ACF7-83016ADB9E60}"/>
                </a:ext>
              </a:extLst>
            </p:cNvPr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1;p2">
              <a:extLst>
                <a:ext uri="{FF2B5EF4-FFF2-40B4-BE49-F238E27FC236}">
                  <a16:creationId xmlns:a16="http://schemas.microsoft.com/office/drawing/2014/main" id="{F49360E0-7DD8-423A-B7E7-E67E3B3A56C4}"/>
                </a:ext>
              </a:extLst>
            </p:cNvPr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2;p2">
              <a:extLst>
                <a:ext uri="{FF2B5EF4-FFF2-40B4-BE49-F238E27FC236}">
                  <a16:creationId xmlns:a16="http://schemas.microsoft.com/office/drawing/2014/main" id="{49E6B2C9-44F0-439F-86F7-4BDC037DB8F5}"/>
                </a:ext>
              </a:extLst>
            </p:cNvPr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3;p2">
              <a:extLst>
                <a:ext uri="{FF2B5EF4-FFF2-40B4-BE49-F238E27FC236}">
                  <a16:creationId xmlns:a16="http://schemas.microsoft.com/office/drawing/2014/main" id="{FFB57669-2E9E-4983-BFBF-7BE841F28AFF}"/>
                </a:ext>
              </a:extLst>
            </p:cNvPr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4;p2">
              <a:extLst>
                <a:ext uri="{FF2B5EF4-FFF2-40B4-BE49-F238E27FC236}">
                  <a16:creationId xmlns:a16="http://schemas.microsoft.com/office/drawing/2014/main" id="{5781B209-DA46-46C5-88AC-4169825B51FE}"/>
                </a:ext>
              </a:extLst>
            </p:cNvPr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46CC546-38E1-4985-B12B-49F34F220B72}"/>
              </a:ext>
            </a:extLst>
          </p:cNvPr>
          <p:cNvSpPr txBox="1"/>
          <p:nvPr/>
        </p:nvSpPr>
        <p:spPr>
          <a:xfrm>
            <a:off x="4576880" y="1920697"/>
            <a:ext cx="3754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Kevin Dalton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03A8CB-1143-410C-936B-42D42F917EC3}"/>
              </a:ext>
            </a:extLst>
          </p:cNvPr>
          <p:cNvSpPr txBox="1"/>
          <p:nvPr/>
        </p:nvSpPr>
        <p:spPr>
          <a:xfrm>
            <a:off x="4576880" y="1514756"/>
            <a:ext cx="3754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Executive Director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90BAF663-78A8-41F2-B76A-9ECF4CADFFAB}"/>
              </a:ext>
            </a:extLst>
          </p:cNvPr>
          <p:cNvSpPr txBox="1">
            <a:spLocks/>
          </p:cNvSpPr>
          <p:nvPr/>
        </p:nvSpPr>
        <p:spPr>
          <a:xfrm>
            <a:off x="6247846" y="3566391"/>
            <a:ext cx="5435150" cy="116102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Presentations are communication tools that can be used as demonstrations, lectures, speeches, reports, and more.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D9E875-3C29-4472-B084-3014AF7F8DC5}"/>
              </a:ext>
            </a:extLst>
          </p:cNvPr>
          <p:cNvSpPr txBox="1"/>
          <p:nvPr/>
        </p:nvSpPr>
        <p:spPr>
          <a:xfrm>
            <a:off x="4594905" y="5836792"/>
            <a:ext cx="1206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pc="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DF3B2D-97A2-436C-8DD7-888E48342A88}"/>
              </a:ext>
            </a:extLst>
          </p:cNvPr>
          <p:cNvSpPr txBox="1"/>
          <p:nvPr/>
        </p:nvSpPr>
        <p:spPr>
          <a:xfrm>
            <a:off x="4504458" y="5135623"/>
            <a:ext cx="1386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35M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6785B8-A3E7-49FE-B853-B992DD94835E}"/>
              </a:ext>
            </a:extLst>
          </p:cNvPr>
          <p:cNvSpPr txBox="1"/>
          <p:nvPr/>
        </p:nvSpPr>
        <p:spPr>
          <a:xfrm>
            <a:off x="6137883" y="5836792"/>
            <a:ext cx="15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pc="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8279ED-4D3D-42ED-89AC-F5FA1417BAE8}"/>
              </a:ext>
            </a:extLst>
          </p:cNvPr>
          <p:cNvSpPr txBox="1"/>
          <p:nvPr/>
        </p:nvSpPr>
        <p:spPr>
          <a:xfrm>
            <a:off x="6001790" y="5135623"/>
            <a:ext cx="1784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98.7%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5CE8F2-FAE7-4D28-917E-16FBA87A2795}"/>
              </a:ext>
            </a:extLst>
          </p:cNvPr>
          <p:cNvSpPr txBox="1"/>
          <p:nvPr/>
        </p:nvSpPr>
        <p:spPr>
          <a:xfrm>
            <a:off x="7715073" y="5836792"/>
            <a:ext cx="15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pc="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ABE08B-B372-49F1-A2C9-90FB59C2AB87}"/>
              </a:ext>
            </a:extLst>
          </p:cNvPr>
          <p:cNvSpPr txBox="1"/>
          <p:nvPr/>
        </p:nvSpPr>
        <p:spPr>
          <a:xfrm>
            <a:off x="7777926" y="5135623"/>
            <a:ext cx="1386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A+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B23BE39-6A93-4292-91A7-18838A44F061}"/>
              </a:ext>
            </a:extLst>
          </p:cNvPr>
          <p:cNvCxnSpPr>
            <a:cxnSpLocks/>
          </p:cNvCxnSpPr>
          <p:nvPr/>
        </p:nvCxnSpPr>
        <p:spPr>
          <a:xfrm>
            <a:off x="6045793" y="4838176"/>
            <a:ext cx="0" cy="998616"/>
          </a:xfrm>
          <a:prstGeom prst="line">
            <a:avLst/>
          </a:prstGeom>
          <a:ln>
            <a:solidFill>
              <a:schemeClr val="bg1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3AF680B-50EE-49CF-9E22-A7D3985B4031}"/>
              </a:ext>
            </a:extLst>
          </p:cNvPr>
          <p:cNvCxnSpPr>
            <a:cxnSpLocks/>
          </p:cNvCxnSpPr>
          <p:nvPr/>
        </p:nvCxnSpPr>
        <p:spPr>
          <a:xfrm>
            <a:off x="7712314" y="4838176"/>
            <a:ext cx="0" cy="998616"/>
          </a:xfrm>
          <a:prstGeom prst="line">
            <a:avLst/>
          </a:prstGeom>
          <a:ln>
            <a:solidFill>
              <a:schemeClr val="bg1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oogle Shape;13;p2">
            <a:extLst>
              <a:ext uri="{FF2B5EF4-FFF2-40B4-BE49-F238E27FC236}">
                <a16:creationId xmlns:a16="http://schemas.microsoft.com/office/drawing/2014/main" id="{305E6B12-A5F6-48B2-B11B-66B1B950AF7E}"/>
              </a:ext>
            </a:extLst>
          </p:cNvPr>
          <p:cNvGrpSpPr/>
          <p:nvPr/>
        </p:nvGrpSpPr>
        <p:grpSpPr>
          <a:xfrm rot="5400000">
            <a:off x="10739599" y="-318775"/>
            <a:ext cx="1903442" cy="626556"/>
            <a:chOff x="2235050" y="548425"/>
            <a:chExt cx="307875" cy="101325"/>
          </a:xfrm>
          <a:solidFill>
            <a:schemeClr val="accent6"/>
          </a:solidFill>
        </p:grpSpPr>
        <p:sp>
          <p:nvSpPr>
            <p:cNvPr id="59" name="Google Shape;14;p2">
              <a:extLst>
                <a:ext uri="{FF2B5EF4-FFF2-40B4-BE49-F238E27FC236}">
                  <a16:creationId xmlns:a16="http://schemas.microsoft.com/office/drawing/2014/main" id="{B3B37C2E-93DA-45D3-9DDC-CEB3F2552E51}"/>
                </a:ext>
              </a:extLst>
            </p:cNvPr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;p2">
              <a:extLst>
                <a:ext uri="{FF2B5EF4-FFF2-40B4-BE49-F238E27FC236}">
                  <a16:creationId xmlns:a16="http://schemas.microsoft.com/office/drawing/2014/main" id="{B9A8BD25-22F9-4DB5-BA9D-0284CB005211}"/>
                </a:ext>
              </a:extLst>
            </p:cNvPr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;p2">
              <a:extLst>
                <a:ext uri="{FF2B5EF4-FFF2-40B4-BE49-F238E27FC236}">
                  <a16:creationId xmlns:a16="http://schemas.microsoft.com/office/drawing/2014/main" id="{921C5A83-F996-4667-905D-52D696DA86B6}"/>
                </a:ext>
              </a:extLst>
            </p:cNvPr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;p2">
              <a:extLst>
                <a:ext uri="{FF2B5EF4-FFF2-40B4-BE49-F238E27FC236}">
                  <a16:creationId xmlns:a16="http://schemas.microsoft.com/office/drawing/2014/main" id="{82B14800-2384-4ADD-8851-796442F53426}"/>
                </a:ext>
              </a:extLst>
            </p:cNvPr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8;p2">
              <a:extLst>
                <a:ext uri="{FF2B5EF4-FFF2-40B4-BE49-F238E27FC236}">
                  <a16:creationId xmlns:a16="http://schemas.microsoft.com/office/drawing/2014/main" id="{0B7FA0F8-396D-4BA3-9486-5B3EC46E5C3A}"/>
                </a:ext>
              </a:extLst>
            </p:cNvPr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9;p2">
              <a:extLst>
                <a:ext uri="{FF2B5EF4-FFF2-40B4-BE49-F238E27FC236}">
                  <a16:creationId xmlns:a16="http://schemas.microsoft.com/office/drawing/2014/main" id="{885D2301-0040-4441-971D-C065506AABB0}"/>
                </a:ext>
              </a:extLst>
            </p:cNvPr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0;p2">
              <a:extLst>
                <a:ext uri="{FF2B5EF4-FFF2-40B4-BE49-F238E27FC236}">
                  <a16:creationId xmlns:a16="http://schemas.microsoft.com/office/drawing/2014/main" id="{8371CF8A-BF96-4457-966F-4008B6469383}"/>
                </a:ext>
              </a:extLst>
            </p:cNvPr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;p2">
              <a:extLst>
                <a:ext uri="{FF2B5EF4-FFF2-40B4-BE49-F238E27FC236}">
                  <a16:creationId xmlns:a16="http://schemas.microsoft.com/office/drawing/2014/main" id="{F4A35EC7-79E7-43A6-8F47-07DB92598E35}"/>
                </a:ext>
              </a:extLst>
            </p:cNvPr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2;p2">
              <a:extLst>
                <a:ext uri="{FF2B5EF4-FFF2-40B4-BE49-F238E27FC236}">
                  <a16:creationId xmlns:a16="http://schemas.microsoft.com/office/drawing/2014/main" id="{09A3894D-067F-4D98-9CD0-AC1B18C02C88}"/>
                </a:ext>
              </a:extLst>
            </p:cNvPr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;p2">
              <a:extLst>
                <a:ext uri="{FF2B5EF4-FFF2-40B4-BE49-F238E27FC236}">
                  <a16:creationId xmlns:a16="http://schemas.microsoft.com/office/drawing/2014/main" id="{344452D5-1520-4D2C-8FB2-77112DE1E5C4}"/>
                </a:ext>
              </a:extLst>
            </p:cNvPr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;p2">
              <a:extLst>
                <a:ext uri="{FF2B5EF4-FFF2-40B4-BE49-F238E27FC236}">
                  <a16:creationId xmlns:a16="http://schemas.microsoft.com/office/drawing/2014/main" id="{01647388-0A69-428C-960F-B4A180C4F842}"/>
                </a:ext>
              </a:extLst>
            </p:cNvPr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5;p2">
              <a:extLst>
                <a:ext uri="{FF2B5EF4-FFF2-40B4-BE49-F238E27FC236}">
                  <a16:creationId xmlns:a16="http://schemas.microsoft.com/office/drawing/2014/main" id="{5AEDF468-F934-4490-9E79-CCF751D312C0}"/>
                </a:ext>
              </a:extLst>
            </p:cNvPr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;p2">
              <a:extLst>
                <a:ext uri="{FF2B5EF4-FFF2-40B4-BE49-F238E27FC236}">
                  <a16:creationId xmlns:a16="http://schemas.microsoft.com/office/drawing/2014/main" id="{6858C058-8F45-4C9D-A1E5-A6FC2F4379AC}"/>
                </a:ext>
              </a:extLst>
            </p:cNvPr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7;p2">
              <a:extLst>
                <a:ext uri="{FF2B5EF4-FFF2-40B4-BE49-F238E27FC236}">
                  <a16:creationId xmlns:a16="http://schemas.microsoft.com/office/drawing/2014/main" id="{0BF70326-D839-4939-9363-657260B24EBC}"/>
                </a:ext>
              </a:extLst>
            </p:cNvPr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8;p2">
              <a:extLst>
                <a:ext uri="{FF2B5EF4-FFF2-40B4-BE49-F238E27FC236}">
                  <a16:creationId xmlns:a16="http://schemas.microsoft.com/office/drawing/2014/main" id="{9FF33A01-F5DD-4B01-BFFF-64FFBEBEFE60}"/>
                </a:ext>
              </a:extLst>
            </p:cNvPr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9;p2">
              <a:extLst>
                <a:ext uri="{FF2B5EF4-FFF2-40B4-BE49-F238E27FC236}">
                  <a16:creationId xmlns:a16="http://schemas.microsoft.com/office/drawing/2014/main" id="{F9B0D9D4-FB9A-4699-882E-0AAC7B09CDB1}"/>
                </a:ext>
              </a:extLst>
            </p:cNvPr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0;p2">
              <a:extLst>
                <a:ext uri="{FF2B5EF4-FFF2-40B4-BE49-F238E27FC236}">
                  <a16:creationId xmlns:a16="http://schemas.microsoft.com/office/drawing/2014/main" id="{11D75A68-7CCE-4EB4-B4FA-B80D432A90E4}"/>
                </a:ext>
              </a:extLst>
            </p:cNvPr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1;p2">
              <a:extLst>
                <a:ext uri="{FF2B5EF4-FFF2-40B4-BE49-F238E27FC236}">
                  <a16:creationId xmlns:a16="http://schemas.microsoft.com/office/drawing/2014/main" id="{5975EACE-DAA0-4EA6-9ED2-13E7181BA6CB}"/>
                </a:ext>
              </a:extLst>
            </p:cNvPr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2;p2">
              <a:extLst>
                <a:ext uri="{FF2B5EF4-FFF2-40B4-BE49-F238E27FC236}">
                  <a16:creationId xmlns:a16="http://schemas.microsoft.com/office/drawing/2014/main" id="{758FD3FE-3E12-4E2A-A6FE-443AA97EEC7E}"/>
                </a:ext>
              </a:extLst>
            </p:cNvPr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3;p2">
              <a:extLst>
                <a:ext uri="{FF2B5EF4-FFF2-40B4-BE49-F238E27FC236}">
                  <a16:creationId xmlns:a16="http://schemas.microsoft.com/office/drawing/2014/main" id="{64F45687-CCD5-40AC-9149-8484C3F7EAE1}"/>
                </a:ext>
              </a:extLst>
            </p:cNvPr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4;p2">
              <a:extLst>
                <a:ext uri="{FF2B5EF4-FFF2-40B4-BE49-F238E27FC236}">
                  <a16:creationId xmlns:a16="http://schemas.microsoft.com/office/drawing/2014/main" id="{1FCF3D1B-8F8D-4F10-8DC5-D9672AB36DD2}"/>
                </a:ext>
              </a:extLst>
            </p:cNvPr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34585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arallelogram 30">
            <a:extLst>
              <a:ext uri="{FF2B5EF4-FFF2-40B4-BE49-F238E27FC236}">
                <a16:creationId xmlns:a16="http://schemas.microsoft.com/office/drawing/2014/main" id="{3E3C404B-ACDD-4F4D-8BED-1AAB0E4D617D}"/>
              </a:ext>
            </a:extLst>
          </p:cNvPr>
          <p:cNvSpPr/>
          <p:nvPr/>
        </p:nvSpPr>
        <p:spPr>
          <a:xfrm rot="16200000">
            <a:off x="3247799" y="1328372"/>
            <a:ext cx="5696404" cy="12192002"/>
          </a:xfrm>
          <a:prstGeom prst="parallelogram">
            <a:avLst>
              <a:gd name="adj" fmla="val 24754"/>
            </a:avLst>
          </a:prstGeom>
          <a:gradFill>
            <a:gsLst>
              <a:gs pos="11000">
                <a:schemeClr val="accent5"/>
              </a:gs>
              <a:gs pos="100000">
                <a:schemeClr val="accent6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50F591-A8CF-45BC-AC91-18837D46A908}"/>
              </a:ext>
            </a:extLst>
          </p:cNvPr>
          <p:cNvSpPr txBox="1"/>
          <p:nvPr/>
        </p:nvSpPr>
        <p:spPr>
          <a:xfrm>
            <a:off x="593930" y="5240832"/>
            <a:ext cx="67704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 SLIDE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310C42-0D5A-49EA-8BDF-B6EDD9AB8ED1}"/>
              </a:ext>
            </a:extLst>
          </p:cNvPr>
          <p:cNvSpPr txBox="1"/>
          <p:nvPr/>
        </p:nvSpPr>
        <p:spPr>
          <a:xfrm>
            <a:off x="593931" y="5964107"/>
            <a:ext cx="4860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Editable Template</a:t>
            </a:r>
          </a:p>
        </p:txBody>
      </p:sp>
      <p:grpSp>
        <p:nvGrpSpPr>
          <p:cNvPr id="40" name="Google Shape;279;p29">
            <a:extLst>
              <a:ext uri="{FF2B5EF4-FFF2-40B4-BE49-F238E27FC236}">
                <a16:creationId xmlns:a16="http://schemas.microsoft.com/office/drawing/2014/main" id="{091CBB4D-F015-42D1-BEC5-3863CA6F05A2}"/>
              </a:ext>
            </a:extLst>
          </p:cNvPr>
          <p:cNvGrpSpPr/>
          <p:nvPr/>
        </p:nvGrpSpPr>
        <p:grpSpPr>
          <a:xfrm>
            <a:off x="11225720" y="5088432"/>
            <a:ext cx="1352818" cy="1352818"/>
            <a:chOff x="238125" y="2189800"/>
            <a:chExt cx="1119325" cy="1119325"/>
          </a:xfrm>
          <a:solidFill>
            <a:schemeClr val="accent5"/>
          </a:solidFill>
        </p:grpSpPr>
        <p:sp>
          <p:nvSpPr>
            <p:cNvPr id="41" name="Google Shape;280;p29">
              <a:extLst>
                <a:ext uri="{FF2B5EF4-FFF2-40B4-BE49-F238E27FC236}">
                  <a16:creationId xmlns:a16="http://schemas.microsoft.com/office/drawing/2014/main" id="{71A8C202-8853-4BA9-AA04-925937DCCFAB}"/>
                </a:ext>
              </a:extLst>
            </p:cNvPr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81;p29">
              <a:extLst>
                <a:ext uri="{FF2B5EF4-FFF2-40B4-BE49-F238E27FC236}">
                  <a16:creationId xmlns:a16="http://schemas.microsoft.com/office/drawing/2014/main" id="{C9A3C5F8-0A07-491C-AC7C-D424D74819E4}"/>
                </a:ext>
              </a:extLst>
            </p:cNvPr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82;p29">
              <a:extLst>
                <a:ext uri="{FF2B5EF4-FFF2-40B4-BE49-F238E27FC236}">
                  <a16:creationId xmlns:a16="http://schemas.microsoft.com/office/drawing/2014/main" id="{18A43B19-E762-48E1-BCD0-298E90EA6B4A}"/>
                </a:ext>
              </a:extLst>
            </p:cNvPr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83;p29">
              <a:extLst>
                <a:ext uri="{FF2B5EF4-FFF2-40B4-BE49-F238E27FC236}">
                  <a16:creationId xmlns:a16="http://schemas.microsoft.com/office/drawing/2014/main" id="{A9B7A3AB-82D6-453F-8D13-619B9BA01932}"/>
                </a:ext>
              </a:extLst>
            </p:cNvPr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84;p29">
              <a:extLst>
                <a:ext uri="{FF2B5EF4-FFF2-40B4-BE49-F238E27FC236}">
                  <a16:creationId xmlns:a16="http://schemas.microsoft.com/office/drawing/2014/main" id="{356CA8EE-A8CF-480E-ACF4-5C4D7A4BD2D2}"/>
                </a:ext>
              </a:extLst>
            </p:cNvPr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85;p29">
              <a:extLst>
                <a:ext uri="{FF2B5EF4-FFF2-40B4-BE49-F238E27FC236}">
                  <a16:creationId xmlns:a16="http://schemas.microsoft.com/office/drawing/2014/main" id="{99075F29-FC33-4C6B-B384-45E83DFE0960}"/>
                </a:ext>
              </a:extLst>
            </p:cNvPr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86;p29">
              <a:extLst>
                <a:ext uri="{FF2B5EF4-FFF2-40B4-BE49-F238E27FC236}">
                  <a16:creationId xmlns:a16="http://schemas.microsoft.com/office/drawing/2014/main" id="{10D02D67-8DA3-47E0-88D6-8D783413C365}"/>
                </a:ext>
              </a:extLst>
            </p:cNvPr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87;p29">
              <a:extLst>
                <a:ext uri="{FF2B5EF4-FFF2-40B4-BE49-F238E27FC236}">
                  <a16:creationId xmlns:a16="http://schemas.microsoft.com/office/drawing/2014/main" id="{C8C4BF62-E9C4-43A3-B952-572278819778}"/>
                </a:ext>
              </a:extLst>
            </p:cNvPr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88;p29">
              <a:extLst>
                <a:ext uri="{FF2B5EF4-FFF2-40B4-BE49-F238E27FC236}">
                  <a16:creationId xmlns:a16="http://schemas.microsoft.com/office/drawing/2014/main" id="{7A125B26-7BF1-465A-A3C4-DEEF30F8CE50}"/>
                </a:ext>
              </a:extLst>
            </p:cNvPr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89;p29">
              <a:extLst>
                <a:ext uri="{FF2B5EF4-FFF2-40B4-BE49-F238E27FC236}">
                  <a16:creationId xmlns:a16="http://schemas.microsoft.com/office/drawing/2014/main" id="{B7EDB79E-CFD9-48A5-84D5-4F882F450555}"/>
                </a:ext>
              </a:extLst>
            </p:cNvPr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90;p29">
              <a:extLst>
                <a:ext uri="{FF2B5EF4-FFF2-40B4-BE49-F238E27FC236}">
                  <a16:creationId xmlns:a16="http://schemas.microsoft.com/office/drawing/2014/main" id="{5BB03F35-D014-460F-A265-B8DD4CED140A}"/>
                </a:ext>
              </a:extLst>
            </p:cNvPr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91;p29">
              <a:extLst>
                <a:ext uri="{FF2B5EF4-FFF2-40B4-BE49-F238E27FC236}">
                  <a16:creationId xmlns:a16="http://schemas.microsoft.com/office/drawing/2014/main" id="{C7708E69-7466-4BE0-A918-377F3CF883DD}"/>
                </a:ext>
              </a:extLst>
            </p:cNvPr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13;p2">
            <a:extLst>
              <a:ext uri="{FF2B5EF4-FFF2-40B4-BE49-F238E27FC236}">
                <a16:creationId xmlns:a16="http://schemas.microsoft.com/office/drawing/2014/main" id="{95B5CDA4-0DA5-4DCB-A341-B73E4E93B6D0}"/>
              </a:ext>
            </a:extLst>
          </p:cNvPr>
          <p:cNvGrpSpPr/>
          <p:nvPr/>
        </p:nvGrpSpPr>
        <p:grpSpPr>
          <a:xfrm rot="5400000">
            <a:off x="-400671" y="-227130"/>
            <a:ext cx="1346618" cy="443266"/>
            <a:chOff x="2235050" y="548425"/>
            <a:chExt cx="307875" cy="101325"/>
          </a:xfrm>
          <a:solidFill>
            <a:schemeClr val="accent6"/>
          </a:solidFill>
        </p:grpSpPr>
        <p:sp>
          <p:nvSpPr>
            <p:cNvPr id="54" name="Google Shape;14;p2">
              <a:extLst>
                <a:ext uri="{FF2B5EF4-FFF2-40B4-BE49-F238E27FC236}">
                  <a16:creationId xmlns:a16="http://schemas.microsoft.com/office/drawing/2014/main" id="{E39C14DC-63E3-4344-920F-9B0A39C3E31C}"/>
                </a:ext>
              </a:extLst>
            </p:cNvPr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;p2">
              <a:extLst>
                <a:ext uri="{FF2B5EF4-FFF2-40B4-BE49-F238E27FC236}">
                  <a16:creationId xmlns:a16="http://schemas.microsoft.com/office/drawing/2014/main" id="{B39E7FE8-3D48-438E-9685-318FF4E9F5E3}"/>
                </a:ext>
              </a:extLst>
            </p:cNvPr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;p2">
              <a:extLst>
                <a:ext uri="{FF2B5EF4-FFF2-40B4-BE49-F238E27FC236}">
                  <a16:creationId xmlns:a16="http://schemas.microsoft.com/office/drawing/2014/main" id="{F0CB10CE-CEAA-4E2D-A276-167DC101767B}"/>
                </a:ext>
              </a:extLst>
            </p:cNvPr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;p2">
              <a:extLst>
                <a:ext uri="{FF2B5EF4-FFF2-40B4-BE49-F238E27FC236}">
                  <a16:creationId xmlns:a16="http://schemas.microsoft.com/office/drawing/2014/main" id="{30116880-CCA4-4524-9818-F42904C5C364}"/>
                </a:ext>
              </a:extLst>
            </p:cNvPr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8;p2">
              <a:extLst>
                <a:ext uri="{FF2B5EF4-FFF2-40B4-BE49-F238E27FC236}">
                  <a16:creationId xmlns:a16="http://schemas.microsoft.com/office/drawing/2014/main" id="{74630A59-BDFC-4557-B7C4-F22B5C6919C1}"/>
                </a:ext>
              </a:extLst>
            </p:cNvPr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;p2">
              <a:extLst>
                <a:ext uri="{FF2B5EF4-FFF2-40B4-BE49-F238E27FC236}">
                  <a16:creationId xmlns:a16="http://schemas.microsoft.com/office/drawing/2014/main" id="{B849B911-4B8B-40EF-9270-C0F4B3D69C3F}"/>
                </a:ext>
              </a:extLst>
            </p:cNvPr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0;p2">
              <a:extLst>
                <a:ext uri="{FF2B5EF4-FFF2-40B4-BE49-F238E27FC236}">
                  <a16:creationId xmlns:a16="http://schemas.microsoft.com/office/drawing/2014/main" id="{2B841F16-8DA2-48E4-B413-298A666373F0}"/>
                </a:ext>
              </a:extLst>
            </p:cNvPr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;p2">
              <a:extLst>
                <a:ext uri="{FF2B5EF4-FFF2-40B4-BE49-F238E27FC236}">
                  <a16:creationId xmlns:a16="http://schemas.microsoft.com/office/drawing/2014/main" id="{53E3D8F2-75A9-4970-AFBA-33C9F350BBD9}"/>
                </a:ext>
              </a:extLst>
            </p:cNvPr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2;p2">
              <a:extLst>
                <a:ext uri="{FF2B5EF4-FFF2-40B4-BE49-F238E27FC236}">
                  <a16:creationId xmlns:a16="http://schemas.microsoft.com/office/drawing/2014/main" id="{15C6E9A0-A4D4-48AD-8566-E903B8EE2AFB}"/>
                </a:ext>
              </a:extLst>
            </p:cNvPr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;p2">
              <a:extLst>
                <a:ext uri="{FF2B5EF4-FFF2-40B4-BE49-F238E27FC236}">
                  <a16:creationId xmlns:a16="http://schemas.microsoft.com/office/drawing/2014/main" id="{781229AD-84B4-40B0-95B2-9515A2E2C7B0}"/>
                </a:ext>
              </a:extLst>
            </p:cNvPr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4;p2">
              <a:extLst>
                <a:ext uri="{FF2B5EF4-FFF2-40B4-BE49-F238E27FC236}">
                  <a16:creationId xmlns:a16="http://schemas.microsoft.com/office/drawing/2014/main" id="{EB11E8E0-83A5-43D5-B268-B6FE75B8C330}"/>
                </a:ext>
              </a:extLst>
            </p:cNvPr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5;p2">
              <a:extLst>
                <a:ext uri="{FF2B5EF4-FFF2-40B4-BE49-F238E27FC236}">
                  <a16:creationId xmlns:a16="http://schemas.microsoft.com/office/drawing/2014/main" id="{BD62E4D7-C7E5-4057-9B19-E3F3E01725AB}"/>
                </a:ext>
              </a:extLst>
            </p:cNvPr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;p2">
              <a:extLst>
                <a:ext uri="{FF2B5EF4-FFF2-40B4-BE49-F238E27FC236}">
                  <a16:creationId xmlns:a16="http://schemas.microsoft.com/office/drawing/2014/main" id="{BC29FEAE-38DB-4B01-9E84-D46510AE3091}"/>
                </a:ext>
              </a:extLst>
            </p:cNvPr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7;p2">
              <a:extLst>
                <a:ext uri="{FF2B5EF4-FFF2-40B4-BE49-F238E27FC236}">
                  <a16:creationId xmlns:a16="http://schemas.microsoft.com/office/drawing/2014/main" id="{28FDCFC2-A257-493E-80FE-34A4313188AF}"/>
                </a:ext>
              </a:extLst>
            </p:cNvPr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8;p2">
              <a:extLst>
                <a:ext uri="{FF2B5EF4-FFF2-40B4-BE49-F238E27FC236}">
                  <a16:creationId xmlns:a16="http://schemas.microsoft.com/office/drawing/2014/main" id="{7FC528FD-CB6D-47E7-85C8-9DA5214C8199}"/>
                </a:ext>
              </a:extLst>
            </p:cNvPr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9;p2">
              <a:extLst>
                <a:ext uri="{FF2B5EF4-FFF2-40B4-BE49-F238E27FC236}">
                  <a16:creationId xmlns:a16="http://schemas.microsoft.com/office/drawing/2014/main" id="{3B78A624-5453-47C6-9EA4-644CDEEA7318}"/>
                </a:ext>
              </a:extLst>
            </p:cNvPr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0;p2">
              <a:extLst>
                <a:ext uri="{FF2B5EF4-FFF2-40B4-BE49-F238E27FC236}">
                  <a16:creationId xmlns:a16="http://schemas.microsoft.com/office/drawing/2014/main" id="{FFC81F49-E228-4A82-8626-CFEB35AE19F7}"/>
                </a:ext>
              </a:extLst>
            </p:cNvPr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1;p2">
              <a:extLst>
                <a:ext uri="{FF2B5EF4-FFF2-40B4-BE49-F238E27FC236}">
                  <a16:creationId xmlns:a16="http://schemas.microsoft.com/office/drawing/2014/main" id="{11CA2615-FAD3-461F-AD36-394E25B2CBBF}"/>
                </a:ext>
              </a:extLst>
            </p:cNvPr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2;p2">
              <a:extLst>
                <a:ext uri="{FF2B5EF4-FFF2-40B4-BE49-F238E27FC236}">
                  <a16:creationId xmlns:a16="http://schemas.microsoft.com/office/drawing/2014/main" id="{410FC995-D96D-410B-8655-670EF210BB31}"/>
                </a:ext>
              </a:extLst>
            </p:cNvPr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3;p2">
              <a:extLst>
                <a:ext uri="{FF2B5EF4-FFF2-40B4-BE49-F238E27FC236}">
                  <a16:creationId xmlns:a16="http://schemas.microsoft.com/office/drawing/2014/main" id="{10B31194-3F0C-42B8-99B2-A375FA76CBED}"/>
                </a:ext>
              </a:extLst>
            </p:cNvPr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4;p2">
              <a:extLst>
                <a:ext uri="{FF2B5EF4-FFF2-40B4-BE49-F238E27FC236}">
                  <a16:creationId xmlns:a16="http://schemas.microsoft.com/office/drawing/2014/main" id="{FE4E8777-6CAF-4E72-9217-B4990E2E9A5C}"/>
                </a:ext>
              </a:extLst>
            </p:cNvPr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815EC58-57CC-49AE-B381-4A5A5AC2E66B}"/>
              </a:ext>
            </a:extLst>
          </p:cNvPr>
          <p:cNvGrpSpPr/>
          <p:nvPr/>
        </p:nvGrpSpPr>
        <p:grpSpPr>
          <a:xfrm>
            <a:off x="861208" y="1248956"/>
            <a:ext cx="10469584" cy="2180044"/>
            <a:chOff x="861208" y="1248956"/>
            <a:chExt cx="10469584" cy="218004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C23E0D2-B149-4D81-840C-DC45F48F2689}"/>
                </a:ext>
              </a:extLst>
            </p:cNvPr>
            <p:cNvGrpSpPr/>
            <p:nvPr/>
          </p:nvGrpSpPr>
          <p:grpSpPr>
            <a:xfrm>
              <a:off x="861208" y="1248956"/>
              <a:ext cx="10469584" cy="2180044"/>
              <a:chOff x="861208" y="2999378"/>
              <a:chExt cx="10469584" cy="2180044"/>
            </a:xfrm>
            <a:gradFill>
              <a:gsLst>
                <a:gs pos="30000">
                  <a:schemeClr val="accent5"/>
                </a:gs>
                <a:gs pos="100000">
                  <a:schemeClr val="accent6"/>
                </a:gs>
              </a:gsLst>
              <a:lin ang="8100000" scaled="1"/>
            </a:gradFill>
          </p:grpSpPr>
          <p:sp>
            <p:nvSpPr>
              <p:cNvPr id="4" name="Block Arc 3">
                <a:extLst>
                  <a:ext uri="{FF2B5EF4-FFF2-40B4-BE49-F238E27FC236}">
                    <a16:creationId xmlns:a16="http://schemas.microsoft.com/office/drawing/2014/main" id="{B6E3D3D1-477A-4B1F-90E9-8242EC63249E}"/>
                  </a:ext>
                </a:extLst>
              </p:cNvPr>
              <p:cNvSpPr/>
              <p:nvPr/>
            </p:nvSpPr>
            <p:spPr>
              <a:xfrm>
                <a:off x="1236047" y="2999378"/>
                <a:ext cx="2180043" cy="2180044"/>
              </a:xfrm>
              <a:prstGeom prst="blockArc">
                <a:avLst>
                  <a:gd name="adj1" fmla="val 10800000"/>
                  <a:gd name="adj2" fmla="val 58971"/>
                  <a:gd name="adj3" fmla="val 131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Block Arc 8">
                <a:extLst>
                  <a:ext uri="{FF2B5EF4-FFF2-40B4-BE49-F238E27FC236}">
                    <a16:creationId xmlns:a16="http://schemas.microsoft.com/office/drawing/2014/main" id="{66349694-9D1A-4A48-81C4-F203DF31A84A}"/>
                  </a:ext>
                </a:extLst>
              </p:cNvPr>
              <p:cNvSpPr/>
              <p:nvPr/>
            </p:nvSpPr>
            <p:spPr>
              <a:xfrm rot="10800000">
                <a:off x="3126519" y="2999378"/>
                <a:ext cx="2180043" cy="2180044"/>
              </a:xfrm>
              <a:prstGeom prst="blockArc">
                <a:avLst>
                  <a:gd name="adj1" fmla="val 10800000"/>
                  <a:gd name="adj2" fmla="val 58971"/>
                  <a:gd name="adj3" fmla="val 131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915D7F6-FF08-4E8A-B8DE-9EC98C8C29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6944" y="3825151"/>
                <a:ext cx="822959" cy="822960"/>
              </a:xfrm>
              <a:prstGeom prst="ellipse">
                <a:avLst/>
              </a:prstGeom>
              <a:grpFill/>
              <a:ln w="1016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Block Arc 10">
                <a:extLst>
                  <a:ext uri="{FF2B5EF4-FFF2-40B4-BE49-F238E27FC236}">
                    <a16:creationId xmlns:a16="http://schemas.microsoft.com/office/drawing/2014/main" id="{1DD958A2-AC30-4BC1-94B5-90A4348FAAB3}"/>
                  </a:ext>
                </a:extLst>
              </p:cNvPr>
              <p:cNvSpPr/>
              <p:nvPr/>
            </p:nvSpPr>
            <p:spPr>
              <a:xfrm>
                <a:off x="5016990" y="2999378"/>
                <a:ext cx="2180043" cy="2180044"/>
              </a:xfrm>
              <a:prstGeom prst="blockArc">
                <a:avLst>
                  <a:gd name="adj1" fmla="val 10800000"/>
                  <a:gd name="adj2" fmla="val 58971"/>
                  <a:gd name="adj3" fmla="val 131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03E4066-8E62-4B51-84B0-EB45CC0F73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80115" y="3825151"/>
                <a:ext cx="822959" cy="822960"/>
              </a:xfrm>
              <a:prstGeom prst="ellipse">
                <a:avLst/>
              </a:prstGeom>
              <a:grpFill/>
              <a:ln w="1016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Block Arc 14">
                <a:extLst>
                  <a:ext uri="{FF2B5EF4-FFF2-40B4-BE49-F238E27FC236}">
                    <a16:creationId xmlns:a16="http://schemas.microsoft.com/office/drawing/2014/main" id="{60CE87FE-482E-425B-8477-E038EA2B6667}"/>
                  </a:ext>
                </a:extLst>
              </p:cNvPr>
              <p:cNvSpPr/>
              <p:nvPr/>
            </p:nvSpPr>
            <p:spPr>
              <a:xfrm rot="10800000">
                <a:off x="6907461" y="2999378"/>
                <a:ext cx="2180043" cy="2180044"/>
              </a:xfrm>
              <a:prstGeom prst="blockArc">
                <a:avLst>
                  <a:gd name="adj1" fmla="val 10800000"/>
                  <a:gd name="adj2" fmla="val 58971"/>
                  <a:gd name="adj3" fmla="val 131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FC19D4A-ACCD-4C99-9EC2-2D80190E46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08687" y="3825151"/>
                <a:ext cx="822959" cy="822960"/>
              </a:xfrm>
              <a:prstGeom prst="ellipse">
                <a:avLst/>
              </a:prstGeom>
              <a:grpFill/>
              <a:ln w="1016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Block Arc 18">
                <a:extLst>
                  <a:ext uri="{FF2B5EF4-FFF2-40B4-BE49-F238E27FC236}">
                    <a16:creationId xmlns:a16="http://schemas.microsoft.com/office/drawing/2014/main" id="{39A77D74-CCC1-4CD5-AC21-82AC0977FF2F}"/>
                  </a:ext>
                </a:extLst>
              </p:cNvPr>
              <p:cNvSpPr/>
              <p:nvPr/>
            </p:nvSpPr>
            <p:spPr>
              <a:xfrm>
                <a:off x="8797932" y="2999378"/>
                <a:ext cx="2180043" cy="2180044"/>
              </a:xfrm>
              <a:prstGeom prst="blockArc">
                <a:avLst>
                  <a:gd name="adj1" fmla="val 10800000"/>
                  <a:gd name="adj2" fmla="val 58971"/>
                  <a:gd name="adj3" fmla="val 131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01FCEE9-FB75-4905-A4D0-AF68FC3304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63808" y="3825151"/>
                <a:ext cx="822959" cy="822960"/>
              </a:xfrm>
              <a:prstGeom prst="ellipse">
                <a:avLst/>
              </a:prstGeom>
              <a:grpFill/>
              <a:ln w="1016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5983C44-7B10-42E7-968D-A23AE2FBCF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07833" y="3825151"/>
                <a:ext cx="822959" cy="822960"/>
              </a:xfrm>
              <a:prstGeom prst="ellipse">
                <a:avLst/>
              </a:prstGeom>
              <a:grpFill/>
              <a:ln w="1016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86BB1C1-2E1F-48FC-B13A-A2F01DF96E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1208" y="3825151"/>
                <a:ext cx="822959" cy="822960"/>
              </a:xfrm>
              <a:prstGeom prst="ellipse">
                <a:avLst/>
              </a:prstGeom>
              <a:grpFill/>
              <a:ln w="1016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A7D7BD9-D70C-4B52-97D2-D60B1B57194D}"/>
                </a:ext>
              </a:extLst>
            </p:cNvPr>
            <p:cNvSpPr/>
            <p:nvPr/>
          </p:nvSpPr>
          <p:spPr>
            <a:xfrm>
              <a:off x="980893" y="2191211"/>
              <a:ext cx="583588" cy="5835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94503D0-603D-48BD-95A8-A4EA82E86BBF}"/>
                </a:ext>
              </a:extLst>
            </p:cNvPr>
            <p:cNvSpPr/>
            <p:nvPr/>
          </p:nvSpPr>
          <p:spPr>
            <a:xfrm>
              <a:off x="2999809" y="2191211"/>
              <a:ext cx="583588" cy="5835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AB3F9EB-2C50-4B89-88D7-76048406E77D}"/>
                </a:ext>
              </a:extLst>
            </p:cNvPr>
            <p:cNvSpPr/>
            <p:nvPr/>
          </p:nvSpPr>
          <p:spPr>
            <a:xfrm>
              <a:off x="4899383" y="2199279"/>
              <a:ext cx="583588" cy="5835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F876367-0C97-4982-ADBA-DAD53406FF8E}"/>
                </a:ext>
              </a:extLst>
            </p:cNvPr>
            <p:cNvSpPr/>
            <p:nvPr/>
          </p:nvSpPr>
          <p:spPr>
            <a:xfrm>
              <a:off x="6832673" y="2199279"/>
              <a:ext cx="583588" cy="5835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D22C5B4-FF7B-4BA3-9680-3458378EDE5E}"/>
                </a:ext>
              </a:extLst>
            </p:cNvPr>
            <p:cNvSpPr/>
            <p:nvPr/>
          </p:nvSpPr>
          <p:spPr>
            <a:xfrm>
              <a:off x="8682547" y="2199279"/>
              <a:ext cx="583588" cy="5835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31CA6EA-BA79-4B8F-AED7-308061D620CD}"/>
                </a:ext>
              </a:extLst>
            </p:cNvPr>
            <p:cNvSpPr/>
            <p:nvPr/>
          </p:nvSpPr>
          <p:spPr>
            <a:xfrm>
              <a:off x="10627518" y="2199279"/>
              <a:ext cx="583588" cy="5835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8" name="Graphic 87" descr="Flag">
            <a:extLst>
              <a:ext uri="{FF2B5EF4-FFF2-40B4-BE49-F238E27FC236}">
                <a16:creationId xmlns:a16="http://schemas.microsoft.com/office/drawing/2014/main" id="{3D2B8E9A-F21C-4CE2-82AF-9BC22061AF4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7140" y="2277307"/>
            <a:ext cx="457200" cy="457200"/>
          </a:xfrm>
          <a:prstGeom prst="rect">
            <a:avLst/>
          </a:prstGeom>
        </p:spPr>
      </p:pic>
      <p:pic>
        <p:nvPicPr>
          <p:cNvPr id="90" name="Graphic 89" descr="Bullseye">
            <a:extLst>
              <a:ext uri="{FF2B5EF4-FFF2-40B4-BE49-F238E27FC236}">
                <a16:creationId xmlns:a16="http://schemas.microsoft.com/office/drawing/2014/main" id="{F1D22AD2-CAD6-4218-9FD7-1BE11CB5348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8576" y="2256435"/>
            <a:ext cx="457200" cy="457200"/>
          </a:xfrm>
          <a:prstGeom prst="rect">
            <a:avLst/>
          </a:prstGeom>
        </p:spPr>
      </p:pic>
      <p:pic>
        <p:nvPicPr>
          <p:cNvPr id="92" name="Graphic 91" descr="Business Growth">
            <a:extLst>
              <a:ext uri="{FF2B5EF4-FFF2-40B4-BE49-F238E27FC236}">
                <a16:creationId xmlns:a16="http://schemas.microsoft.com/office/drawing/2014/main" id="{FA9C67DE-0C11-4FB4-A4ED-40DD2C1316B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66194" y="2262473"/>
            <a:ext cx="457200" cy="457200"/>
          </a:xfrm>
          <a:prstGeom prst="rect">
            <a:avLst/>
          </a:prstGeom>
        </p:spPr>
      </p:pic>
      <p:pic>
        <p:nvPicPr>
          <p:cNvPr id="94" name="Graphic 93" descr="Podium">
            <a:extLst>
              <a:ext uri="{FF2B5EF4-FFF2-40B4-BE49-F238E27FC236}">
                <a16:creationId xmlns:a16="http://schemas.microsoft.com/office/drawing/2014/main" id="{2A4E632E-576B-43BA-9AFA-DF43D7FC691D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10671" y="2244880"/>
            <a:ext cx="457200" cy="457200"/>
          </a:xfrm>
          <a:prstGeom prst="rect">
            <a:avLst/>
          </a:prstGeom>
        </p:spPr>
      </p:pic>
      <p:pic>
        <p:nvPicPr>
          <p:cNvPr id="96" name="Graphic 95" descr="Send">
            <a:extLst>
              <a:ext uri="{FF2B5EF4-FFF2-40B4-BE49-F238E27FC236}">
                <a16:creationId xmlns:a16="http://schemas.microsoft.com/office/drawing/2014/main" id="{7840EF4E-93EE-4431-8FFB-5975477A67CF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14163" y="2244204"/>
            <a:ext cx="457200" cy="457200"/>
          </a:xfrm>
          <a:prstGeom prst="rect">
            <a:avLst/>
          </a:prstGeom>
        </p:spPr>
      </p:pic>
      <p:pic>
        <p:nvPicPr>
          <p:cNvPr id="98" name="Graphic 97" descr="Lightbulb and gear">
            <a:extLst>
              <a:ext uri="{FF2B5EF4-FFF2-40B4-BE49-F238E27FC236}">
                <a16:creationId xmlns:a16="http://schemas.microsoft.com/office/drawing/2014/main" id="{CE6A64D3-EC7C-433E-AE64-9A4A2BAF632B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44800" y="2254405"/>
            <a:ext cx="457200" cy="457200"/>
          </a:xfrm>
          <a:prstGeom prst="rect">
            <a:avLst/>
          </a:prstGeom>
        </p:spPr>
      </p:pic>
      <p:sp>
        <p:nvSpPr>
          <p:cNvPr id="101" name="Text Placeholder 10">
            <a:extLst>
              <a:ext uri="{FF2B5EF4-FFF2-40B4-BE49-F238E27FC236}">
                <a16:creationId xmlns:a16="http://schemas.microsoft.com/office/drawing/2014/main" id="{F6684A09-1026-4F7F-9D1B-23D2BD8B6C38}"/>
              </a:ext>
            </a:extLst>
          </p:cNvPr>
          <p:cNvSpPr txBox="1">
            <a:spLocks/>
          </p:cNvSpPr>
          <p:nvPr/>
        </p:nvSpPr>
        <p:spPr>
          <a:xfrm>
            <a:off x="1901624" y="3727944"/>
            <a:ext cx="8410776" cy="79169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text can be replaced by your text. Insert your own text here. This text can be replaced by your content. Insert your content here.</a:t>
            </a:r>
          </a:p>
        </p:txBody>
      </p:sp>
    </p:spTree>
    <p:extLst>
      <p:ext uri="{BB962C8B-B14F-4D97-AF65-F5344CB8AC3E}">
        <p14:creationId xmlns:p14="http://schemas.microsoft.com/office/powerpoint/2010/main" val="626871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618A20-28FD-4B68-BDDC-03D59C4BD490}"/>
              </a:ext>
            </a:extLst>
          </p:cNvPr>
          <p:cNvSpPr/>
          <p:nvPr/>
        </p:nvSpPr>
        <p:spPr>
          <a:xfrm>
            <a:off x="0" y="-7854"/>
            <a:ext cx="1881809" cy="1200329"/>
          </a:xfrm>
          <a:prstGeom prst="rect">
            <a:avLst/>
          </a:prstGeom>
          <a:gradFill>
            <a:gsLst>
              <a:gs pos="30000">
                <a:schemeClr val="accent5"/>
              </a:gs>
              <a:gs pos="100000">
                <a:schemeClr val="accent6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E682F-1C81-43CD-BA62-F7E2725DFE7E}"/>
              </a:ext>
            </a:extLst>
          </p:cNvPr>
          <p:cNvSpPr txBox="1"/>
          <p:nvPr/>
        </p:nvSpPr>
        <p:spPr>
          <a:xfrm>
            <a:off x="275466" y="1750390"/>
            <a:ext cx="922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01.</a:t>
            </a:r>
            <a:endParaRPr lang="en-US" sz="3600" b="1" i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54254682-16D6-418B-9421-8CDB0F9B59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5034869"/>
              </p:ext>
            </p:extLst>
          </p:nvPr>
        </p:nvGraphicFramePr>
        <p:xfrm>
          <a:off x="4660900" y="1206500"/>
          <a:ext cx="7531099" cy="5223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1B3BA8EA-A928-4DEA-93D5-BF7F9EC47CA1}"/>
              </a:ext>
            </a:extLst>
          </p:cNvPr>
          <p:cNvGrpSpPr/>
          <p:nvPr/>
        </p:nvGrpSpPr>
        <p:grpSpPr>
          <a:xfrm>
            <a:off x="275466" y="2258376"/>
            <a:ext cx="4171947" cy="695351"/>
            <a:chOff x="3057524" y="963940"/>
            <a:chExt cx="4171947" cy="695351"/>
          </a:xfrm>
        </p:grpSpPr>
        <p:sp>
          <p:nvSpPr>
            <p:cNvPr id="18" name="Text Placeholder 10">
              <a:extLst>
                <a:ext uri="{FF2B5EF4-FFF2-40B4-BE49-F238E27FC236}">
                  <a16:creationId xmlns:a16="http://schemas.microsoft.com/office/drawing/2014/main" id="{C6F3D3C4-03EC-406B-8439-2CCE67A952DE}"/>
                </a:ext>
              </a:extLst>
            </p:cNvPr>
            <p:cNvSpPr txBox="1">
              <a:spLocks/>
            </p:cNvSpPr>
            <p:nvPr/>
          </p:nvSpPr>
          <p:spPr>
            <a:xfrm>
              <a:off x="3057524" y="1278225"/>
              <a:ext cx="4171947" cy="381066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 can edit this text for your presentations</a:t>
              </a:r>
            </a:p>
          </p:txBody>
        </p:sp>
        <p:sp>
          <p:nvSpPr>
            <p:cNvPr id="19" name="Text Placeholder 10">
              <a:extLst>
                <a:ext uri="{FF2B5EF4-FFF2-40B4-BE49-F238E27FC236}">
                  <a16:creationId xmlns:a16="http://schemas.microsoft.com/office/drawing/2014/main" id="{50F89E7E-EF0D-4E0F-819A-BB7395788522}"/>
                </a:ext>
              </a:extLst>
            </p:cNvPr>
            <p:cNvSpPr txBox="1">
              <a:spLocks/>
            </p:cNvSpPr>
            <p:nvPr/>
          </p:nvSpPr>
          <p:spPr>
            <a:xfrm>
              <a:off x="3057525" y="963940"/>
              <a:ext cx="4171946" cy="463588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Product 1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EF9AF01-4F39-46C7-8F7D-9A3A1CC6365C}"/>
              </a:ext>
            </a:extLst>
          </p:cNvPr>
          <p:cNvSpPr txBox="1"/>
          <p:nvPr/>
        </p:nvSpPr>
        <p:spPr>
          <a:xfrm>
            <a:off x="275466" y="3196353"/>
            <a:ext cx="922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02.</a:t>
            </a:r>
            <a:endParaRPr lang="en-US" sz="3600" b="1" i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7B8F56-B2CC-4C0D-93ED-D980E83E093D}"/>
              </a:ext>
            </a:extLst>
          </p:cNvPr>
          <p:cNvGrpSpPr/>
          <p:nvPr/>
        </p:nvGrpSpPr>
        <p:grpSpPr>
          <a:xfrm>
            <a:off x="275466" y="3704339"/>
            <a:ext cx="4171947" cy="695351"/>
            <a:chOff x="3057524" y="963940"/>
            <a:chExt cx="4171947" cy="695351"/>
          </a:xfrm>
        </p:grpSpPr>
        <p:sp>
          <p:nvSpPr>
            <p:cNvPr id="22" name="Text Placeholder 10">
              <a:extLst>
                <a:ext uri="{FF2B5EF4-FFF2-40B4-BE49-F238E27FC236}">
                  <a16:creationId xmlns:a16="http://schemas.microsoft.com/office/drawing/2014/main" id="{339C6AC4-EFD6-4751-B396-9B9464E1EE28}"/>
                </a:ext>
              </a:extLst>
            </p:cNvPr>
            <p:cNvSpPr txBox="1">
              <a:spLocks/>
            </p:cNvSpPr>
            <p:nvPr/>
          </p:nvSpPr>
          <p:spPr>
            <a:xfrm>
              <a:off x="3057524" y="1278225"/>
              <a:ext cx="4171947" cy="381066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 can edit this text for your presentations</a:t>
              </a:r>
            </a:p>
          </p:txBody>
        </p:sp>
        <p:sp>
          <p:nvSpPr>
            <p:cNvPr id="23" name="Text Placeholder 10">
              <a:extLst>
                <a:ext uri="{FF2B5EF4-FFF2-40B4-BE49-F238E27FC236}">
                  <a16:creationId xmlns:a16="http://schemas.microsoft.com/office/drawing/2014/main" id="{15F2A167-BF1B-43AF-BC7B-56378A278402}"/>
                </a:ext>
              </a:extLst>
            </p:cNvPr>
            <p:cNvSpPr txBox="1">
              <a:spLocks/>
            </p:cNvSpPr>
            <p:nvPr/>
          </p:nvSpPr>
          <p:spPr>
            <a:xfrm>
              <a:off x="3057525" y="963940"/>
              <a:ext cx="4171946" cy="463588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Product 2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81C0F33-DAC0-4477-A580-8EFF3548FD66}"/>
              </a:ext>
            </a:extLst>
          </p:cNvPr>
          <p:cNvSpPr txBox="1"/>
          <p:nvPr/>
        </p:nvSpPr>
        <p:spPr>
          <a:xfrm>
            <a:off x="290374" y="4636606"/>
            <a:ext cx="922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03.</a:t>
            </a:r>
            <a:endParaRPr lang="en-US" sz="3600" b="1" i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0903D8-B8E7-4C01-90FF-CFE04962AEA6}"/>
              </a:ext>
            </a:extLst>
          </p:cNvPr>
          <p:cNvGrpSpPr/>
          <p:nvPr/>
        </p:nvGrpSpPr>
        <p:grpSpPr>
          <a:xfrm>
            <a:off x="290374" y="5144592"/>
            <a:ext cx="4171947" cy="695351"/>
            <a:chOff x="3057524" y="963940"/>
            <a:chExt cx="4171947" cy="695351"/>
          </a:xfrm>
        </p:grpSpPr>
        <p:sp>
          <p:nvSpPr>
            <p:cNvPr id="26" name="Text Placeholder 10">
              <a:extLst>
                <a:ext uri="{FF2B5EF4-FFF2-40B4-BE49-F238E27FC236}">
                  <a16:creationId xmlns:a16="http://schemas.microsoft.com/office/drawing/2014/main" id="{7008A837-DEB4-465E-9BD3-962565DE586D}"/>
                </a:ext>
              </a:extLst>
            </p:cNvPr>
            <p:cNvSpPr txBox="1">
              <a:spLocks/>
            </p:cNvSpPr>
            <p:nvPr/>
          </p:nvSpPr>
          <p:spPr>
            <a:xfrm>
              <a:off x="3057524" y="1278225"/>
              <a:ext cx="4171947" cy="381066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 can edit this text for your presentations</a:t>
              </a:r>
            </a:p>
          </p:txBody>
        </p:sp>
        <p:sp>
          <p:nvSpPr>
            <p:cNvPr id="27" name="Text Placeholder 10">
              <a:extLst>
                <a:ext uri="{FF2B5EF4-FFF2-40B4-BE49-F238E27FC236}">
                  <a16:creationId xmlns:a16="http://schemas.microsoft.com/office/drawing/2014/main" id="{6E3E2DE3-D441-4ACB-B56F-CE99F5C19857}"/>
                </a:ext>
              </a:extLst>
            </p:cNvPr>
            <p:cNvSpPr txBox="1">
              <a:spLocks/>
            </p:cNvSpPr>
            <p:nvPr/>
          </p:nvSpPr>
          <p:spPr>
            <a:xfrm>
              <a:off x="3057525" y="963940"/>
              <a:ext cx="4171946" cy="463588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Product 3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B8486D0-73BD-4901-ACFA-EA4BEBFBAE18}"/>
              </a:ext>
            </a:extLst>
          </p:cNvPr>
          <p:cNvSpPr txBox="1"/>
          <p:nvPr/>
        </p:nvSpPr>
        <p:spPr>
          <a:xfrm>
            <a:off x="2031961" y="158227"/>
            <a:ext cx="8910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FINANCIAL REPORT SLIDE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D01F45-56ED-4E38-814D-6679036FFB89}"/>
              </a:ext>
            </a:extLst>
          </p:cNvPr>
          <p:cNvSpPr txBox="1"/>
          <p:nvPr/>
        </p:nvSpPr>
        <p:spPr>
          <a:xfrm>
            <a:off x="2031962" y="818002"/>
            <a:ext cx="4860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DATA-DRIVEN BAR CHART</a:t>
            </a:r>
          </a:p>
        </p:txBody>
      </p:sp>
      <p:grpSp>
        <p:nvGrpSpPr>
          <p:cNvPr id="32" name="Google Shape;279;p29">
            <a:extLst>
              <a:ext uri="{FF2B5EF4-FFF2-40B4-BE49-F238E27FC236}">
                <a16:creationId xmlns:a16="http://schemas.microsoft.com/office/drawing/2014/main" id="{805F557A-A5C9-4685-B262-B73C65FAE666}"/>
              </a:ext>
            </a:extLst>
          </p:cNvPr>
          <p:cNvGrpSpPr/>
          <p:nvPr/>
        </p:nvGrpSpPr>
        <p:grpSpPr>
          <a:xfrm>
            <a:off x="11340020" y="6141930"/>
            <a:ext cx="1352818" cy="1352818"/>
            <a:chOff x="238125" y="2189800"/>
            <a:chExt cx="1119325" cy="1119325"/>
          </a:xfrm>
          <a:solidFill>
            <a:schemeClr val="accent5"/>
          </a:solidFill>
        </p:grpSpPr>
        <p:sp>
          <p:nvSpPr>
            <p:cNvPr id="33" name="Google Shape;280;p29">
              <a:extLst>
                <a:ext uri="{FF2B5EF4-FFF2-40B4-BE49-F238E27FC236}">
                  <a16:creationId xmlns:a16="http://schemas.microsoft.com/office/drawing/2014/main" id="{F6CE96AE-6509-45E4-8CF3-32999283D30B}"/>
                </a:ext>
              </a:extLst>
            </p:cNvPr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81;p29">
              <a:extLst>
                <a:ext uri="{FF2B5EF4-FFF2-40B4-BE49-F238E27FC236}">
                  <a16:creationId xmlns:a16="http://schemas.microsoft.com/office/drawing/2014/main" id="{23F61DF1-BD3B-41EE-B975-902297FBB955}"/>
                </a:ext>
              </a:extLst>
            </p:cNvPr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82;p29">
              <a:extLst>
                <a:ext uri="{FF2B5EF4-FFF2-40B4-BE49-F238E27FC236}">
                  <a16:creationId xmlns:a16="http://schemas.microsoft.com/office/drawing/2014/main" id="{2E66D3B4-DC0B-4FCF-A29E-901657C3A952}"/>
                </a:ext>
              </a:extLst>
            </p:cNvPr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83;p29">
              <a:extLst>
                <a:ext uri="{FF2B5EF4-FFF2-40B4-BE49-F238E27FC236}">
                  <a16:creationId xmlns:a16="http://schemas.microsoft.com/office/drawing/2014/main" id="{AF90718A-B2D6-4E5C-9D7E-720872772277}"/>
                </a:ext>
              </a:extLst>
            </p:cNvPr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84;p29">
              <a:extLst>
                <a:ext uri="{FF2B5EF4-FFF2-40B4-BE49-F238E27FC236}">
                  <a16:creationId xmlns:a16="http://schemas.microsoft.com/office/drawing/2014/main" id="{782A617E-8B9A-406F-AC74-B54F36A05E05}"/>
                </a:ext>
              </a:extLst>
            </p:cNvPr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85;p29">
              <a:extLst>
                <a:ext uri="{FF2B5EF4-FFF2-40B4-BE49-F238E27FC236}">
                  <a16:creationId xmlns:a16="http://schemas.microsoft.com/office/drawing/2014/main" id="{729CE8EC-2E09-42D0-8EF3-5D307713BB7C}"/>
                </a:ext>
              </a:extLst>
            </p:cNvPr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86;p29">
              <a:extLst>
                <a:ext uri="{FF2B5EF4-FFF2-40B4-BE49-F238E27FC236}">
                  <a16:creationId xmlns:a16="http://schemas.microsoft.com/office/drawing/2014/main" id="{9C0DED12-554D-4C90-9DE4-2308B8E87214}"/>
                </a:ext>
              </a:extLst>
            </p:cNvPr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87;p29">
              <a:extLst>
                <a:ext uri="{FF2B5EF4-FFF2-40B4-BE49-F238E27FC236}">
                  <a16:creationId xmlns:a16="http://schemas.microsoft.com/office/drawing/2014/main" id="{7AD1B5C5-F4A9-44F9-804E-B6EA864B66B0}"/>
                </a:ext>
              </a:extLst>
            </p:cNvPr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88;p29">
              <a:extLst>
                <a:ext uri="{FF2B5EF4-FFF2-40B4-BE49-F238E27FC236}">
                  <a16:creationId xmlns:a16="http://schemas.microsoft.com/office/drawing/2014/main" id="{D14C9ADD-4039-4D67-963D-BFF172867E90}"/>
                </a:ext>
              </a:extLst>
            </p:cNvPr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89;p29">
              <a:extLst>
                <a:ext uri="{FF2B5EF4-FFF2-40B4-BE49-F238E27FC236}">
                  <a16:creationId xmlns:a16="http://schemas.microsoft.com/office/drawing/2014/main" id="{2D344B1A-1C88-46AA-A8AB-398CACC9B3A2}"/>
                </a:ext>
              </a:extLst>
            </p:cNvPr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90;p29">
              <a:extLst>
                <a:ext uri="{FF2B5EF4-FFF2-40B4-BE49-F238E27FC236}">
                  <a16:creationId xmlns:a16="http://schemas.microsoft.com/office/drawing/2014/main" id="{AE7EDE19-0117-41F9-919A-1D473F09DA0A}"/>
                </a:ext>
              </a:extLst>
            </p:cNvPr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91;p29">
              <a:extLst>
                <a:ext uri="{FF2B5EF4-FFF2-40B4-BE49-F238E27FC236}">
                  <a16:creationId xmlns:a16="http://schemas.microsoft.com/office/drawing/2014/main" id="{DCE74CE0-7FC1-4E98-83B0-7D4CDC6256E7}"/>
                </a:ext>
              </a:extLst>
            </p:cNvPr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13;p2">
            <a:extLst>
              <a:ext uri="{FF2B5EF4-FFF2-40B4-BE49-F238E27FC236}">
                <a16:creationId xmlns:a16="http://schemas.microsoft.com/office/drawing/2014/main" id="{F42B1F15-8D19-400D-839F-87F5538B1A95}"/>
              </a:ext>
            </a:extLst>
          </p:cNvPr>
          <p:cNvGrpSpPr/>
          <p:nvPr/>
        </p:nvGrpSpPr>
        <p:grpSpPr>
          <a:xfrm rot="5400000">
            <a:off x="-407690" y="6560828"/>
            <a:ext cx="1366312" cy="443266"/>
            <a:chOff x="2235050" y="548425"/>
            <a:chExt cx="307875" cy="101325"/>
          </a:xfrm>
          <a:solidFill>
            <a:schemeClr val="accent6"/>
          </a:solidFill>
        </p:grpSpPr>
        <p:sp>
          <p:nvSpPr>
            <p:cNvPr id="46" name="Google Shape;14;p2">
              <a:extLst>
                <a:ext uri="{FF2B5EF4-FFF2-40B4-BE49-F238E27FC236}">
                  <a16:creationId xmlns:a16="http://schemas.microsoft.com/office/drawing/2014/main" id="{D77F0CE7-9CA1-4516-A49F-38FE5CBEF0B0}"/>
                </a:ext>
              </a:extLst>
            </p:cNvPr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;p2">
              <a:extLst>
                <a:ext uri="{FF2B5EF4-FFF2-40B4-BE49-F238E27FC236}">
                  <a16:creationId xmlns:a16="http://schemas.microsoft.com/office/drawing/2014/main" id="{9FB486A2-D96E-4254-85FA-131BFF4330A6}"/>
                </a:ext>
              </a:extLst>
            </p:cNvPr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;p2">
              <a:extLst>
                <a:ext uri="{FF2B5EF4-FFF2-40B4-BE49-F238E27FC236}">
                  <a16:creationId xmlns:a16="http://schemas.microsoft.com/office/drawing/2014/main" id="{BC38525C-3C01-435A-8F8F-7D1C8C845E50}"/>
                </a:ext>
              </a:extLst>
            </p:cNvPr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;p2">
              <a:extLst>
                <a:ext uri="{FF2B5EF4-FFF2-40B4-BE49-F238E27FC236}">
                  <a16:creationId xmlns:a16="http://schemas.microsoft.com/office/drawing/2014/main" id="{F081EDC1-A0F2-4D5C-9A56-098D9E67C0D3}"/>
                </a:ext>
              </a:extLst>
            </p:cNvPr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8;p2">
              <a:extLst>
                <a:ext uri="{FF2B5EF4-FFF2-40B4-BE49-F238E27FC236}">
                  <a16:creationId xmlns:a16="http://schemas.microsoft.com/office/drawing/2014/main" id="{7CBCA583-DD66-48C7-A32C-3611D6FFE12E}"/>
                </a:ext>
              </a:extLst>
            </p:cNvPr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;p2">
              <a:extLst>
                <a:ext uri="{FF2B5EF4-FFF2-40B4-BE49-F238E27FC236}">
                  <a16:creationId xmlns:a16="http://schemas.microsoft.com/office/drawing/2014/main" id="{10EB6047-615B-4D68-B393-C411AE27EFD2}"/>
                </a:ext>
              </a:extLst>
            </p:cNvPr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0;p2">
              <a:extLst>
                <a:ext uri="{FF2B5EF4-FFF2-40B4-BE49-F238E27FC236}">
                  <a16:creationId xmlns:a16="http://schemas.microsoft.com/office/drawing/2014/main" id="{FDA997E6-14F1-470E-BA0D-AECB3D841C54}"/>
                </a:ext>
              </a:extLst>
            </p:cNvPr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;p2">
              <a:extLst>
                <a:ext uri="{FF2B5EF4-FFF2-40B4-BE49-F238E27FC236}">
                  <a16:creationId xmlns:a16="http://schemas.microsoft.com/office/drawing/2014/main" id="{70801976-1998-45D5-8042-A230C240BB18}"/>
                </a:ext>
              </a:extLst>
            </p:cNvPr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2;p2">
              <a:extLst>
                <a:ext uri="{FF2B5EF4-FFF2-40B4-BE49-F238E27FC236}">
                  <a16:creationId xmlns:a16="http://schemas.microsoft.com/office/drawing/2014/main" id="{531E5255-FDCD-4AD2-8BBA-738CFB7E9A94}"/>
                </a:ext>
              </a:extLst>
            </p:cNvPr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;p2">
              <a:extLst>
                <a:ext uri="{FF2B5EF4-FFF2-40B4-BE49-F238E27FC236}">
                  <a16:creationId xmlns:a16="http://schemas.microsoft.com/office/drawing/2014/main" id="{D538D3D5-9F4C-4060-822E-B86C44FFFE67}"/>
                </a:ext>
              </a:extLst>
            </p:cNvPr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4;p2">
              <a:extLst>
                <a:ext uri="{FF2B5EF4-FFF2-40B4-BE49-F238E27FC236}">
                  <a16:creationId xmlns:a16="http://schemas.microsoft.com/office/drawing/2014/main" id="{D43C121C-A1AE-4D7A-8A21-19D5D4BC5E14}"/>
                </a:ext>
              </a:extLst>
            </p:cNvPr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;p2">
              <a:extLst>
                <a:ext uri="{FF2B5EF4-FFF2-40B4-BE49-F238E27FC236}">
                  <a16:creationId xmlns:a16="http://schemas.microsoft.com/office/drawing/2014/main" id="{D7ADF5CC-1F7A-49AE-9F5E-0F2A82446D85}"/>
                </a:ext>
              </a:extLst>
            </p:cNvPr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6;p2">
              <a:extLst>
                <a:ext uri="{FF2B5EF4-FFF2-40B4-BE49-F238E27FC236}">
                  <a16:creationId xmlns:a16="http://schemas.microsoft.com/office/drawing/2014/main" id="{4F8DFB98-3F11-4C75-B23D-ED0AD296F195}"/>
                </a:ext>
              </a:extLst>
            </p:cNvPr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;p2">
              <a:extLst>
                <a:ext uri="{FF2B5EF4-FFF2-40B4-BE49-F238E27FC236}">
                  <a16:creationId xmlns:a16="http://schemas.microsoft.com/office/drawing/2014/main" id="{1BD0D410-EA1A-48C3-A730-F0A514CA59D8}"/>
                </a:ext>
              </a:extLst>
            </p:cNvPr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8;p2">
              <a:extLst>
                <a:ext uri="{FF2B5EF4-FFF2-40B4-BE49-F238E27FC236}">
                  <a16:creationId xmlns:a16="http://schemas.microsoft.com/office/drawing/2014/main" id="{5D7C26C7-22AC-4C89-9D0A-CFC6CD965FC6}"/>
                </a:ext>
              </a:extLst>
            </p:cNvPr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9;p2">
              <a:extLst>
                <a:ext uri="{FF2B5EF4-FFF2-40B4-BE49-F238E27FC236}">
                  <a16:creationId xmlns:a16="http://schemas.microsoft.com/office/drawing/2014/main" id="{BC4FDFA3-0EF3-4A5A-B9F7-3FE9E081E406}"/>
                </a:ext>
              </a:extLst>
            </p:cNvPr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0;p2">
              <a:extLst>
                <a:ext uri="{FF2B5EF4-FFF2-40B4-BE49-F238E27FC236}">
                  <a16:creationId xmlns:a16="http://schemas.microsoft.com/office/drawing/2014/main" id="{FFD37D1D-A62A-4D3B-A082-93F473690769}"/>
                </a:ext>
              </a:extLst>
            </p:cNvPr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1;p2">
              <a:extLst>
                <a:ext uri="{FF2B5EF4-FFF2-40B4-BE49-F238E27FC236}">
                  <a16:creationId xmlns:a16="http://schemas.microsoft.com/office/drawing/2014/main" id="{AF6129FF-664F-4A25-99A0-F53CF6BA8FA5}"/>
                </a:ext>
              </a:extLst>
            </p:cNvPr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2;p2">
              <a:extLst>
                <a:ext uri="{FF2B5EF4-FFF2-40B4-BE49-F238E27FC236}">
                  <a16:creationId xmlns:a16="http://schemas.microsoft.com/office/drawing/2014/main" id="{DA6018D4-7FEF-4934-8CA1-E05A46FA154B}"/>
                </a:ext>
              </a:extLst>
            </p:cNvPr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3;p2">
              <a:extLst>
                <a:ext uri="{FF2B5EF4-FFF2-40B4-BE49-F238E27FC236}">
                  <a16:creationId xmlns:a16="http://schemas.microsoft.com/office/drawing/2014/main" id="{ABFE8FA7-A558-40A7-800E-45B116164362}"/>
                </a:ext>
              </a:extLst>
            </p:cNvPr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4;p2">
              <a:extLst>
                <a:ext uri="{FF2B5EF4-FFF2-40B4-BE49-F238E27FC236}">
                  <a16:creationId xmlns:a16="http://schemas.microsoft.com/office/drawing/2014/main" id="{7C2E73D1-1427-4EE7-BB2A-8EEA76D01C15}"/>
                </a:ext>
              </a:extLst>
            </p:cNvPr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29216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F5671AE9-2C25-4193-935C-67C3C70B2482}"/>
              </a:ext>
            </a:extLst>
          </p:cNvPr>
          <p:cNvSpPr/>
          <p:nvPr/>
        </p:nvSpPr>
        <p:spPr>
          <a:xfrm rot="5400000">
            <a:off x="1710553" y="-1507354"/>
            <a:ext cx="8770894" cy="12192003"/>
          </a:xfrm>
          <a:prstGeom prst="parallelogram">
            <a:avLst>
              <a:gd name="adj" fmla="val 23945"/>
            </a:avLst>
          </a:pr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5811B288-FA6A-4E7B-9291-1B167874F4C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A089067-D8FC-4D08-B0CD-7BBF8C279F2B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542907D1-9D1C-4596-8959-3E94A3C88BA5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85060" y="3788229"/>
            <a:ext cx="2759178" cy="3069771"/>
          </a:xfrm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07C2222-A3BC-4231-9228-0A70F7ECE4F5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021EBD-76D7-4119-A35A-6C868DA9E467}"/>
              </a:ext>
            </a:extLst>
          </p:cNvPr>
          <p:cNvSpPr txBox="1"/>
          <p:nvPr/>
        </p:nvSpPr>
        <p:spPr>
          <a:xfrm>
            <a:off x="524080" y="1428545"/>
            <a:ext cx="48607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PRODUCTS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EC57-EB53-40A6-B09D-38F2D1E822F7}"/>
              </a:ext>
            </a:extLst>
          </p:cNvPr>
          <p:cNvSpPr txBox="1"/>
          <p:nvPr/>
        </p:nvSpPr>
        <p:spPr>
          <a:xfrm>
            <a:off x="524081" y="2151820"/>
            <a:ext cx="4860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do things Differently!</a:t>
            </a:r>
          </a:p>
        </p:txBody>
      </p:sp>
      <p:grpSp>
        <p:nvGrpSpPr>
          <p:cNvPr id="102" name="Google Shape;279;p29">
            <a:extLst>
              <a:ext uri="{FF2B5EF4-FFF2-40B4-BE49-F238E27FC236}">
                <a16:creationId xmlns:a16="http://schemas.microsoft.com/office/drawing/2014/main" id="{683A2583-FF19-4C3A-8AC9-DD91DD88CF09}"/>
              </a:ext>
            </a:extLst>
          </p:cNvPr>
          <p:cNvGrpSpPr/>
          <p:nvPr/>
        </p:nvGrpSpPr>
        <p:grpSpPr>
          <a:xfrm>
            <a:off x="4157738" y="-910173"/>
            <a:ext cx="1881518" cy="1881518"/>
            <a:chOff x="238125" y="2189800"/>
            <a:chExt cx="1119325" cy="1119325"/>
          </a:xfrm>
          <a:solidFill>
            <a:schemeClr val="accent5"/>
          </a:solidFill>
        </p:grpSpPr>
        <p:sp>
          <p:nvSpPr>
            <p:cNvPr id="104" name="Google Shape;280;p29">
              <a:extLst>
                <a:ext uri="{FF2B5EF4-FFF2-40B4-BE49-F238E27FC236}">
                  <a16:creationId xmlns:a16="http://schemas.microsoft.com/office/drawing/2014/main" id="{BA594341-8E1E-4AE4-8635-7C7204AE9097}"/>
                </a:ext>
              </a:extLst>
            </p:cNvPr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81;p29">
              <a:extLst>
                <a:ext uri="{FF2B5EF4-FFF2-40B4-BE49-F238E27FC236}">
                  <a16:creationId xmlns:a16="http://schemas.microsoft.com/office/drawing/2014/main" id="{CF5737A5-4905-490F-83A0-96F96B24A915}"/>
                </a:ext>
              </a:extLst>
            </p:cNvPr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82;p29">
              <a:extLst>
                <a:ext uri="{FF2B5EF4-FFF2-40B4-BE49-F238E27FC236}">
                  <a16:creationId xmlns:a16="http://schemas.microsoft.com/office/drawing/2014/main" id="{57838CE0-17B5-483F-BFE3-8B2C7C376E77}"/>
                </a:ext>
              </a:extLst>
            </p:cNvPr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83;p29">
              <a:extLst>
                <a:ext uri="{FF2B5EF4-FFF2-40B4-BE49-F238E27FC236}">
                  <a16:creationId xmlns:a16="http://schemas.microsoft.com/office/drawing/2014/main" id="{7C425BF7-136E-4C01-8949-9064306C9DA2}"/>
                </a:ext>
              </a:extLst>
            </p:cNvPr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84;p29">
              <a:extLst>
                <a:ext uri="{FF2B5EF4-FFF2-40B4-BE49-F238E27FC236}">
                  <a16:creationId xmlns:a16="http://schemas.microsoft.com/office/drawing/2014/main" id="{4FEB5114-E030-4BAB-A6A8-9274011C7746}"/>
                </a:ext>
              </a:extLst>
            </p:cNvPr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85;p29">
              <a:extLst>
                <a:ext uri="{FF2B5EF4-FFF2-40B4-BE49-F238E27FC236}">
                  <a16:creationId xmlns:a16="http://schemas.microsoft.com/office/drawing/2014/main" id="{875EF823-AFAF-4369-87F0-A8B09629F411}"/>
                </a:ext>
              </a:extLst>
            </p:cNvPr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86;p29">
              <a:extLst>
                <a:ext uri="{FF2B5EF4-FFF2-40B4-BE49-F238E27FC236}">
                  <a16:creationId xmlns:a16="http://schemas.microsoft.com/office/drawing/2014/main" id="{2B325AE8-2599-4A54-A94E-4EF693E9214D}"/>
                </a:ext>
              </a:extLst>
            </p:cNvPr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87;p29">
              <a:extLst>
                <a:ext uri="{FF2B5EF4-FFF2-40B4-BE49-F238E27FC236}">
                  <a16:creationId xmlns:a16="http://schemas.microsoft.com/office/drawing/2014/main" id="{D7C45520-F190-4D0B-A64F-2274ACACDF94}"/>
                </a:ext>
              </a:extLst>
            </p:cNvPr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88;p29">
              <a:extLst>
                <a:ext uri="{FF2B5EF4-FFF2-40B4-BE49-F238E27FC236}">
                  <a16:creationId xmlns:a16="http://schemas.microsoft.com/office/drawing/2014/main" id="{8D76FDAD-EA1F-426A-BCD9-E832D0814F89}"/>
                </a:ext>
              </a:extLst>
            </p:cNvPr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89;p29">
              <a:extLst>
                <a:ext uri="{FF2B5EF4-FFF2-40B4-BE49-F238E27FC236}">
                  <a16:creationId xmlns:a16="http://schemas.microsoft.com/office/drawing/2014/main" id="{26DCAB44-8A4E-42DE-B10B-F38B596EA8A6}"/>
                </a:ext>
              </a:extLst>
            </p:cNvPr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90;p29">
              <a:extLst>
                <a:ext uri="{FF2B5EF4-FFF2-40B4-BE49-F238E27FC236}">
                  <a16:creationId xmlns:a16="http://schemas.microsoft.com/office/drawing/2014/main" id="{1A3FA08D-057D-4C63-BCF3-4B6C7FDF7230}"/>
                </a:ext>
              </a:extLst>
            </p:cNvPr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91;p29">
              <a:extLst>
                <a:ext uri="{FF2B5EF4-FFF2-40B4-BE49-F238E27FC236}">
                  <a16:creationId xmlns:a16="http://schemas.microsoft.com/office/drawing/2014/main" id="{EC5FD9CB-3D06-4164-A18F-9CA7C574591E}"/>
                </a:ext>
              </a:extLst>
            </p:cNvPr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3;p2">
            <a:extLst>
              <a:ext uri="{FF2B5EF4-FFF2-40B4-BE49-F238E27FC236}">
                <a16:creationId xmlns:a16="http://schemas.microsoft.com/office/drawing/2014/main" id="{B5619CFF-805B-4CC9-80B8-B9ED4BD6CBA1}"/>
              </a:ext>
            </a:extLst>
          </p:cNvPr>
          <p:cNvGrpSpPr/>
          <p:nvPr/>
        </p:nvGrpSpPr>
        <p:grpSpPr>
          <a:xfrm rot="10800000">
            <a:off x="8132678" y="3403105"/>
            <a:ext cx="1903442" cy="626556"/>
            <a:chOff x="2235050" y="548425"/>
            <a:chExt cx="307875" cy="101325"/>
          </a:xfrm>
          <a:solidFill>
            <a:schemeClr val="bg1"/>
          </a:solidFill>
        </p:grpSpPr>
        <p:sp>
          <p:nvSpPr>
            <p:cNvPr id="117" name="Google Shape;14;p2">
              <a:extLst>
                <a:ext uri="{FF2B5EF4-FFF2-40B4-BE49-F238E27FC236}">
                  <a16:creationId xmlns:a16="http://schemas.microsoft.com/office/drawing/2014/main" id="{BAEAC59B-688C-4099-A9F9-4C796901BA12}"/>
                </a:ext>
              </a:extLst>
            </p:cNvPr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5;p2">
              <a:extLst>
                <a:ext uri="{FF2B5EF4-FFF2-40B4-BE49-F238E27FC236}">
                  <a16:creationId xmlns:a16="http://schemas.microsoft.com/office/drawing/2014/main" id="{2156F7F4-D2E0-4653-AE1A-DBBC334358F0}"/>
                </a:ext>
              </a:extLst>
            </p:cNvPr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6;p2">
              <a:extLst>
                <a:ext uri="{FF2B5EF4-FFF2-40B4-BE49-F238E27FC236}">
                  <a16:creationId xmlns:a16="http://schemas.microsoft.com/office/drawing/2014/main" id="{05912A7C-B487-4795-82EC-506006554AF3}"/>
                </a:ext>
              </a:extLst>
            </p:cNvPr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;p2">
              <a:extLst>
                <a:ext uri="{FF2B5EF4-FFF2-40B4-BE49-F238E27FC236}">
                  <a16:creationId xmlns:a16="http://schemas.microsoft.com/office/drawing/2014/main" id="{531908DD-8984-43B6-855F-2C52380D4637}"/>
                </a:ext>
              </a:extLst>
            </p:cNvPr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8;p2">
              <a:extLst>
                <a:ext uri="{FF2B5EF4-FFF2-40B4-BE49-F238E27FC236}">
                  <a16:creationId xmlns:a16="http://schemas.microsoft.com/office/drawing/2014/main" id="{5260AAD3-CF27-4244-80EE-3C574E0CF1B1}"/>
                </a:ext>
              </a:extLst>
            </p:cNvPr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9;p2">
              <a:extLst>
                <a:ext uri="{FF2B5EF4-FFF2-40B4-BE49-F238E27FC236}">
                  <a16:creationId xmlns:a16="http://schemas.microsoft.com/office/drawing/2014/main" id="{81925B56-A098-4EE7-A3C2-996326AB2787}"/>
                </a:ext>
              </a:extLst>
            </p:cNvPr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0;p2">
              <a:extLst>
                <a:ext uri="{FF2B5EF4-FFF2-40B4-BE49-F238E27FC236}">
                  <a16:creationId xmlns:a16="http://schemas.microsoft.com/office/drawing/2014/main" id="{EA8E8B38-73C3-425E-BBEE-12EFB85B15A1}"/>
                </a:ext>
              </a:extLst>
            </p:cNvPr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1;p2">
              <a:extLst>
                <a:ext uri="{FF2B5EF4-FFF2-40B4-BE49-F238E27FC236}">
                  <a16:creationId xmlns:a16="http://schemas.microsoft.com/office/drawing/2014/main" id="{D9B5CA71-EC4F-4585-AAAB-F6C75A0301E7}"/>
                </a:ext>
              </a:extLst>
            </p:cNvPr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2;p2">
              <a:extLst>
                <a:ext uri="{FF2B5EF4-FFF2-40B4-BE49-F238E27FC236}">
                  <a16:creationId xmlns:a16="http://schemas.microsoft.com/office/drawing/2014/main" id="{DF072218-192E-4871-B9CB-C7D7A65DD2C8}"/>
                </a:ext>
              </a:extLst>
            </p:cNvPr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3;p2">
              <a:extLst>
                <a:ext uri="{FF2B5EF4-FFF2-40B4-BE49-F238E27FC236}">
                  <a16:creationId xmlns:a16="http://schemas.microsoft.com/office/drawing/2014/main" id="{4D65909E-2C66-4A0D-B3C7-516E920603ED}"/>
                </a:ext>
              </a:extLst>
            </p:cNvPr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4;p2">
              <a:extLst>
                <a:ext uri="{FF2B5EF4-FFF2-40B4-BE49-F238E27FC236}">
                  <a16:creationId xmlns:a16="http://schemas.microsoft.com/office/drawing/2014/main" id="{ED27D4A3-DB36-44E9-B98F-8D23BDA924E0}"/>
                </a:ext>
              </a:extLst>
            </p:cNvPr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5;p2">
              <a:extLst>
                <a:ext uri="{FF2B5EF4-FFF2-40B4-BE49-F238E27FC236}">
                  <a16:creationId xmlns:a16="http://schemas.microsoft.com/office/drawing/2014/main" id="{FE2DB85A-E106-48F3-A180-240F81CBAB97}"/>
                </a:ext>
              </a:extLst>
            </p:cNvPr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6;p2">
              <a:extLst>
                <a:ext uri="{FF2B5EF4-FFF2-40B4-BE49-F238E27FC236}">
                  <a16:creationId xmlns:a16="http://schemas.microsoft.com/office/drawing/2014/main" id="{AB769215-1CA3-4C7C-9D15-958117C7ACD4}"/>
                </a:ext>
              </a:extLst>
            </p:cNvPr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7;p2">
              <a:extLst>
                <a:ext uri="{FF2B5EF4-FFF2-40B4-BE49-F238E27FC236}">
                  <a16:creationId xmlns:a16="http://schemas.microsoft.com/office/drawing/2014/main" id="{007DAF10-25A1-4988-B764-5B3784DB4F3A}"/>
                </a:ext>
              </a:extLst>
            </p:cNvPr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8;p2">
              <a:extLst>
                <a:ext uri="{FF2B5EF4-FFF2-40B4-BE49-F238E27FC236}">
                  <a16:creationId xmlns:a16="http://schemas.microsoft.com/office/drawing/2014/main" id="{5051FD91-8D0C-40C3-B3D6-14CC5F5E5F8E}"/>
                </a:ext>
              </a:extLst>
            </p:cNvPr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9;p2">
              <a:extLst>
                <a:ext uri="{FF2B5EF4-FFF2-40B4-BE49-F238E27FC236}">
                  <a16:creationId xmlns:a16="http://schemas.microsoft.com/office/drawing/2014/main" id="{1ACC9C4F-6959-42D9-8FCF-373E85892DCF}"/>
                </a:ext>
              </a:extLst>
            </p:cNvPr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0;p2">
              <a:extLst>
                <a:ext uri="{FF2B5EF4-FFF2-40B4-BE49-F238E27FC236}">
                  <a16:creationId xmlns:a16="http://schemas.microsoft.com/office/drawing/2014/main" id="{F0B12ECC-5EE7-4761-9553-E967D27260C4}"/>
                </a:ext>
              </a:extLst>
            </p:cNvPr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1;p2">
              <a:extLst>
                <a:ext uri="{FF2B5EF4-FFF2-40B4-BE49-F238E27FC236}">
                  <a16:creationId xmlns:a16="http://schemas.microsoft.com/office/drawing/2014/main" id="{46F512B6-1EA2-4DE4-99EB-BD51DBF70912}"/>
                </a:ext>
              </a:extLst>
            </p:cNvPr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2;p2">
              <a:extLst>
                <a:ext uri="{FF2B5EF4-FFF2-40B4-BE49-F238E27FC236}">
                  <a16:creationId xmlns:a16="http://schemas.microsoft.com/office/drawing/2014/main" id="{766DC53A-CA77-4F43-BEA9-00AB5EAC0BC3}"/>
                </a:ext>
              </a:extLst>
            </p:cNvPr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3;p2">
              <a:extLst>
                <a:ext uri="{FF2B5EF4-FFF2-40B4-BE49-F238E27FC236}">
                  <a16:creationId xmlns:a16="http://schemas.microsoft.com/office/drawing/2014/main" id="{9032AEE3-D5F4-4CE9-A404-B0C4FA010AFA}"/>
                </a:ext>
              </a:extLst>
            </p:cNvPr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4;p2">
              <a:extLst>
                <a:ext uri="{FF2B5EF4-FFF2-40B4-BE49-F238E27FC236}">
                  <a16:creationId xmlns:a16="http://schemas.microsoft.com/office/drawing/2014/main" id="{EE31138F-7550-44C4-93B0-0CC4AA89861E}"/>
                </a:ext>
              </a:extLst>
            </p:cNvPr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68CCB42-6866-4B3C-8C78-8647A356BAF8}"/>
              </a:ext>
            </a:extLst>
          </p:cNvPr>
          <p:cNvGrpSpPr/>
          <p:nvPr/>
        </p:nvGrpSpPr>
        <p:grpSpPr>
          <a:xfrm>
            <a:off x="524080" y="3089249"/>
            <a:ext cx="4171947" cy="695351"/>
            <a:chOff x="3057524" y="963940"/>
            <a:chExt cx="4171947" cy="695351"/>
          </a:xfrm>
        </p:grpSpPr>
        <p:sp>
          <p:nvSpPr>
            <p:cNvPr id="139" name="Text Placeholder 10">
              <a:extLst>
                <a:ext uri="{FF2B5EF4-FFF2-40B4-BE49-F238E27FC236}">
                  <a16:creationId xmlns:a16="http://schemas.microsoft.com/office/drawing/2014/main" id="{FDAF0F6A-6A06-4AFE-9A03-E77F5CD3B3D7}"/>
                </a:ext>
              </a:extLst>
            </p:cNvPr>
            <p:cNvSpPr txBox="1">
              <a:spLocks/>
            </p:cNvSpPr>
            <p:nvPr/>
          </p:nvSpPr>
          <p:spPr>
            <a:xfrm>
              <a:off x="3057524" y="1278225"/>
              <a:ext cx="4171947" cy="381066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 can edit this text for your presentations</a:t>
              </a:r>
            </a:p>
          </p:txBody>
        </p:sp>
        <p:sp>
          <p:nvSpPr>
            <p:cNvPr id="140" name="Text Placeholder 10">
              <a:extLst>
                <a:ext uri="{FF2B5EF4-FFF2-40B4-BE49-F238E27FC236}">
                  <a16:creationId xmlns:a16="http://schemas.microsoft.com/office/drawing/2014/main" id="{237D5A4D-880D-43EF-83DC-68662BEA912A}"/>
                </a:ext>
              </a:extLst>
            </p:cNvPr>
            <p:cNvSpPr txBox="1">
              <a:spLocks/>
            </p:cNvSpPr>
            <p:nvPr/>
          </p:nvSpPr>
          <p:spPr>
            <a:xfrm>
              <a:off x="3057525" y="963940"/>
              <a:ext cx="4171946" cy="463588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sz="18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Text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230C832-644F-4338-9DEF-695AECC7E8F4}"/>
              </a:ext>
            </a:extLst>
          </p:cNvPr>
          <p:cNvGrpSpPr/>
          <p:nvPr/>
        </p:nvGrpSpPr>
        <p:grpSpPr>
          <a:xfrm>
            <a:off x="524079" y="4063934"/>
            <a:ext cx="4171947" cy="695351"/>
            <a:chOff x="3057524" y="963940"/>
            <a:chExt cx="4171947" cy="695351"/>
          </a:xfrm>
        </p:grpSpPr>
        <p:sp>
          <p:nvSpPr>
            <p:cNvPr id="142" name="Text Placeholder 10">
              <a:extLst>
                <a:ext uri="{FF2B5EF4-FFF2-40B4-BE49-F238E27FC236}">
                  <a16:creationId xmlns:a16="http://schemas.microsoft.com/office/drawing/2014/main" id="{F781243A-AF9E-4F33-84EE-55980161FC8E}"/>
                </a:ext>
              </a:extLst>
            </p:cNvPr>
            <p:cNvSpPr txBox="1">
              <a:spLocks/>
            </p:cNvSpPr>
            <p:nvPr/>
          </p:nvSpPr>
          <p:spPr>
            <a:xfrm>
              <a:off x="3057524" y="1278225"/>
              <a:ext cx="4171947" cy="381066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 can edit this text for your presentations</a:t>
              </a:r>
            </a:p>
          </p:txBody>
        </p:sp>
        <p:sp>
          <p:nvSpPr>
            <p:cNvPr id="143" name="Text Placeholder 10">
              <a:extLst>
                <a:ext uri="{FF2B5EF4-FFF2-40B4-BE49-F238E27FC236}">
                  <a16:creationId xmlns:a16="http://schemas.microsoft.com/office/drawing/2014/main" id="{7C9F7223-2A25-4814-9131-6EE13B70B66E}"/>
                </a:ext>
              </a:extLst>
            </p:cNvPr>
            <p:cNvSpPr txBox="1">
              <a:spLocks/>
            </p:cNvSpPr>
            <p:nvPr/>
          </p:nvSpPr>
          <p:spPr>
            <a:xfrm>
              <a:off x="3057525" y="963940"/>
              <a:ext cx="4171946" cy="463588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sz="18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Text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013A91E-7702-4749-8B0A-CEEF8686927C}"/>
              </a:ext>
            </a:extLst>
          </p:cNvPr>
          <p:cNvGrpSpPr/>
          <p:nvPr/>
        </p:nvGrpSpPr>
        <p:grpSpPr>
          <a:xfrm>
            <a:off x="524079" y="5040044"/>
            <a:ext cx="4171947" cy="695351"/>
            <a:chOff x="3057524" y="963940"/>
            <a:chExt cx="4171947" cy="695351"/>
          </a:xfrm>
        </p:grpSpPr>
        <p:sp>
          <p:nvSpPr>
            <p:cNvPr id="145" name="Text Placeholder 10">
              <a:extLst>
                <a:ext uri="{FF2B5EF4-FFF2-40B4-BE49-F238E27FC236}">
                  <a16:creationId xmlns:a16="http://schemas.microsoft.com/office/drawing/2014/main" id="{3E269FEF-17C6-4410-AE76-E5E448F90DDA}"/>
                </a:ext>
              </a:extLst>
            </p:cNvPr>
            <p:cNvSpPr txBox="1">
              <a:spLocks/>
            </p:cNvSpPr>
            <p:nvPr/>
          </p:nvSpPr>
          <p:spPr>
            <a:xfrm>
              <a:off x="3057524" y="1278225"/>
              <a:ext cx="4171947" cy="381066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 can edit this text for your presentations</a:t>
              </a:r>
            </a:p>
          </p:txBody>
        </p:sp>
        <p:sp>
          <p:nvSpPr>
            <p:cNvPr id="146" name="Text Placeholder 10">
              <a:extLst>
                <a:ext uri="{FF2B5EF4-FFF2-40B4-BE49-F238E27FC236}">
                  <a16:creationId xmlns:a16="http://schemas.microsoft.com/office/drawing/2014/main" id="{9EFADA8F-B627-4B0A-9D5D-7AE23DA20FD5}"/>
                </a:ext>
              </a:extLst>
            </p:cNvPr>
            <p:cNvSpPr txBox="1">
              <a:spLocks/>
            </p:cNvSpPr>
            <p:nvPr/>
          </p:nvSpPr>
          <p:spPr>
            <a:xfrm>
              <a:off x="3057525" y="963940"/>
              <a:ext cx="4171946" cy="463588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sz="18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8618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62A7576-C7DF-4228-A0DF-B3B05561590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654300"/>
            <a:ext cx="12192000" cy="4203700"/>
          </a:xfrm>
        </p:spPr>
      </p:pic>
      <p:sp>
        <p:nvSpPr>
          <p:cNvPr id="10" name="Parallelogram 9">
            <a:extLst>
              <a:ext uri="{FF2B5EF4-FFF2-40B4-BE49-F238E27FC236}">
                <a16:creationId xmlns:a16="http://schemas.microsoft.com/office/drawing/2014/main" id="{4BEEAF57-DF76-4C0E-97DA-E1EC3DD666B7}"/>
              </a:ext>
            </a:extLst>
          </p:cNvPr>
          <p:cNvSpPr/>
          <p:nvPr/>
        </p:nvSpPr>
        <p:spPr>
          <a:xfrm rot="5400000" flipV="1">
            <a:off x="2723155" y="-4712691"/>
            <a:ext cx="6745679" cy="12192000"/>
          </a:xfrm>
          <a:prstGeom prst="parallelogram">
            <a:avLst>
              <a:gd name="adj" fmla="val 31185"/>
            </a:avLst>
          </a:prstGeom>
          <a:gradFill>
            <a:gsLst>
              <a:gs pos="0">
                <a:schemeClr val="accent5">
                  <a:alpha val="85000"/>
                </a:schemeClr>
              </a:gs>
              <a:gs pos="100000">
                <a:schemeClr val="accent6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8A2DE0BC-C259-4F4B-A325-629B1054006F}"/>
              </a:ext>
            </a:extLst>
          </p:cNvPr>
          <p:cNvSpPr/>
          <p:nvPr/>
        </p:nvSpPr>
        <p:spPr>
          <a:xfrm rot="16200000">
            <a:off x="3247788" y="-4518479"/>
            <a:ext cx="5696404" cy="12192002"/>
          </a:xfrm>
          <a:prstGeom prst="parallelogram">
            <a:avLst>
              <a:gd name="adj" fmla="val 24754"/>
            </a:avLst>
          </a:prstGeom>
          <a:gradFill>
            <a:gsLst>
              <a:gs pos="11000">
                <a:schemeClr val="accent5"/>
              </a:gs>
              <a:gs pos="100000">
                <a:schemeClr val="accent6">
                  <a:alpha val="90000"/>
                </a:scheme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F56B08-09AB-44BA-9F2A-4CF8C731A861}"/>
              </a:ext>
            </a:extLst>
          </p:cNvPr>
          <p:cNvSpPr txBox="1"/>
          <p:nvPr/>
        </p:nvSpPr>
        <p:spPr>
          <a:xfrm>
            <a:off x="3750496" y="143690"/>
            <a:ext cx="46910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CONTACT US</a:t>
            </a:r>
          </a:p>
        </p:txBody>
      </p:sp>
      <p:pic>
        <p:nvPicPr>
          <p:cNvPr id="17" name="Graphic 16" descr="City">
            <a:extLst>
              <a:ext uri="{FF2B5EF4-FFF2-40B4-BE49-F238E27FC236}">
                <a16:creationId xmlns:a16="http://schemas.microsoft.com/office/drawing/2014/main" id="{AB9A5A47-B9D0-4E0E-BF8F-E32B4084421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94123" y="2113895"/>
            <a:ext cx="368440" cy="365760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0B471040-31DF-4DCE-BDD6-7310152E921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48867" y="1589431"/>
            <a:ext cx="368440" cy="365760"/>
          </a:xfrm>
          <a:prstGeom prst="rect">
            <a:avLst/>
          </a:prstGeom>
        </p:spPr>
      </p:pic>
      <p:pic>
        <p:nvPicPr>
          <p:cNvPr id="21" name="Graphic 20" descr="Email">
            <a:extLst>
              <a:ext uri="{FF2B5EF4-FFF2-40B4-BE49-F238E27FC236}">
                <a16:creationId xmlns:a16="http://schemas.microsoft.com/office/drawing/2014/main" id="{ACD58B98-D65F-4690-B007-2CE6A5DA0111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70046" y="1573725"/>
            <a:ext cx="368440" cy="36576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F71C12E-46C6-4830-9F51-E1EE1AFAD63D}"/>
              </a:ext>
            </a:extLst>
          </p:cNvPr>
          <p:cNvSpPr txBox="1"/>
          <p:nvPr/>
        </p:nvSpPr>
        <p:spPr>
          <a:xfrm>
            <a:off x="5339339" y="2157789"/>
            <a:ext cx="2909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Address, Point 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F26AB8-8142-46FC-A292-817CEE68B105}"/>
              </a:ext>
            </a:extLst>
          </p:cNvPr>
          <p:cNvSpPr txBox="1"/>
          <p:nvPr/>
        </p:nvSpPr>
        <p:spPr>
          <a:xfrm>
            <a:off x="2325100" y="1633325"/>
            <a:ext cx="3043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email here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2DB3A4-11BB-466E-B1E9-8F192AFA7F3B}"/>
              </a:ext>
            </a:extLst>
          </p:cNvPr>
          <p:cNvSpPr txBox="1"/>
          <p:nvPr/>
        </p:nvSpPr>
        <p:spPr>
          <a:xfrm>
            <a:off x="8793444" y="1633325"/>
            <a:ext cx="2909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123-456-7890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590101-DF1B-479B-B257-50882A1A206E}"/>
              </a:ext>
            </a:extLst>
          </p:cNvPr>
          <p:cNvSpPr txBox="1"/>
          <p:nvPr/>
        </p:nvSpPr>
        <p:spPr>
          <a:xfrm>
            <a:off x="315984" y="3658919"/>
            <a:ext cx="1638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FPPT.com</a:t>
            </a:r>
          </a:p>
        </p:txBody>
      </p:sp>
      <p:pic>
        <p:nvPicPr>
          <p:cNvPr id="31" name="Graphic 30" descr="World">
            <a:extLst>
              <a:ext uri="{FF2B5EF4-FFF2-40B4-BE49-F238E27FC236}">
                <a16:creationId xmlns:a16="http://schemas.microsoft.com/office/drawing/2014/main" id="{43138DFC-5A8F-49F2-9BC5-A4828A4B285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9273" y="3728510"/>
            <a:ext cx="182880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88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0129-proposal">
  <a:themeElements>
    <a:clrScheme name="Custom 1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F0066"/>
      </a:accent1>
      <a:accent2>
        <a:srgbClr val="8A3FFC"/>
      </a:accent2>
      <a:accent3>
        <a:srgbClr val="FA4D56"/>
      </a:accent3>
      <a:accent4>
        <a:srgbClr val="F1C21B"/>
      </a:accent4>
      <a:accent5>
        <a:srgbClr val="08BDBA"/>
      </a:accent5>
      <a:accent6>
        <a:srgbClr val="0F62FE"/>
      </a:accent6>
      <a:hlink>
        <a:srgbClr val="24A148"/>
      </a:hlink>
      <a:folHlink>
        <a:srgbClr val="92D0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493</Words>
  <Application>Microsoft Office PowerPoint</Application>
  <PresentationFormat>Widescreen</PresentationFormat>
  <Paragraphs>105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30129-proposal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30129-proposal</dc:title>
  <dc:creator/>
  <cp:lastModifiedBy>Julian M</cp:lastModifiedBy>
  <cp:revision>49</cp:revision>
  <dcterms:created xsi:type="dcterms:W3CDTF">2020-08-15T11:37:42Z</dcterms:created>
  <dcterms:modified xsi:type="dcterms:W3CDTF">2023-08-20T22:17:25Z</dcterms:modified>
</cp:coreProperties>
</file>