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68" r:id="rId4"/>
    <p:sldId id="269" r:id="rId5"/>
    <p:sldId id="279" r:id="rId6"/>
    <p:sldId id="280" r:id="rId7"/>
    <p:sldId id="264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85848" autoAdjust="0"/>
  </p:normalViewPr>
  <p:slideViewPr>
    <p:cSldViewPr snapToGrid="0" showGuides="1">
      <p:cViewPr varScale="1">
        <p:scale>
          <a:sx n="75" d="100"/>
          <a:sy n="75" d="100"/>
        </p:scale>
        <p:origin x="773" y="43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4917B-229C-4978-8314-CDB3FE959AD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63294-1E1B-47E3-A976-C34DB1620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irds-eye-view-photo-of-freight-containers-2226458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man-in-bubble-jacket-while-holding-tablet-computer-4484077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argo-container-lot-906494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fN603qcEA7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photos/eqwFWHfQipg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mEZ3PoFGs_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smiling-woman-wearing-black-sweater-1587009/" TargetMode="External"/><Relationship Id="rId4" Type="http://schemas.openxmlformats.org/officeDocument/2006/relationships/hyperlink" Target="https://unsplash.com/photos/7YVZYZeITc8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delivery-man-wearing-a-face-mask-carrying-boxes-4391478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pexels.com/photo/men-putting-food-on-a-thermal-bag-4393665/" TargetMode="External"/><Relationship Id="rId5" Type="http://schemas.openxmlformats.org/officeDocument/2006/relationships/hyperlink" Target="https://www.pexels.com/photo/person-paying-for-food-delivery-with-a-credit-card-4393532/" TargetMode="External"/><Relationship Id="rId4" Type="http://schemas.openxmlformats.org/officeDocument/2006/relationships/hyperlink" Target="https://www.pexels.com/photo/man-wearing-a-face-mask-receiving-a-pizza-delivery-4393441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in-white-dress-shirt-and-black-pants-standing-near-glass-window-4604668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pexels.com/photo/focused-young-female-writing-on-cardboard-boxes-and-preparing-for-relocation-4246122/" TargetMode="External"/><Relationship Id="rId4" Type="http://schemas.openxmlformats.org/officeDocument/2006/relationships/hyperlink" Target="https://www.pexels.com/photo/delivery-man-wearing-a-face-mask-and-riding-a-bicycle-439203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9cCeS9Sg6nU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man-holding-digital-tablet-4484155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irds-eye-view-photo-of-freight-containers-2226458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hoto-of-man-in-bubble-jacket-while-holding-tablet-computer-4484077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https://www.pexels.com/photo/birds-eye-view-photo-of-freight-containers-2226458/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https://www.pexels.com/photo/photo-of-man-in-bubble-jacket-while-holding-tablet-computer-4484077/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30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https://www.pexels.com/photo/cargo-container-lot-906494/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https://unsplash.com/photos/fN603qcEA7g</a:t>
            </a:r>
            <a:endParaRPr lang="en-US" dirty="0"/>
          </a:p>
          <a:p>
            <a:r>
              <a:rPr lang="en-US" dirty="0">
                <a:hlinkClick r:id="rId4"/>
              </a:rPr>
              <a:t>https://unsplash.com/photos/eqwFWHfQipg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https://unsplash.com/photos/mEZ3PoFGs_k</a:t>
            </a:r>
            <a:endParaRPr lang="en-US" dirty="0"/>
          </a:p>
          <a:p>
            <a:r>
              <a:rPr lang="en-US" dirty="0">
                <a:hlinkClick r:id="rId4"/>
              </a:rPr>
              <a:t>https://unsplash.com/photos/7YVZYZeITc8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https://www.pexels.com/photo/smiling-woman-wearing-black-sweater-1587009/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https://www.pexels.com/photo/smiling-woman-wearing-black-sweater-1587009/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92A5D5-B3D9-4409-B79D-19D40FA3BF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https://www.pexels.com/photo/delivery-man-wearing-a-face-mask-carrying-boxes-4391478/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https://www.pexels.com/photo/man-wearing-a-face-mask-receiving-a-pizza-delivery-4393441/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https://www.pexels.com/photo/person-paying-for-food-delivery-with-a-credit-card-4393532/</a:t>
            </a:r>
            <a:endParaRPr lang="en-US" dirty="0"/>
          </a:p>
          <a:p>
            <a:r>
              <a:rPr lang="en-US" dirty="0">
                <a:hlinkClick r:id="rId6"/>
              </a:rPr>
              <a:t>https://www.pexels.com/photo/men-putting-food-on-a-thermal-bag-4393665/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https://www.pexels.com/photo/man-in-white-dress-shirt-and-black-pants-standing-near-glass-window-4604668/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https://www.pexels.com/photo/delivery-man-wearing-a-face-mask-and-riding-a-bicycle-4392030/</a:t>
            </a:r>
            <a:endParaRPr lang="en-US" dirty="0"/>
          </a:p>
          <a:p>
            <a:r>
              <a:rPr lang="en-US" dirty="0">
                <a:hlinkClick r:id="rId5"/>
              </a:rPr>
              <a:t>https://www.pexels.com/photo/focused-young-female-writing-on-cardboard-boxes-and-preparing-for-relocation-4246122/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0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https://unsplash.com/photos/9cCeS9Sg6nU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https://www.pexels.com/photo/man-holding-digital-tablet-4484155/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https://www.pexels.com/photo/birds-eye-view-photo-of-freight-containers-2226458/</a:t>
            </a:r>
            <a:endParaRPr lang="en-US" dirty="0"/>
          </a:p>
          <a:p>
            <a:r>
              <a:rPr lang="en-US" dirty="0">
                <a:hlinkClick r:id="rId4"/>
              </a:rPr>
              <a:t>https://www.pexels.com/photo/photo-of-man-in-bubble-jacket-while-holding-tablet-computer-4484077/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3294-1E1B-47E3-A976-C34DB1620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5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1013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190875"/>
            <a:ext cx="12192000" cy="3200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415551"/>
            <a:ext cx="12192000" cy="34424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3415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67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24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92073" y="1998406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2073" y="4047173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928" y="1998406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7928" y="4047173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4283" y="1828800"/>
            <a:ext cx="4581144" cy="4343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25796" y="3354279"/>
            <a:ext cx="1289304" cy="1292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25796" y="1828800"/>
            <a:ext cx="1289304" cy="1292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458C7A3B-BD6B-401D-BE4A-32B8AC4664E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225796" y="4879758"/>
            <a:ext cx="1289304" cy="1292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59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3C007B30-D5DB-4EEC-8831-FF34544074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23973" y="4360606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5D927C2-E4D7-4DCF-9529-E572C15F1E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2173" y="4360606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0795FD9-D616-47DB-9ADC-3B66E4847E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40373" y="4360606"/>
            <a:ext cx="1872000" cy="18673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4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-5862" y="1015877"/>
            <a:ext cx="12192000" cy="48438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FE7AD764-4A45-4AE4-875A-C5B66DA95C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3530" y="1529862"/>
            <a:ext cx="4668715" cy="2945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7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73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jpeg"/><Relationship Id="rId10" Type="http://schemas.openxmlformats.org/officeDocument/2006/relationships/image" Target="../media/image21.png"/><Relationship Id="rId4" Type="http://schemas.openxmlformats.org/officeDocument/2006/relationships/image" Target="../media/image15.jpe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66418C3-3164-42EC-9B8B-69961D4E44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A5CC38-AACD-4621-98A0-3587784654E4}"/>
              </a:ext>
            </a:extLst>
          </p:cNvPr>
          <p:cNvSpPr/>
          <p:nvPr/>
        </p:nvSpPr>
        <p:spPr>
          <a:xfrm>
            <a:off x="-1" y="0"/>
            <a:ext cx="12188952" cy="4100349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-1" y="4100349"/>
            <a:ext cx="12188952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E5BF0E-B593-4E98-8E09-2E0ED7BE1097}"/>
              </a:ext>
            </a:extLst>
          </p:cNvPr>
          <p:cNvSpPr/>
          <p:nvPr/>
        </p:nvSpPr>
        <p:spPr>
          <a:xfrm>
            <a:off x="1107481" y="6390752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12539B-0504-447E-9C6B-615ADB1BAFE1}"/>
              </a:ext>
            </a:extLst>
          </p:cNvPr>
          <p:cNvSpPr/>
          <p:nvPr/>
        </p:nvSpPr>
        <p:spPr>
          <a:xfrm>
            <a:off x="1107481" y="6390751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239FC5-14EB-4364-90B3-752EC2E40CCE}"/>
              </a:ext>
            </a:extLst>
          </p:cNvPr>
          <p:cNvSpPr/>
          <p:nvPr/>
        </p:nvSpPr>
        <p:spPr>
          <a:xfrm>
            <a:off x="4471554" y="6390751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7CBDC-3D39-41A2-9B2E-6FC2650345EF}"/>
              </a:ext>
            </a:extLst>
          </p:cNvPr>
          <p:cNvSpPr/>
          <p:nvPr/>
        </p:nvSpPr>
        <p:spPr>
          <a:xfrm>
            <a:off x="4471554" y="6390750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DCB7BB-E8D8-4434-8DC6-1578029ADFAC}"/>
              </a:ext>
            </a:extLst>
          </p:cNvPr>
          <p:cNvSpPr/>
          <p:nvPr/>
        </p:nvSpPr>
        <p:spPr>
          <a:xfrm>
            <a:off x="7835628" y="6390750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27C2F5-5C1B-454D-B685-78DB80871D8A}"/>
              </a:ext>
            </a:extLst>
          </p:cNvPr>
          <p:cNvSpPr/>
          <p:nvPr/>
        </p:nvSpPr>
        <p:spPr>
          <a:xfrm>
            <a:off x="7835628" y="6390749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DCB58-7921-461A-83F6-7A37D81C482B}"/>
              </a:ext>
            </a:extLst>
          </p:cNvPr>
          <p:cNvSpPr txBox="1"/>
          <p:nvPr/>
        </p:nvSpPr>
        <p:spPr>
          <a:xfrm>
            <a:off x="2334567" y="1891338"/>
            <a:ext cx="752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TRADE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00391-C577-4B85-99EE-5855647439D1}"/>
              </a:ext>
            </a:extLst>
          </p:cNvPr>
          <p:cNvSpPr txBox="1"/>
          <p:nvPr/>
        </p:nvSpPr>
        <p:spPr>
          <a:xfrm>
            <a:off x="3340226" y="1415028"/>
            <a:ext cx="551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Logistics 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9ACC-BCD4-4EE8-ADDB-E0FDB0705DCE}"/>
              </a:ext>
            </a:extLst>
          </p:cNvPr>
          <p:cNvSpPr txBox="1"/>
          <p:nvPr/>
        </p:nvSpPr>
        <p:spPr>
          <a:xfrm>
            <a:off x="3078145" y="4608178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38190-75EB-43AF-B1DF-57172083CD97}"/>
              </a:ext>
            </a:extLst>
          </p:cNvPr>
          <p:cNvSpPr txBox="1"/>
          <p:nvPr/>
        </p:nvSpPr>
        <p:spPr>
          <a:xfrm>
            <a:off x="2075909" y="5323581"/>
            <a:ext cx="80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ANYWHERE IN THE WORLD!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E4381-BD6A-4429-99E9-E097B4DC5D42}"/>
              </a:ext>
            </a:extLst>
          </p:cNvPr>
          <p:cNvSpPr txBox="1"/>
          <p:nvPr/>
        </p:nvSpPr>
        <p:spPr>
          <a:xfrm>
            <a:off x="4471554" y="6433054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 website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634D90-0D67-4861-AFFF-DF1590275729}"/>
              </a:ext>
            </a:extLst>
          </p:cNvPr>
          <p:cNvSpPr txBox="1"/>
          <p:nvPr/>
        </p:nvSpPr>
        <p:spPr>
          <a:xfrm>
            <a:off x="7843513" y="6427148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+123 456 7899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199B9-8B68-46C5-B00B-CFD6EABE28FE}"/>
              </a:ext>
            </a:extLst>
          </p:cNvPr>
          <p:cNvSpPr txBox="1"/>
          <p:nvPr/>
        </p:nvSpPr>
        <p:spPr>
          <a:xfrm>
            <a:off x="1108352" y="6427148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357 Patterson, Chicago</a:t>
            </a:r>
          </a:p>
        </p:txBody>
      </p:sp>
      <p:pic>
        <p:nvPicPr>
          <p:cNvPr id="2" name="Picture 1" descr="E:\websites\free-power-point-templates\2012\logos.png">
            <a:extLst>
              <a:ext uri="{FF2B5EF4-FFF2-40B4-BE49-F238E27FC236}">
                <a16:creationId xmlns:a16="http://schemas.microsoft.com/office/drawing/2014/main" id="{728C8C24-9927-E31F-8551-23DAB2AF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45462" y="6361965"/>
            <a:ext cx="1101690" cy="3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6E75F-131A-8441-3868-44287A808A37}"/>
              </a:ext>
            </a:extLst>
          </p:cNvPr>
          <p:cNvSpPr txBox="1"/>
          <p:nvPr/>
        </p:nvSpPr>
        <p:spPr>
          <a:xfrm>
            <a:off x="2075909" y="5740141"/>
            <a:ext cx="80602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bg1">
                    <a:lumMod val="7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INTERNATIONAL TRADE LOGISTICS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6B1C4-A71D-B2AD-5A9C-CA4ED61C7563}"/>
              </a:ext>
            </a:extLst>
          </p:cNvPr>
          <p:cNvSpPr txBox="1"/>
          <p:nvPr/>
        </p:nvSpPr>
        <p:spPr>
          <a:xfrm>
            <a:off x="3248674" y="3016881"/>
            <a:ext cx="551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PRESENTATION TEMPLATE</a:t>
            </a:r>
          </a:p>
        </p:txBody>
      </p:sp>
    </p:spTree>
    <p:extLst>
      <p:ext uri="{BB962C8B-B14F-4D97-AF65-F5344CB8AC3E}">
        <p14:creationId xmlns:p14="http://schemas.microsoft.com/office/powerpoint/2010/main" val="252722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66418C3-3164-42EC-9B8B-69961D4E44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EA5CC38-AACD-4621-98A0-3587784654E4}"/>
              </a:ext>
            </a:extLst>
          </p:cNvPr>
          <p:cNvSpPr/>
          <p:nvPr/>
        </p:nvSpPr>
        <p:spPr>
          <a:xfrm>
            <a:off x="-1" y="0"/>
            <a:ext cx="12188952" cy="4100349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-1" y="4100349"/>
            <a:ext cx="12188952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E5BF0E-B593-4E98-8E09-2E0ED7BE1097}"/>
              </a:ext>
            </a:extLst>
          </p:cNvPr>
          <p:cNvSpPr/>
          <p:nvPr/>
        </p:nvSpPr>
        <p:spPr>
          <a:xfrm>
            <a:off x="1107481" y="6390752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12539B-0504-447E-9C6B-615ADB1BAFE1}"/>
              </a:ext>
            </a:extLst>
          </p:cNvPr>
          <p:cNvSpPr/>
          <p:nvPr/>
        </p:nvSpPr>
        <p:spPr>
          <a:xfrm>
            <a:off x="1107481" y="6390751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239FC5-14EB-4364-90B3-752EC2E40CCE}"/>
              </a:ext>
            </a:extLst>
          </p:cNvPr>
          <p:cNvSpPr/>
          <p:nvPr/>
        </p:nvSpPr>
        <p:spPr>
          <a:xfrm>
            <a:off x="4471554" y="6390751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27CBDC-3D39-41A2-9B2E-6FC2650345EF}"/>
              </a:ext>
            </a:extLst>
          </p:cNvPr>
          <p:cNvSpPr/>
          <p:nvPr/>
        </p:nvSpPr>
        <p:spPr>
          <a:xfrm>
            <a:off x="4471554" y="6390750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DCB7BB-E8D8-4434-8DC6-1578029ADFAC}"/>
              </a:ext>
            </a:extLst>
          </p:cNvPr>
          <p:cNvSpPr/>
          <p:nvPr/>
        </p:nvSpPr>
        <p:spPr>
          <a:xfrm>
            <a:off x="7835628" y="6390750"/>
            <a:ext cx="3248891" cy="339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27C2F5-5C1B-454D-B685-78DB80871D8A}"/>
              </a:ext>
            </a:extLst>
          </p:cNvPr>
          <p:cNvSpPr/>
          <p:nvPr/>
        </p:nvSpPr>
        <p:spPr>
          <a:xfrm>
            <a:off x="7835628" y="6390749"/>
            <a:ext cx="78224" cy="339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DCB58-7921-461A-83F6-7A37D81C482B}"/>
              </a:ext>
            </a:extLst>
          </p:cNvPr>
          <p:cNvSpPr txBox="1"/>
          <p:nvPr/>
        </p:nvSpPr>
        <p:spPr>
          <a:xfrm>
            <a:off x="2334567" y="1891338"/>
            <a:ext cx="7522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400391-C577-4B85-99EE-5855647439D1}"/>
              </a:ext>
            </a:extLst>
          </p:cNvPr>
          <p:cNvSpPr txBox="1"/>
          <p:nvPr/>
        </p:nvSpPr>
        <p:spPr>
          <a:xfrm>
            <a:off x="1224139" y="1415028"/>
            <a:ext cx="9764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LOGISTICS COMPANY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09ACC-BCD4-4EE8-ADDB-E0FDB0705DCE}"/>
              </a:ext>
            </a:extLst>
          </p:cNvPr>
          <p:cNvSpPr txBox="1"/>
          <p:nvPr/>
        </p:nvSpPr>
        <p:spPr>
          <a:xfrm>
            <a:off x="3078145" y="4608178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DELIVER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938190-75EB-43AF-B1DF-57172083CD97}"/>
              </a:ext>
            </a:extLst>
          </p:cNvPr>
          <p:cNvSpPr txBox="1"/>
          <p:nvPr/>
        </p:nvSpPr>
        <p:spPr>
          <a:xfrm>
            <a:off x="3078145" y="5374381"/>
            <a:ext cx="605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ANYWHERE IN THE WORLD!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1199B9-8B68-46C5-B00B-CFD6EABE28FE}"/>
              </a:ext>
            </a:extLst>
          </p:cNvPr>
          <p:cNvSpPr txBox="1"/>
          <p:nvPr/>
        </p:nvSpPr>
        <p:spPr>
          <a:xfrm>
            <a:off x="1108352" y="6427148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357 Patterson, Chicago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101F5-69EB-28A0-C959-4F2CECEE95B0}"/>
              </a:ext>
            </a:extLst>
          </p:cNvPr>
          <p:cNvSpPr txBox="1"/>
          <p:nvPr/>
        </p:nvSpPr>
        <p:spPr>
          <a:xfrm>
            <a:off x="4471554" y="6433054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Logistics website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0042D-BB09-CB01-D9C0-D33698001B37}"/>
              </a:ext>
            </a:extLst>
          </p:cNvPr>
          <p:cNvSpPr txBox="1"/>
          <p:nvPr/>
        </p:nvSpPr>
        <p:spPr>
          <a:xfrm>
            <a:off x="7843513" y="6427148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+123 456 7899</a:t>
            </a:r>
          </a:p>
        </p:txBody>
      </p:sp>
      <p:pic>
        <p:nvPicPr>
          <p:cNvPr id="4" name="Picture 3" descr="E:\websites\free-power-point-templates\2012\logos.png">
            <a:extLst>
              <a:ext uri="{FF2B5EF4-FFF2-40B4-BE49-F238E27FC236}">
                <a16:creationId xmlns:a16="http://schemas.microsoft.com/office/drawing/2014/main" id="{15F78038-7406-07BC-43CF-01F132A2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045462" y="6361965"/>
            <a:ext cx="1101690" cy="39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202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1DDF5E-BFA8-4C1C-8F83-4807564E60E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90875"/>
            <a:ext cx="12192000" cy="32004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5DBF9-119F-4411-82C2-656916CC28FF}"/>
              </a:ext>
            </a:extLst>
          </p:cNvPr>
          <p:cNvSpPr/>
          <p:nvPr/>
        </p:nvSpPr>
        <p:spPr>
          <a:xfrm>
            <a:off x="-1" y="3190875"/>
            <a:ext cx="12188952" cy="3200400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ED034B-1B0B-408A-92CC-143AE3E7A853}"/>
              </a:ext>
            </a:extLst>
          </p:cNvPr>
          <p:cNvSpPr/>
          <p:nvPr/>
        </p:nvSpPr>
        <p:spPr>
          <a:xfrm>
            <a:off x="-1" y="3109483"/>
            <a:ext cx="12188952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627070-598D-4D25-9AF4-196A2DC174A1}"/>
              </a:ext>
            </a:extLst>
          </p:cNvPr>
          <p:cNvSpPr txBox="1"/>
          <p:nvPr/>
        </p:nvSpPr>
        <p:spPr>
          <a:xfrm>
            <a:off x="3078145" y="367771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ABOUT 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F6A6-A719-4BDD-825A-F037443F0B59}"/>
              </a:ext>
            </a:extLst>
          </p:cNvPr>
          <p:cNvSpPr txBox="1"/>
          <p:nvPr/>
        </p:nvSpPr>
        <p:spPr>
          <a:xfrm>
            <a:off x="3078145" y="910454"/>
            <a:ext cx="605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GLOBAL TRADE BUSINESS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3B5C5EA-75FE-403E-AB00-BE3EF1348AAA}"/>
              </a:ext>
            </a:extLst>
          </p:cNvPr>
          <p:cNvSpPr txBox="1">
            <a:spLocks/>
          </p:cNvSpPr>
          <p:nvPr/>
        </p:nvSpPr>
        <p:spPr>
          <a:xfrm>
            <a:off x="1138811" y="1746213"/>
            <a:ext cx="9934474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placeholder for a global trade presentation template; you can edit this text and customize the presentation slides with your text relevant to a logistics presentation.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FF5938-2067-4E98-9FFD-078919763590}"/>
              </a:ext>
            </a:extLst>
          </p:cNvPr>
          <p:cNvSpPr txBox="1"/>
          <p:nvPr/>
        </p:nvSpPr>
        <p:spPr>
          <a:xfrm>
            <a:off x="850759" y="4205295"/>
            <a:ext cx="20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B4A7FC0-41BB-4F12-BACB-92788DC535D1}"/>
              </a:ext>
            </a:extLst>
          </p:cNvPr>
          <p:cNvSpPr txBox="1">
            <a:spLocks/>
          </p:cNvSpPr>
          <p:nvPr/>
        </p:nvSpPr>
        <p:spPr>
          <a:xfrm>
            <a:off x="609599" y="4756599"/>
            <a:ext cx="2575728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 Founded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24929-C135-4BE4-81A6-41CF99F988C8}"/>
              </a:ext>
            </a:extLst>
          </p:cNvPr>
          <p:cNvSpPr txBox="1"/>
          <p:nvPr/>
        </p:nvSpPr>
        <p:spPr>
          <a:xfrm>
            <a:off x="3426487" y="4205295"/>
            <a:ext cx="20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12K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FD82B77-1ABC-49B3-9C29-645D598E0916}"/>
              </a:ext>
            </a:extLst>
          </p:cNvPr>
          <p:cNvSpPr txBox="1">
            <a:spLocks/>
          </p:cNvSpPr>
          <p:nvPr/>
        </p:nvSpPr>
        <p:spPr>
          <a:xfrm>
            <a:off x="3185327" y="4756599"/>
            <a:ext cx="2575728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Employees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F2CB92-AE52-424C-A41F-CCDC89E508BF}"/>
              </a:ext>
            </a:extLst>
          </p:cNvPr>
          <p:cNvSpPr txBox="1"/>
          <p:nvPr/>
        </p:nvSpPr>
        <p:spPr>
          <a:xfrm>
            <a:off x="6243375" y="4205295"/>
            <a:ext cx="20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A67FC74-1339-497C-A5FB-D12A02B28BFC}"/>
              </a:ext>
            </a:extLst>
          </p:cNvPr>
          <p:cNvSpPr txBox="1">
            <a:spLocks/>
          </p:cNvSpPr>
          <p:nvPr/>
        </p:nvSpPr>
        <p:spPr>
          <a:xfrm>
            <a:off x="6002215" y="4756599"/>
            <a:ext cx="2575728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Success Deliveries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2B117-3558-49EA-8D8E-2C3CBC1621E6}"/>
              </a:ext>
            </a:extLst>
          </p:cNvPr>
          <p:cNvSpPr txBox="1"/>
          <p:nvPr/>
        </p:nvSpPr>
        <p:spPr>
          <a:xfrm>
            <a:off x="9095583" y="4205295"/>
            <a:ext cx="2093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A+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0E4215E-A32F-4DBB-818C-7DAC2AADA595}"/>
              </a:ext>
            </a:extLst>
          </p:cNvPr>
          <p:cNvSpPr txBox="1">
            <a:spLocks/>
          </p:cNvSpPr>
          <p:nvPr/>
        </p:nvSpPr>
        <p:spPr>
          <a:xfrm>
            <a:off x="8854423" y="4756599"/>
            <a:ext cx="2575728" cy="50481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 Ratings</a:t>
            </a:r>
          </a:p>
        </p:txBody>
      </p:sp>
    </p:spTree>
    <p:extLst>
      <p:ext uri="{BB962C8B-B14F-4D97-AF65-F5344CB8AC3E}">
        <p14:creationId xmlns:p14="http://schemas.microsoft.com/office/powerpoint/2010/main" val="244843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9E0B809-ABA1-439D-B8F8-CD728C073B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A442926-3878-475F-9128-985CE6A57DC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F0EBD6-E7AE-4F7C-9585-640B954609E2}"/>
              </a:ext>
            </a:extLst>
          </p:cNvPr>
          <p:cNvSpPr/>
          <p:nvPr/>
        </p:nvSpPr>
        <p:spPr>
          <a:xfrm>
            <a:off x="3435927" y="2842091"/>
            <a:ext cx="5317929" cy="1015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756073" y="3415551"/>
            <a:ext cx="3435927" cy="3442449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-13448"/>
            <a:ext cx="3435927" cy="3428999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753856" y="6786656"/>
            <a:ext cx="3438144" cy="914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-2217" y="3347607"/>
            <a:ext cx="3438144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DEAB2-83DC-40DF-90EB-52C0F35DA951}"/>
              </a:ext>
            </a:extLst>
          </p:cNvPr>
          <p:cNvSpPr txBox="1"/>
          <p:nvPr/>
        </p:nvSpPr>
        <p:spPr>
          <a:xfrm>
            <a:off x="3078145" y="2781428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WAREHOUSES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4B20C-C7CD-4734-9B38-AAA74A6C695B}"/>
              </a:ext>
            </a:extLst>
          </p:cNvPr>
          <p:cNvSpPr txBox="1"/>
          <p:nvPr/>
        </p:nvSpPr>
        <p:spPr>
          <a:xfrm>
            <a:off x="3078145" y="3425711"/>
            <a:ext cx="605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STORE &amp; DELIVER!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614B8B-7666-4DB5-8C1A-3ADC32C8769C}"/>
              </a:ext>
            </a:extLst>
          </p:cNvPr>
          <p:cNvSpPr txBox="1"/>
          <p:nvPr/>
        </p:nvSpPr>
        <p:spPr>
          <a:xfrm>
            <a:off x="106519" y="1061452"/>
            <a:ext cx="32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Warehouse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40EEC-0584-4401-B541-27592B9A47D5}"/>
              </a:ext>
            </a:extLst>
          </p:cNvPr>
          <p:cNvSpPr txBox="1"/>
          <p:nvPr/>
        </p:nvSpPr>
        <p:spPr>
          <a:xfrm>
            <a:off x="106519" y="1784727"/>
            <a:ext cx="32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CHICAGO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C6741-357C-4FBB-BBE3-58A58815667D}"/>
              </a:ext>
            </a:extLst>
          </p:cNvPr>
          <p:cNvSpPr txBox="1"/>
          <p:nvPr/>
        </p:nvSpPr>
        <p:spPr>
          <a:xfrm>
            <a:off x="8844290" y="4434749"/>
            <a:ext cx="3238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Warehouse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84F52-D9D1-4A19-A69E-16C30E9DA8E9}"/>
              </a:ext>
            </a:extLst>
          </p:cNvPr>
          <p:cNvSpPr txBox="1"/>
          <p:nvPr/>
        </p:nvSpPr>
        <p:spPr>
          <a:xfrm>
            <a:off x="8844290" y="5158024"/>
            <a:ext cx="3238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NEW YORK</a:t>
            </a:r>
          </a:p>
        </p:txBody>
      </p:sp>
    </p:spTree>
    <p:extLst>
      <p:ext uri="{BB962C8B-B14F-4D97-AF65-F5344CB8AC3E}">
        <p14:creationId xmlns:p14="http://schemas.microsoft.com/office/powerpoint/2010/main" val="956168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B5D4C7-1750-4BAE-8EBE-65A65A5E6D01}"/>
              </a:ext>
            </a:extLst>
          </p:cNvPr>
          <p:cNvGrpSpPr/>
          <p:nvPr/>
        </p:nvGrpSpPr>
        <p:grpSpPr>
          <a:xfrm>
            <a:off x="1429412" y="1976357"/>
            <a:ext cx="9260152" cy="4580836"/>
            <a:chOff x="1429412" y="1594569"/>
            <a:chExt cx="9260152" cy="4580836"/>
          </a:xfrm>
        </p:grpSpPr>
        <p:sp>
          <p:nvSpPr>
            <p:cNvPr id="5" name="Freeform 781">
              <a:extLst>
                <a:ext uri="{FF2B5EF4-FFF2-40B4-BE49-F238E27FC236}">
                  <a16:creationId xmlns:a16="http://schemas.microsoft.com/office/drawing/2014/main" id="{DFDF4D0B-AEED-4BFF-A9FF-16893C97D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123" y="1615810"/>
              <a:ext cx="47779" cy="21241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" name="Freeform 403">
              <a:extLst>
                <a:ext uri="{FF2B5EF4-FFF2-40B4-BE49-F238E27FC236}">
                  <a16:creationId xmlns:a16="http://schemas.microsoft.com/office/drawing/2014/main" id="{F1C68134-8C2A-4715-9ECB-20C04214A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1639" y="4839033"/>
              <a:ext cx="1058202" cy="791202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" name="Freeform 404">
              <a:extLst>
                <a:ext uri="{FF2B5EF4-FFF2-40B4-BE49-F238E27FC236}">
                  <a16:creationId xmlns:a16="http://schemas.microsoft.com/office/drawing/2014/main" id="{CC072ADB-915C-4C28-9F51-CD983064C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446" y="2821199"/>
              <a:ext cx="207039" cy="313294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" name="Freeform 405">
              <a:extLst>
                <a:ext uri="{FF2B5EF4-FFF2-40B4-BE49-F238E27FC236}">
                  <a16:creationId xmlns:a16="http://schemas.microsoft.com/office/drawing/2014/main" id="{B023698C-B3A2-46A7-A3F7-4143FFF69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971" y="2493745"/>
              <a:ext cx="279592" cy="13629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" name="Freeform 406">
              <a:extLst>
                <a:ext uri="{FF2B5EF4-FFF2-40B4-BE49-F238E27FC236}">
                  <a16:creationId xmlns:a16="http://schemas.microsoft.com/office/drawing/2014/main" id="{FA8D10A3-C1F0-4F84-B1AE-56DA3B3F1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344" y="1994596"/>
              <a:ext cx="467166" cy="322146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" name="Freeform 407">
              <a:extLst>
                <a:ext uri="{FF2B5EF4-FFF2-40B4-BE49-F238E27FC236}">
                  <a16:creationId xmlns:a16="http://schemas.microsoft.com/office/drawing/2014/main" id="{EBEA5358-29F7-40C1-8D4C-CA4F57C6C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8343" y="1860074"/>
              <a:ext cx="166340" cy="83192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" name="Freeform 408">
              <a:extLst>
                <a:ext uri="{FF2B5EF4-FFF2-40B4-BE49-F238E27FC236}">
                  <a16:creationId xmlns:a16="http://schemas.microsoft.com/office/drawing/2014/main" id="{27EE6B92-BC32-43F4-A4DF-2A7806977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3855" y="1812283"/>
              <a:ext cx="155723" cy="83192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" name="Freeform 409">
              <a:extLst>
                <a:ext uri="{FF2B5EF4-FFF2-40B4-BE49-F238E27FC236}">
                  <a16:creationId xmlns:a16="http://schemas.microsoft.com/office/drawing/2014/main" id="{D254A45A-3E55-4DF1-8FF9-41FAC6C68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847" y="1817592"/>
              <a:ext cx="77861" cy="26551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" name="Freeform 410">
              <a:extLst>
                <a:ext uri="{FF2B5EF4-FFF2-40B4-BE49-F238E27FC236}">
                  <a16:creationId xmlns:a16="http://schemas.microsoft.com/office/drawing/2014/main" id="{DAE0A384-78DB-4B92-9CC6-056745EF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2003" y="1745022"/>
              <a:ext cx="130947" cy="83192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" name="Freeform 411">
              <a:extLst>
                <a:ext uri="{FF2B5EF4-FFF2-40B4-BE49-F238E27FC236}">
                  <a16:creationId xmlns:a16="http://schemas.microsoft.com/office/drawing/2014/main" id="{AA9AD915-258D-4B22-956A-391733D2D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267" y="2072477"/>
              <a:ext cx="130947" cy="42480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" name="Freeform 412">
              <a:extLst>
                <a:ext uri="{FF2B5EF4-FFF2-40B4-BE49-F238E27FC236}">
                  <a16:creationId xmlns:a16="http://schemas.microsoft.com/office/drawing/2014/main" id="{29CDCED2-F995-42C5-8BE6-9FD199726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928" y="2155667"/>
              <a:ext cx="109714" cy="42480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" name="Freeform 413">
              <a:extLst>
                <a:ext uri="{FF2B5EF4-FFF2-40B4-BE49-F238E27FC236}">
                  <a16:creationId xmlns:a16="http://schemas.microsoft.com/office/drawing/2014/main" id="{493D83D6-2701-4CCE-ACA5-221AB6C58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1237" y="2136199"/>
              <a:ext cx="42469" cy="24781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" name="Freeform 414">
              <a:extLst>
                <a:ext uri="{FF2B5EF4-FFF2-40B4-BE49-F238E27FC236}">
                  <a16:creationId xmlns:a16="http://schemas.microsoft.com/office/drawing/2014/main" id="{8C628063-46B1-46D5-915C-67757A820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983" y="2061857"/>
              <a:ext cx="15926" cy="26551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" name="Freeform 415">
              <a:extLst>
                <a:ext uri="{FF2B5EF4-FFF2-40B4-BE49-F238E27FC236}">
                  <a16:creationId xmlns:a16="http://schemas.microsoft.com/office/drawing/2014/main" id="{FEA06583-B60D-40F6-8330-D5FB3EC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983" y="2139737"/>
              <a:ext cx="21235" cy="26551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" name="Freeform 416">
              <a:extLst>
                <a:ext uri="{FF2B5EF4-FFF2-40B4-BE49-F238E27FC236}">
                  <a16:creationId xmlns:a16="http://schemas.microsoft.com/office/drawing/2014/main" id="{23F2A7AE-F9B9-426A-B462-86468C9D8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3375" y="2042387"/>
              <a:ext cx="219427" cy="83192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" name="Freeform 417">
              <a:extLst>
                <a:ext uri="{FF2B5EF4-FFF2-40B4-BE49-F238E27FC236}">
                  <a16:creationId xmlns:a16="http://schemas.microsoft.com/office/drawing/2014/main" id="{BFDAD87D-3969-4B7F-AEF7-5DF7A3F5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9016" y="2067168"/>
              <a:ext cx="40700" cy="42480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" name="Freeform 418">
              <a:extLst>
                <a:ext uri="{FF2B5EF4-FFF2-40B4-BE49-F238E27FC236}">
                  <a16:creationId xmlns:a16="http://schemas.microsoft.com/office/drawing/2014/main" id="{60E97279-C441-4665-B004-EC7CF99D1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529" y="2348601"/>
              <a:ext cx="56625" cy="31860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" name="Freeform 419">
              <a:extLst>
                <a:ext uri="{FF2B5EF4-FFF2-40B4-BE49-F238E27FC236}">
                  <a16:creationId xmlns:a16="http://schemas.microsoft.com/office/drawing/2014/main" id="{4AB75EF2-7163-4DBA-BE9E-5455ADF1E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815" y="2805270"/>
              <a:ext cx="31851" cy="26551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" name="Freeform 420">
              <a:extLst>
                <a:ext uri="{FF2B5EF4-FFF2-40B4-BE49-F238E27FC236}">
                  <a16:creationId xmlns:a16="http://schemas.microsoft.com/office/drawing/2014/main" id="{FDA805DC-2585-459A-BA18-367222855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8683" y="2957493"/>
              <a:ext cx="26543" cy="14160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" name="Freeform 421">
              <a:extLst>
                <a:ext uri="{FF2B5EF4-FFF2-40B4-BE49-F238E27FC236}">
                  <a16:creationId xmlns:a16="http://schemas.microsoft.com/office/drawing/2014/main" id="{82A38A65-58FF-436E-B9F5-1F5BEADBC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5849" y="3113254"/>
              <a:ext cx="26543" cy="24781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" name="Freeform 422">
              <a:extLst>
                <a:ext uri="{FF2B5EF4-FFF2-40B4-BE49-F238E27FC236}">
                  <a16:creationId xmlns:a16="http://schemas.microsoft.com/office/drawing/2014/main" id="{AA530722-5AD6-4219-92D9-48DF9473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9924" y="3153964"/>
              <a:ext cx="10618" cy="5310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" name="Freeform 423">
              <a:extLst>
                <a:ext uri="{FF2B5EF4-FFF2-40B4-BE49-F238E27FC236}">
                  <a16:creationId xmlns:a16="http://schemas.microsoft.com/office/drawing/2014/main" id="{EF906C93-5109-4AE2-8803-24021468C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7372" y="3237156"/>
              <a:ext cx="15926" cy="5310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" name="Freeform 424">
              <a:extLst>
                <a:ext uri="{FF2B5EF4-FFF2-40B4-BE49-F238E27FC236}">
                  <a16:creationId xmlns:a16="http://schemas.microsoft.com/office/drawing/2014/main" id="{F3AFC9E9-7103-453A-B0F7-6DC685230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5436" y="3263706"/>
              <a:ext cx="37161" cy="21241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" name="Freeform 425">
              <a:extLst>
                <a:ext uri="{FF2B5EF4-FFF2-40B4-BE49-F238E27FC236}">
                  <a16:creationId xmlns:a16="http://schemas.microsoft.com/office/drawing/2014/main" id="{8B357C6A-02D9-4F28-B01C-0BF8F751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4736" y="3284947"/>
              <a:ext cx="30082" cy="19471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" name="Freeform 426">
              <a:extLst>
                <a:ext uri="{FF2B5EF4-FFF2-40B4-BE49-F238E27FC236}">
                  <a16:creationId xmlns:a16="http://schemas.microsoft.com/office/drawing/2014/main" id="{F676114D-065A-4913-A333-28D3D495A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193" y="3300877"/>
              <a:ext cx="26543" cy="24781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" name="Freeform 427">
              <a:extLst>
                <a:ext uri="{FF2B5EF4-FFF2-40B4-BE49-F238E27FC236}">
                  <a16:creationId xmlns:a16="http://schemas.microsoft.com/office/drawing/2014/main" id="{FF12F1C3-EC97-46E9-B28F-25C993690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884" y="3336277"/>
              <a:ext cx="5308" cy="5310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" name="Freeform 428">
              <a:extLst>
                <a:ext uri="{FF2B5EF4-FFF2-40B4-BE49-F238E27FC236}">
                  <a16:creationId xmlns:a16="http://schemas.microsoft.com/office/drawing/2014/main" id="{ECBDB26C-C237-4574-A4EB-E192BDB72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6340" y="3315037"/>
              <a:ext cx="26543" cy="21241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" name="Freeform 429">
              <a:extLst>
                <a:ext uri="{FF2B5EF4-FFF2-40B4-BE49-F238E27FC236}">
                  <a16:creationId xmlns:a16="http://schemas.microsoft.com/office/drawing/2014/main" id="{4B11AE9A-21C5-44F1-B059-4CFFE49C9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5226" y="3507970"/>
              <a:ext cx="10618" cy="15930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880515F-AD30-43EE-80C7-6EB4EC3D6376}"/>
                </a:ext>
              </a:extLst>
            </p:cNvPr>
            <p:cNvGrpSpPr/>
            <p:nvPr/>
          </p:nvGrpSpPr>
          <p:grpSpPr>
            <a:xfrm>
              <a:off x="9134115" y="3284947"/>
              <a:ext cx="387533" cy="368166"/>
              <a:chOff x="5961121" y="2686387"/>
              <a:chExt cx="288233" cy="273757"/>
            </a:xfrm>
            <a:solidFill>
              <a:schemeClr val="bg1">
                <a:lumMod val="85000"/>
              </a:schemeClr>
            </a:solidFill>
          </p:grpSpPr>
          <p:sp>
            <p:nvSpPr>
              <p:cNvPr id="398" name="Freeform 430">
                <a:extLst>
                  <a:ext uri="{FF2B5EF4-FFF2-40B4-BE49-F238E27FC236}">
                    <a16:creationId xmlns:a16="http://schemas.microsoft.com/office/drawing/2014/main" id="{4E63B396-95C5-481D-9851-BA777210C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Source Sans Pro Light" charset="0"/>
                </a:endParaRPr>
              </a:p>
            </p:txBody>
          </p:sp>
          <p:sp>
            <p:nvSpPr>
              <p:cNvPr id="399" name="Freeform 431">
                <a:extLst>
                  <a:ext uri="{FF2B5EF4-FFF2-40B4-BE49-F238E27FC236}">
                    <a16:creationId xmlns:a16="http://schemas.microsoft.com/office/drawing/2014/main" id="{4EADE2DD-A82C-4210-BA50-77EAD006E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4763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>
                  <a:latin typeface="Source Sans Pro Light" charset="0"/>
                </a:endParaRPr>
              </a:p>
            </p:txBody>
          </p:sp>
        </p:grpSp>
        <p:sp>
          <p:nvSpPr>
            <p:cNvPr id="34" name="Freeform 432">
              <a:extLst>
                <a:ext uri="{FF2B5EF4-FFF2-40B4-BE49-F238E27FC236}">
                  <a16:creationId xmlns:a16="http://schemas.microsoft.com/office/drawing/2014/main" id="{323DFB76-0825-4F2C-9D60-CD084A549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1439" y="3623022"/>
              <a:ext cx="10618" cy="14160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" name="Freeform 433">
              <a:extLst>
                <a:ext uri="{FF2B5EF4-FFF2-40B4-BE49-F238E27FC236}">
                  <a16:creationId xmlns:a16="http://schemas.microsoft.com/office/drawing/2014/main" id="{FEAB8D98-5F59-4E34-838A-F85705D4C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504" y="3623022"/>
              <a:ext cx="67243" cy="5133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" name="Freeform 434">
              <a:extLst>
                <a:ext uri="{FF2B5EF4-FFF2-40B4-BE49-F238E27FC236}">
                  <a16:creationId xmlns:a16="http://schemas.microsoft.com/office/drawing/2014/main" id="{0A3A8F86-38E2-4E87-A6E9-112ADEBEF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261" y="3642493"/>
              <a:ext cx="56625" cy="83192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" name="Freeform 435">
              <a:extLst>
                <a:ext uri="{FF2B5EF4-FFF2-40B4-BE49-F238E27FC236}">
                  <a16:creationId xmlns:a16="http://schemas.microsoft.com/office/drawing/2014/main" id="{E215E0FD-127A-486C-BF78-3E848E3F2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5636" y="3846048"/>
              <a:ext cx="19466" cy="15930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" name="Freeform 436">
              <a:extLst>
                <a:ext uri="{FF2B5EF4-FFF2-40B4-BE49-F238E27FC236}">
                  <a16:creationId xmlns:a16="http://schemas.microsoft.com/office/drawing/2014/main" id="{CCA5204B-57AF-4A6F-89D9-824BC09BE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1643" y="3794716"/>
              <a:ext cx="10618" cy="8850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" name="Freeform 437">
              <a:extLst>
                <a:ext uri="{FF2B5EF4-FFF2-40B4-BE49-F238E27FC236}">
                  <a16:creationId xmlns:a16="http://schemas.microsoft.com/office/drawing/2014/main" id="{02BF7CEC-F5DD-4212-8A1B-1A863E4AF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848" y="3902688"/>
              <a:ext cx="10618" cy="531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5C64C339-9A68-4F6D-9BDA-D08DCC0EA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2754" y="3883217"/>
              <a:ext cx="61935" cy="8673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8C5E9261-80BA-439C-99AE-019C1F35E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6618" y="4028360"/>
              <a:ext cx="72553" cy="5133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C5B529CB-5F81-485B-B9ED-3E07FB6EC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136" y="4063760"/>
              <a:ext cx="104404" cy="146912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B8A7D807-6B85-4216-AD8F-08A0470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0614" y="4189432"/>
              <a:ext cx="31851" cy="40711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15967DF2-DFE2-4AE1-BCA4-39E37AA76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1848" y="4224833"/>
              <a:ext cx="51317" cy="69032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5" name="Freeform 443">
              <a:extLst>
                <a:ext uri="{FF2B5EF4-FFF2-40B4-BE49-F238E27FC236}">
                  <a16:creationId xmlns:a16="http://schemas.microsoft.com/office/drawing/2014/main" id="{9030C092-500A-4FD4-98DD-BA7280518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060" y="4194743"/>
              <a:ext cx="31851" cy="40711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6" name="Freeform 444">
              <a:extLst>
                <a:ext uri="{FF2B5EF4-FFF2-40B4-BE49-F238E27FC236}">
                  <a16:creationId xmlns:a16="http://schemas.microsoft.com/office/drawing/2014/main" id="{263EA302-9EFF-4C67-A0F4-856EAF9D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5223" y="4235453"/>
              <a:ext cx="46009" cy="5310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3F379B21-4E2A-44D1-89B6-B9D8A2672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5840" y="4267313"/>
              <a:ext cx="35392" cy="56640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4D5785B8-652A-4B15-9CFF-5D89658DC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5921" y="4262004"/>
              <a:ext cx="21235" cy="40711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49" name="Freeform 447">
              <a:extLst>
                <a:ext uri="{FF2B5EF4-FFF2-40B4-BE49-F238E27FC236}">
                  <a16:creationId xmlns:a16="http://schemas.microsoft.com/office/drawing/2014/main" id="{A3C92D42-4B32-4C98-B63B-3A52F9FF2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540" y="4288554"/>
              <a:ext cx="31851" cy="19471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0" name="Freeform 448">
              <a:extLst>
                <a:ext uri="{FF2B5EF4-FFF2-40B4-BE49-F238E27FC236}">
                  <a16:creationId xmlns:a16="http://schemas.microsoft.com/office/drawing/2014/main" id="{9399B499-BC94-4DF8-BEA2-1654C186E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46540" y="4302715"/>
              <a:ext cx="72553" cy="109743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1" name="Freeform 449">
              <a:extLst>
                <a:ext uri="{FF2B5EF4-FFF2-40B4-BE49-F238E27FC236}">
                  <a16:creationId xmlns:a16="http://schemas.microsoft.com/office/drawing/2014/main" id="{2AB9A80B-18E3-4668-9530-818D2057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0531" y="4323955"/>
              <a:ext cx="61935" cy="5310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2" name="Freeform 450">
              <a:extLst>
                <a:ext uri="{FF2B5EF4-FFF2-40B4-BE49-F238E27FC236}">
                  <a16:creationId xmlns:a16="http://schemas.microsoft.com/office/drawing/2014/main" id="{612EC5E2-2E8A-4A96-8321-050A5F22A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4891" y="4272624"/>
              <a:ext cx="61935" cy="61951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3" name="Freeform 451">
              <a:extLst>
                <a:ext uri="{FF2B5EF4-FFF2-40B4-BE49-F238E27FC236}">
                  <a16:creationId xmlns:a16="http://schemas.microsoft.com/office/drawing/2014/main" id="{112E182F-9CE0-4922-BAF6-D3704EDBC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7158" y="4194743"/>
              <a:ext cx="10618" cy="5310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4" name="Freeform 452">
              <a:extLst>
                <a:ext uri="{FF2B5EF4-FFF2-40B4-BE49-F238E27FC236}">
                  <a16:creationId xmlns:a16="http://schemas.microsoft.com/office/drawing/2014/main" id="{99867F78-297C-434D-B1AC-2F8D4739F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5089" y="4407146"/>
              <a:ext cx="290210" cy="30267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5" name="Freeform 453">
              <a:extLst>
                <a:ext uri="{FF2B5EF4-FFF2-40B4-BE49-F238E27FC236}">
                  <a16:creationId xmlns:a16="http://schemas.microsoft.com/office/drawing/2014/main" id="{CA436D8C-481A-4037-922F-92B350950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6406" y="4516889"/>
              <a:ext cx="26543" cy="26551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6" name="Freeform 454">
              <a:extLst>
                <a:ext uri="{FF2B5EF4-FFF2-40B4-BE49-F238E27FC236}">
                  <a16:creationId xmlns:a16="http://schemas.microsoft.com/office/drawing/2014/main" id="{CDF19267-6265-4289-9799-7E181E10D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569" y="4578840"/>
              <a:ext cx="24774" cy="26551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7" name="Freeform 455">
              <a:extLst>
                <a:ext uri="{FF2B5EF4-FFF2-40B4-BE49-F238E27FC236}">
                  <a16:creationId xmlns:a16="http://schemas.microsoft.com/office/drawing/2014/main" id="{BB459AE9-A15F-4983-BB34-90D2DDAB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8756" y="4594769"/>
              <a:ext cx="37161" cy="37170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8" name="Freeform 456">
              <a:extLst>
                <a:ext uri="{FF2B5EF4-FFF2-40B4-BE49-F238E27FC236}">
                  <a16:creationId xmlns:a16="http://schemas.microsoft.com/office/drawing/2014/main" id="{26139493-516B-4E1F-9C89-18331104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152" y="4621320"/>
              <a:ext cx="19466" cy="19471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59" name="Freeform 457">
              <a:extLst>
                <a:ext uri="{FF2B5EF4-FFF2-40B4-BE49-F238E27FC236}">
                  <a16:creationId xmlns:a16="http://schemas.microsoft.com/office/drawing/2014/main" id="{FDE6E922-61DC-4F5A-9995-88899A3F8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4064" y="4709822"/>
              <a:ext cx="238892" cy="77881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0" name="Freeform 458">
              <a:extLst>
                <a:ext uri="{FF2B5EF4-FFF2-40B4-BE49-F238E27FC236}">
                  <a16:creationId xmlns:a16="http://schemas.microsoft.com/office/drawing/2014/main" id="{9D7421FE-8A21-4B40-999C-ECF45F271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1022" y="4729291"/>
              <a:ext cx="40700" cy="15930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1" name="Freeform 459">
              <a:extLst>
                <a:ext uri="{FF2B5EF4-FFF2-40B4-BE49-F238E27FC236}">
                  <a16:creationId xmlns:a16="http://schemas.microsoft.com/office/drawing/2014/main" id="{1E705F03-52D5-4702-8E8E-CE0394361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647" y="4766462"/>
              <a:ext cx="31851" cy="21241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2" name="Freeform 460">
              <a:extLst>
                <a:ext uri="{FF2B5EF4-FFF2-40B4-BE49-F238E27FC236}">
                  <a16:creationId xmlns:a16="http://schemas.microsoft.com/office/drawing/2014/main" id="{9CBB8A9F-7645-4C2F-8BD6-F47159D60A3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9500" y="4771771"/>
              <a:ext cx="24774" cy="15930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3" name="Freeform 461">
              <a:extLst>
                <a:ext uri="{FF2B5EF4-FFF2-40B4-BE49-F238E27FC236}">
                  <a16:creationId xmlns:a16="http://schemas.microsoft.com/office/drawing/2014/main" id="{F6205205-6D77-4910-B89A-EBAA43A48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8964" y="4771771"/>
              <a:ext cx="37161" cy="21241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4" name="Freeform 462">
              <a:extLst>
                <a:ext uri="{FF2B5EF4-FFF2-40B4-BE49-F238E27FC236}">
                  <a16:creationId xmlns:a16="http://schemas.microsoft.com/office/drawing/2014/main" id="{69B696CA-ADFD-42E0-94C6-5F8E3AAB4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5508" y="4766462"/>
              <a:ext cx="42469" cy="26551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5" name="Freeform 463">
              <a:extLst>
                <a:ext uri="{FF2B5EF4-FFF2-40B4-BE49-F238E27FC236}">
                  <a16:creationId xmlns:a16="http://schemas.microsoft.com/office/drawing/2014/main" id="{7A2A0A55-1FDF-4493-B600-224DFED7D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2136" y="4771771"/>
              <a:ext cx="63704" cy="21241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6" name="Freeform 464">
              <a:extLst>
                <a:ext uri="{FF2B5EF4-FFF2-40B4-BE49-F238E27FC236}">
                  <a16:creationId xmlns:a16="http://schemas.microsoft.com/office/drawing/2014/main" id="{CB43D6E7-BC5B-4638-8247-623DE6D0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2670" y="4801862"/>
              <a:ext cx="56625" cy="31860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7" name="Freeform 465">
              <a:extLst>
                <a:ext uri="{FF2B5EF4-FFF2-40B4-BE49-F238E27FC236}">
                  <a16:creationId xmlns:a16="http://schemas.microsoft.com/office/drawing/2014/main" id="{D5246BE1-DEEA-4544-8DAA-4947FDC0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3165" y="4635480"/>
              <a:ext cx="31851" cy="21241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8" name="Freeform 466">
              <a:extLst>
                <a:ext uri="{FF2B5EF4-FFF2-40B4-BE49-F238E27FC236}">
                  <a16:creationId xmlns:a16="http://schemas.microsoft.com/office/drawing/2014/main" id="{911F15D6-72C9-4F77-BAAA-E07B3B82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6253" y="4631941"/>
              <a:ext cx="77861" cy="24781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69" name="Freeform 467">
              <a:extLst>
                <a:ext uri="{FF2B5EF4-FFF2-40B4-BE49-F238E27FC236}">
                  <a16:creationId xmlns:a16="http://schemas.microsoft.com/office/drawing/2014/main" id="{5ACF6039-C14A-487E-9F12-F73975FD1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7361" y="4511577"/>
              <a:ext cx="166340" cy="187623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0" name="Freeform 468">
              <a:extLst>
                <a:ext uri="{FF2B5EF4-FFF2-40B4-BE49-F238E27FC236}">
                  <a16:creationId xmlns:a16="http://schemas.microsoft.com/office/drawing/2014/main" id="{3A193E9C-ECF9-4721-988E-7645F33DD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26" y="4500957"/>
              <a:ext cx="40700" cy="77881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1" name="Freeform 469">
              <a:extLst>
                <a:ext uri="{FF2B5EF4-FFF2-40B4-BE49-F238E27FC236}">
                  <a16:creationId xmlns:a16="http://schemas.microsoft.com/office/drawing/2014/main" id="{A3D224A1-2868-4569-8146-EB761813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1563" y="4490338"/>
              <a:ext cx="14156" cy="10621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2" name="Freeform 470">
              <a:extLst>
                <a:ext uri="{FF2B5EF4-FFF2-40B4-BE49-F238E27FC236}">
                  <a16:creationId xmlns:a16="http://schemas.microsoft.com/office/drawing/2014/main" id="{8DB6DD70-7C13-4F98-8BD2-B007FE0B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188" y="4557599"/>
              <a:ext cx="24774" cy="10621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3" name="Freeform 471">
              <a:extLst>
                <a:ext uri="{FF2B5EF4-FFF2-40B4-BE49-F238E27FC236}">
                  <a16:creationId xmlns:a16="http://schemas.microsoft.com/office/drawing/2014/main" id="{A4411E4E-065C-4990-AAED-34BA527E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3497" y="4562908"/>
              <a:ext cx="97327" cy="58412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4" name="Freeform 472">
              <a:extLst>
                <a:ext uri="{FF2B5EF4-FFF2-40B4-BE49-F238E27FC236}">
                  <a16:creationId xmlns:a16="http://schemas.microsoft.com/office/drawing/2014/main" id="{58D8DCF5-7885-4ECF-89D7-064E43D0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5354" y="4662031"/>
              <a:ext cx="107944" cy="61951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5" name="Freeform 473">
              <a:extLst>
                <a:ext uri="{FF2B5EF4-FFF2-40B4-BE49-F238E27FC236}">
                  <a16:creationId xmlns:a16="http://schemas.microsoft.com/office/drawing/2014/main" id="{B1375354-A18E-4C3C-BB62-F5CC38D51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1077" y="4693890"/>
              <a:ext cx="46009" cy="56640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6" name="Freeform 474">
              <a:extLst>
                <a:ext uri="{FF2B5EF4-FFF2-40B4-BE49-F238E27FC236}">
                  <a16:creationId xmlns:a16="http://schemas.microsoft.com/office/drawing/2014/main" id="{184421CA-5834-4139-95A6-6B931C4C7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5563" y="4798324"/>
              <a:ext cx="30082" cy="30090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7" name="Freeform 475">
              <a:extLst>
                <a:ext uri="{FF2B5EF4-FFF2-40B4-BE49-F238E27FC236}">
                  <a16:creationId xmlns:a16="http://schemas.microsoft.com/office/drawing/2014/main" id="{721D4C83-5621-412A-8414-F70C71B2A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3711" y="4750532"/>
              <a:ext cx="47779" cy="31860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8" name="Freeform 476">
              <a:extLst>
                <a:ext uri="{FF2B5EF4-FFF2-40B4-BE49-F238E27FC236}">
                  <a16:creationId xmlns:a16="http://schemas.microsoft.com/office/drawing/2014/main" id="{876E6875-1978-434B-A6FE-0FD0D6D38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7702" y="4729291"/>
              <a:ext cx="21235" cy="26551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79" name="Freeform 477">
              <a:extLst>
                <a:ext uri="{FF2B5EF4-FFF2-40B4-BE49-F238E27FC236}">
                  <a16:creationId xmlns:a16="http://schemas.microsoft.com/office/drawing/2014/main" id="{46945F06-1DEC-4E87-BF78-184976DA2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815" y="5093917"/>
              <a:ext cx="83169" cy="61951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0" name="Freeform 478">
              <a:extLst>
                <a:ext uri="{FF2B5EF4-FFF2-40B4-BE49-F238E27FC236}">
                  <a16:creationId xmlns:a16="http://schemas.microsoft.com/office/drawing/2014/main" id="{DDD56A31-8DF5-4E17-8809-4C2E6760C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1780" y="5488633"/>
              <a:ext cx="58396" cy="72572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1" name="Freeform 479">
              <a:extLst>
                <a:ext uri="{FF2B5EF4-FFF2-40B4-BE49-F238E27FC236}">
                  <a16:creationId xmlns:a16="http://schemas.microsoft.com/office/drawing/2014/main" id="{EB458E95-10E4-4730-9686-EAB21FE3C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7707" y="5555895"/>
              <a:ext cx="134486" cy="157533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2" name="Freeform 480">
              <a:extLst>
                <a:ext uri="{FF2B5EF4-FFF2-40B4-BE49-F238E27FC236}">
                  <a16:creationId xmlns:a16="http://schemas.microsoft.com/office/drawing/2014/main" id="{25DC42C9-E502-4C31-BD1D-80CBE8089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0751" y="5670947"/>
              <a:ext cx="203501" cy="198243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3" name="Freeform 481">
              <a:extLst>
                <a:ext uri="{FF2B5EF4-FFF2-40B4-BE49-F238E27FC236}">
                  <a16:creationId xmlns:a16="http://schemas.microsoft.com/office/drawing/2014/main" id="{05932907-E91B-4195-9E8E-1FFBF93B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2602" y="5869191"/>
              <a:ext cx="10618" cy="10621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4" name="Freeform 482">
              <a:extLst>
                <a:ext uri="{FF2B5EF4-FFF2-40B4-BE49-F238E27FC236}">
                  <a16:creationId xmlns:a16="http://schemas.microsoft.com/office/drawing/2014/main" id="{F7C5AAA0-BF2D-4379-9D62-2541EFB76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258" y="5676258"/>
              <a:ext cx="99097" cy="93812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5" name="Freeform 483">
              <a:extLst>
                <a:ext uri="{FF2B5EF4-FFF2-40B4-BE49-F238E27FC236}">
                  <a16:creationId xmlns:a16="http://schemas.microsoft.com/office/drawing/2014/main" id="{3CB9790C-F064-410D-850D-591B3C1C8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4119" y="5649707"/>
              <a:ext cx="15926" cy="26551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6" name="Freeform 484">
              <a:extLst>
                <a:ext uri="{FF2B5EF4-FFF2-40B4-BE49-F238E27FC236}">
                  <a16:creationId xmlns:a16="http://schemas.microsoft.com/office/drawing/2014/main" id="{722B7657-BDA6-4CB7-BBE2-2DEF19576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9715" y="5649707"/>
              <a:ext cx="10618" cy="10621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7" name="Freeform 485">
              <a:extLst>
                <a:ext uri="{FF2B5EF4-FFF2-40B4-BE49-F238E27FC236}">
                  <a16:creationId xmlns:a16="http://schemas.microsoft.com/office/drawing/2014/main" id="{0775D521-3B43-4400-A39C-D3FC95FE3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328" y="4302715"/>
              <a:ext cx="56625" cy="93812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8" name="Freeform 486">
              <a:extLst>
                <a:ext uri="{FF2B5EF4-FFF2-40B4-BE49-F238E27FC236}">
                  <a16:creationId xmlns:a16="http://schemas.microsoft.com/office/drawing/2014/main" id="{DC90A875-9E54-4FD5-83E0-AA9EFF8BD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6762" y="4865585"/>
              <a:ext cx="187574" cy="36285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89" name="Freeform 487">
              <a:extLst>
                <a:ext uri="{FF2B5EF4-FFF2-40B4-BE49-F238E27FC236}">
                  <a16:creationId xmlns:a16="http://schemas.microsoft.com/office/drawing/2014/main" id="{45DA28ED-2424-47FE-ADF9-633BAAFE8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610" y="2322050"/>
              <a:ext cx="56625" cy="42480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0" name="Freeform 488">
              <a:extLst>
                <a:ext uri="{FF2B5EF4-FFF2-40B4-BE49-F238E27FC236}">
                  <a16:creationId xmlns:a16="http://schemas.microsoft.com/office/drawing/2014/main" id="{E85CF99E-8B1A-490C-B70C-FE2722F7C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866" y="2353912"/>
              <a:ext cx="56625" cy="5133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1" name="Freeform 489">
              <a:extLst>
                <a:ext uri="{FF2B5EF4-FFF2-40B4-BE49-F238E27FC236}">
                  <a16:creationId xmlns:a16="http://schemas.microsoft.com/office/drawing/2014/main" id="{16E70B95-B54E-4801-BD2C-153A0C56C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8128" y="2176908"/>
              <a:ext cx="46009" cy="26551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2" name="Freeform 490">
              <a:extLst>
                <a:ext uri="{FF2B5EF4-FFF2-40B4-BE49-F238E27FC236}">
                  <a16:creationId xmlns:a16="http://schemas.microsoft.com/office/drawing/2014/main" id="{2F87023D-1EA2-4963-B31F-174F05C8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5095" y="2125577"/>
              <a:ext cx="51317" cy="24781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3" name="Freeform 491">
              <a:extLst>
                <a:ext uri="{FF2B5EF4-FFF2-40B4-BE49-F238E27FC236}">
                  <a16:creationId xmlns:a16="http://schemas.microsoft.com/office/drawing/2014/main" id="{1EBBAFE4-0088-4AF8-A508-DAC78E6A3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303" y="1750332"/>
              <a:ext cx="31851" cy="10621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4" name="Freeform 492">
              <a:extLst>
                <a:ext uri="{FF2B5EF4-FFF2-40B4-BE49-F238E27FC236}">
                  <a16:creationId xmlns:a16="http://schemas.microsoft.com/office/drawing/2014/main" id="{6957A7C8-5FAF-4D1A-8FDD-C7007854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095" y="2198150"/>
              <a:ext cx="30082" cy="21241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5" name="Freeform 493">
              <a:extLst>
                <a:ext uri="{FF2B5EF4-FFF2-40B4-BE49-F238E27FC236}">
                  <a16:creationId xmlns:a16="http://schemas.microsoft.com/office/drawing/2014/main" id="{764889A1-EC1A-47C8-A703-4FE1811CF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133" y="3357519"/>
              <a:ext cx="30082" cy="56640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6" name="Freeform 494">
              <a:extLst>
                <a:ext uri="{FF2B5EF4-FFF2-40B4-BE49-F238E27FC236}">
                  <a16:creationId xmlns:a16="http://schemas.microsoft.com/office/drawing/2014/main" id="{B44E7D2D-1CCD-41D2-B955-B041A2270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5" y="3408850"/>
              <a:ext cx="46009" cy="77881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7" name="Freeform 495">
              <a:extLst>
                <a:ext uri="{FF2B5EF4-FFF2-40B4-BE49-F238E27FC236}">
                  <a16:creationId xmlns:a16="http://schemas.microsoft.com/office/drawing/2014/main" id="{43252689-CDE8-40F5-B7E7-A83BFAC79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1" y="3502661"/>
              <a:ext cx="83169" cy="5133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8" name="Freeform 496">
              <a:extLst>
                <a:ext uri="{FF2B5EF4-FFF2-40B4-BE49-F238E27FC236}">
                  <a16:creationId xmlns:a16="http://schemas.microsoft.com/office/drawing/2014/main" id="{39AFD54A-24F6-42E4-A9D6-79A325A84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169" y="3575232"/>
              <a:ext cx="67243" cy="37170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99" name="Freeform 497">
              <a:extLst>
                <a:ext uri="{FF2B5EF4-FFF2-40B4-BE49-F238E27FC236}">
                  <a16:creationId xmlns:a16="http://schemas.microsoft.com/office/drawing/2014/main" id="{C420BACA-DF60-4C71-8CB5-198BB7D1A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204" y="3580542"/>
              <a:ext cx="77861" cy="21241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0" name="Freeform 498">
              <a:extLst>
                <a:ext uri="{FF2B5EF4-FFF2-40B4-BE49-F238E27FC236}">
                  <a16:creationId xmlns:a16="http://schemas.microsoft.com/office/drawing/2014/main" id="{7F448A0C-A9C6-429B-84B7-B9C548792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044" y="2815890"/>
              <a:ext cx="37161" cy="37170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1" name="Freeform 499">
              <a:extLst>
                <a:ext uri="{FF2B5EF4-FFF2-40B4-BE49-F238E27FC236}">
                  <a16:creationId xmlns:a16="http://schemas.microsoft.com/office/drawing/2014/main" id="{421F2BA9-48B5-4ADD-926A-BC8B17089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2352" y="2801730"/>
              <a:ext cx="26543" cy="14160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2" name="Freeform 500">
              <a:extLst>
                <a:ext uri="{FF2B5EF4-FFF2-40B4-BE49-F238E27FC236}">
                  <a16:creationId xmlns:a16="http://schemas.microsoft.com/office/drawing/2014/main" id="{1E669789-74DE-40B2-88E7-CA450164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408" y="2837129"/>
              <a:ext cx="30082" cy="5133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3" name="Freeform 501">
              <a:extLst>
                <a:ext uri="{FF2B5EF4-FFF2-40B4-BE49-F238E27FC236}">
                  <a16:creationId xmlns:a16="http://schemas.microsoft.com/office/drawing/2014/main" id="{79111088-175B-457A-ADEB-EBDAF8BFC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418" y="2748628"/>
              <a:ext cx="21235" cy="21241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4" name="Freeform 502">
              <a:extLst>
                <a:ext uri="{FF2B5EF4-FFF2-40B4-BE49-F238E27FC236}">
                  <a16:creationId xmlns:a16="http://schemas.microsoft.com/office/drawing/2014/main" id="{D42345D9-80AE-45EF-BD59-FDC6DE06E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77" y="2909700"/>
              <a:ext cx="30082" cy="47791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5" name="Freeform 503">
              <a:extLst>
                <a:ext uri="{FF2B5EF4-FFF2-40B4-BE49-F238E27FC236}">
                  <a16:creationId xmlns:a16="http://schemas.microsoft.com/office/drawing/2014/main" id="{94EBEC30-5AB3-4572-8ABB-883B27190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218" y="2920321"/>
              <a:ext cx="42469" cy="42480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6" name="Freeform 504">
              <a:extLst>
                <a:ext uri="{FF2B5EF4-FFF2-40B4-BE49-F238E27FC236}">
                  <a16:creationId xmlns:a16="http://schemas.microsoft.com/office/drawing/2014/main" id="{5487B567-EDD1-4A16-A26F-3E22D66E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0412" y="3456640"/>
              <a:ext cx="24774" cy="19471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7" name="Freeform 505">
              <a:extLst>
                <a:ext uri="{FF2B5EF4-FFF2-40B4-BE49-F238E27FC236}">
                  <a16:creationId xmlns:a16="http://schemas.microsoft.com/office/drawing/2014/main" id="{DE8B98B7-88DF-47E5-8163-E1CB9A64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5592" y="2821199"/>
              <a:ext cx="31851" cy="31860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8" name="Freeform 506">
              <a:extLst>
                <a:ext uri="{FF2B5EF4-FFF2-40B4-BE49-F238E27FC236}">
                  <a16:creationId xmlns:a16="http://schemas.microsoft.com/office/drawing/2014/main" id="{B91DE29F-718C-46A9-A23E-1551FABD8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521" y="2858370"/>
              <a:ext cx="15926" cy="15930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09" name="Freeform 507">
              <a:extLst>
                <a:ext uri="{FF2B5EF4-FFF2-40B4-BE49-F238E27FC236}">
                  <a16:creationId xmlns:a16="http://schemas.microsoft.com/office/drawing/2014/main" id="{91CFDD76-BB4B-45A1-A9C6-0AE5978E1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446" y="2874301"/>
              <a:ext cx="8848" cy="531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0" name="Freeform 508">
              <a:extLst>
                <a:ext uri="{FF2B5EF4-FFF2-40B4-BE49-F238E27FC236}">
                  <a16:creationId xmlns:a16="http://schemas.microsoft.com/office/drawing/2014/main" id="{F5BB04B9-26FB-48B0-933D-862C7AC88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446" y="2888461"/>
              <a:ext cx="5308" cy="10621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1" name="Freeform 509">
              <a:extLst>
                <a:ext uri="{FF2B5EF4-FFF2-40B4-BE49-F238E27FC236}">
                  <a16:creationId xmlns:a16="http://schemas.microsoft.com/office/drawing/2014/main" id="{AB03C8E7-D8FD-4E29-9BE1-62F232B64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446" y="2899080"/>
              <a:ext cx="8848" cy="5310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2" name="Freeform 510">
              <a:extLst>
                <a:ext uri="{FF2B5EF4-FFF2-40B4-BE49-F238E27FC236}">
                  <a16:creationId xmlns:a16="http://schemas.microsoft.com/office/drawing/2014/main" id="{7494144B-C3B4-4E65-8BB1-FA658F2D3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146" y="2976961"/>
              <a:ext cx="5308" cy="10621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3" name="Freeform 511">
              <a:extLst>
                <a:ext uri="{FF2B5EF4-FFF2-40B4-BE49-F238E27FC236}">
                  <a16:creationId xmlns:a16="http://schemas.microsoft.com/office/drawing/2014/main" id="{C93E7D50-A961-4F30-B917-7B67CABD8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008" y="2743319"/>
              <a:ext cx="10618" cy="21241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4" name="Freeform 512">
              <a:extLst>
                <a:ext uri="{FF2B5EF4-FFF2-40B4-BE49-F238E27FC236}">
                  <a16:creationId xmlns:a16="http://schemas.microsoft.com/office/drawing/2014/main" id="{CD9FD6CD-AECA-4AAD-8130-0A4130A83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803" y="6055044"/>
              <a:ext cx="61935" cy="31860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5" name="Freeform 513">
              <a:extLst>
                <a:ext uri="{FF2B5EF4-FFF2-40B4-BE49-F238E27FC236}">
                  <a16:creationId xmlns:a16="http://schemas.microsoft.com/office/drawing/2014/main" id="{23AF4B1F-FE4F-4D56-A32A-BEAB37B5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494" y="6086904"/>
              <a:ext cx="46009" cy="31860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6" name="Freeform 514">
              <a:extLst>
                <a:ext uri="{FF2B5EF4-FFF2-40B4-BE49-F238E27FC236}">
                  <a16:creationId xmlns:a16="http://schemas.microsoft.com/office/drawing/2014/main" id="{50CED844-AF43-477F-9A6C-96B759ED8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187" y="6046194"/>
              <a:ext cx="40700" cy="24781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7" name="Freeform 515">
              <a:extLst>
                <a:ext uri="{FF2B5EF4-FFF2-40B4-BE49-F238E27FC236}">
                  <a16:creationId xmlns:a16="http://schemas.microsoft.com/office/drawing/2014/main" id="{5F9987FB-F1EA-4605-8A81-9F13EB7D1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952" y="6065664"/>
              <a:ext cx="42469" cy="26551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8" name="Freeform 516">
              <a:extLst>
                <a:ext uri="{FF2B5EF4-FFF2-40B4-BE49-F238E27FC236}">
                  <a16:creationId xmlns:a16="http://schemas.microsoft.com/office/drawing/2014/main" id="{565F7BED-E61D-4FCB-9FB5-7CF581D6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334" y="6030262"/>
              <a:ext cx="15926" cy="15930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19" name="Freeform 517">
              <a:extLst>
                <a:ext uri="{FF2B5EF4-FFF2-40B4-BE49-F238E27FC236}">
                  <a16:creationId xmlns:a16="http://schemas.microsoft.com/office/drawing/2014/main" id="{97DBB4DB-0DA0-4332-B9D1-E1CF7BDAC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1334" y="5987782"/>
              <a:ext cx="37161" cy="37170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0" name="Freeform 518">
              <a:extLst>
                <a:ext uri="{FF2B5EF4-FFF2-40B4-BE49-F238E27FC236}">
                  <a16:creationId xmlns:a16="http://schemas.microsoft.com/office/drawing/2014/main" id="{006ADD3C-96E8-40BC-BC8D-6C6AB4D5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025" y="5920522"/>
              <a:ext cx="26543" cy="56640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1" name="Freeform 519">
              <a:extLst>
                <a:ext uri="{FF2B5EF4-FFF2-40B4-BE49-F238E27FC236}">
                  <a16:creationId xmlns:a16="http://schemas.microsoft.com/office/drawing/2014/main" id="{E6CE8BA0-F498-4D64-9543-898AC45DF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717" y="5966542"/>
              <a:ext cx="15926" cy="31860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2" name="Freeform 520">
              <a:extLst>
                <a:ext uri="{FF2B5EF4-FFF2-40B4-BE49-F238E27FC236}">
                  <a16:creationId xmlns:a16="http://schemas.microsoft.com/office/drawing/2014/main" id="{6A367AA5-343D-40EE-821E-82A425A07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717" y="5899281"/>
              <a:ext cx="26543" cy="37170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3" name="Freeform 521">
              <a:extLst>
                <a:ext uri="{FF2B5EF4-FFF2-40B4-BE49-F238E27FC236}">
                  <a16:creationId xmlns:a16="http://schemas.microsoft.com/office/drawing/2014/main" id="{A8A359F8-34A1-41AB-AD5D-28DDB321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261" y="5796619"/>
              <a:ext cx="26543" cy="24781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4" name="Freeform 522">
              <a:extLst>
                <a:ext uri="{FF2B5EF4-FFF2-40B4-BE49-F238E27FC236}">
                  <a16:creationId xmlns:a16="http://schemas.microsoft.com/office/drawing/2014/main" id="{C6BA5221-017D-41C0-8EFA-E1ABEA49E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570" y="5702808"/>
              <a:ext cx="31851" cy="56640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5" name="Freeform 523">
              <a:extLst>
                <a:ext uri="{FF2B5EF4-FFF2-40B4-BE49-F238E27FC236}">
                  <a16:creationId xmlns:a16="http://schemas.microsoft.com/office/drawing/2014/main" id="{376B9537-01E9-4695-B043-B0B9204A3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6973" y="4230143"/>
              <a:ext cx="24774" cy="21241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6" name="Freeform 524">
              <a:extLst>
                <a:ext uri="{FF2B5EF4-FFF2-40B4-BE49-F238E27FC236}">
                  <a16:creationId xmlns:a16="http://schemas.microsoft.com/office/drawing/2014/main" id="{AA4E39CF-66F2-4260-A8D5-1F56F176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939" y="4262004"/>
              <a:ext cx="30082" cy="40711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7" name="Freeform 525">
              <a:extLst>
                <a:ext uri="{FF2B5EF4-FFF2-40B4-BE49-F238E27FC236}">
                  <a16:creationId xmlns:a16="http://schemas.microsoft.com/office/drawing/2014/main" id="{E295BA17-79D2-4390-A66C-F467D2208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4840" y="4543439"/>
              <a:ext cx="72553" cy="67261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8" name="Freeform 526">
              <a:extLst>
                <a:ext uri="{FF2B5EF4-FFF2-40B4-BE49-F238E27FC236}">
                  <a16:creationId xmlns:a16="http://schemas.microsoft.com/office/drawing/2014/main" id="{750A33CD-09C6-44F6-BB65-F817E2DF1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143" y="4063760"/>
              <a:ext cx="51317" cy="21241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29" name="Freeform 527">
              <a:extLst>
                <a:ext uri="{FF2B5EF4-FFF2-40B4-BE49-F238E27FC236}">
                  <a16:creationId xmlns:a16="http://schemas.microsoft.com/office/drawing/2014/main" id="{3FD01385-CE99-4A98-89FD-DAA56BAB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164" y="4058450"/>
              <a:ext cx="58396" cy="26551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0" name="Freeform 528">
              <a:extLst>
                <a:ext uri="{FF2B5EF4-FFF2-40B4-BE49-F238E27FC236}">
                  <a16:creationId xmlns:a16="http://schemas.microsoft.com/office/drawing/2014/main" id="{2D48A9F7-E265-4A05-8C83-EE764EE8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904" y="3939859"/>
              <a:ext cx="268975" cy="93812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1" name="Freeform 529">
              <a:extLst>
                <a:ext uri="{FF2B5EF4-FFF2-40B4-BE49-F238E27FC236}">
                  <a16:creationId xmlns:a16="http://schemas.microsoft.com/office/drawing/2014/main" id="{4254E9E8-8804-4814-B269-A9B39A73B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8164" y="3883217"/>
              <a:ext cx="21235" cy="19471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2" name="Freeform 530">
              <a:extLst>
                <a:ext uri="{FF2B5EF4-FFF2-40B4-BE49-F238E27FC236}">
                  <a16:creationId xmlns:a16="http://schemas.microsoft.com/office/drawing/2014/main" id="{7C4F2CBD-ED57-46F9-A47B-0EF7B09D7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9113" y="3991189"/>
              <a:ext cx="10618" cy="10621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3" name="Freeform 531">
              <a:extLst>
                <a:ext uri="{FF2B5EF4-FFF2-40B4-BE49-F238E27FC236}">
                  <a16:creationId xmlns:a16="http://schemas.microsoft.com/office/drawing/2014/main" id="{2918D868-5BBE-47C8-8179-CAE22DE0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56" y="3226537"/>
              <a:ext cx="30082" cy="5310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4" name="Freeform 532">
              <a:extLst>
                <a:ext uri="{FF2B5EF4-FFF2-40B4-BE49-F238E27FC236}">
                  <a16:creationId xmlns:a16="http://schemas.microsoft.com/office/drawing/2014/main" id="{8F975AAD-FF1B-44D7-A95B-156D1F28B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713" y="3253088"/>
              <a:ext cx="37161" cy="21241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5" name="Freeform 533">
              <a:extLst>
                <a:ext uri="{FF2B5EF4-FFF2-40B4-BE49-F238E27FC236}">
                  <a16:creationId xmlns:a16="http://schemas.microsoft.com/office/drawing/2014/main" id="{20D02F95-AFE8-478E-AEAF-2825C9104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2076" y="3231846"/>
              <a:ext cx="77861" cy="37170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6" name="Freeform 534">
              <a:extLst>
                <a:ext uri="{FF2B5EF4-FFF2-40B4-BE49-F238E27FC236}">
                  <a16:creationId xmlns:a16="http://schemas.microsoft.com/office/drawing/2014/main" id="{53FFA5EA-01EA-4CA1-8FB5-5393E2E14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05" y="3129184"/>
              <a:ext cx="81399" cy="40711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7" name="Freeform 535">
              <a:extLst>
                <a:ext uri="{FF2B5EF4-FFF2-40B4-BE49-F238E27FC236}">
                  <a16:creationId xmlns:a16="http://schemas.microsoft.com/office/drawing/2014/main" id="{4A9BBAF2-2C2E-4009-B0AD-7DA64C72C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183" y="3076084"/>
              <a:ext cx="166340" cy="161072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8" name="Freeform 536">
              <a:extLst>
                <a:ext uri="{FF2B5EF4-FFF2-40B4-BE49-F238E27FC236}">
                  <a16:creationId xmlns:a16="http://schemas.microsoft.com/office/drawing/2014/main" id="{3CF7C227-86E8-4A68-89D6-F944C9864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670" y="3191135"/>
              <a:ext cx="42469" cy="5133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39" name="Freeform 537">
              <a:extLst>
                <a:ext uri="{FF2B5EF4-FFF2-40B4-BE49-F238E27FC236}">
                  <a16:creationId xmlns:a16="http://schemas.microsoft.com/office/drawing/2014/main" id="{4376EAAF-0307-4C24-8A05-E977C591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462" y="2691987"/>
              <a:ext cx="15926" cy="30090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0" name="Freeform 538">
              <a:extLst>
                <a:ext uri="{FF2B5EF4-FFF2-40B4-BE49-F238E27FC236}">
                  <a16:creationId xmlns:a16="http://schemas.microsoft.com/office/drawing/2014/main" id="{95248FB0-965C-470F-8A5A-C1798B35A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3601" y="2743319"/>
              <a:ext cx="15926" cy="15930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1" name="Freeform 539">
              <a:extLst>
                <a:ext uri="{FF2B5EF4-FFF2-40B4-BE49-F238E27FC236}">
                  <a16:creationId xmlns:a16="http://schemas.microsoft.com/office/drawing/2014/main" id="{3F5F332F-D991-41C1-81E9-7785C390C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6147" y="3019444"/>
              <a:ext cx="35392" cy="21241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2" name="Freeform 540">
              <a:extLst>
                <a:ext uri="{FF2B5EF4-FFF2-40B4-BE49-F238E27FC236}">
                  <a16:creationId xmlns:a16="http://schemas.microsoft.com/office/drawing/2014/main" id="{269765E1-1904-4F6B-81A6-6844AADE5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772" y="2893772"/>
              <a:ext cx="31851" cy="31860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3" name="Freeform 541">
              <a:extLst>
                <a:ext uri="{FF2B5EF4-FFF2-40B4-BE49-F238E27FC236}">
                  <a16:creationId xmlns:a16="http://schemas.microsoft.com/office/drawing/2014/main" id="{CDB2EF3A-876A-44D0-8460-DEBF66AA4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6847" y="2670746"/>
              <a:ext cx="31851" cy="37170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4" name="Freeform 542">
              <a:extLst>
                <a:ext uri="{FF2B5EF4-FFF2-40B4-BE49-F238E27FC236}">
                  <a16:creationId xmlns:a16="http://schemas.microsoft.com/office/drawing/2014/main" id="{E17A9CD2-B6A3-43FD-9EC9-8CF488BF0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8368" y="2649506"/>
              <a:ext cx="61935" cy="31860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5" name="Freeform 543">
              <a:extLst>
                <a:ext uri="{FF2B5EF4-FFF2-40B4-BE49-F238E27FC236}">
                  <a16:creationId xmlns:a16="http://schemas.microsoft.com/office/drawing/2014/main" id="{47BAD63E-12B4-4380-8856-B7A58DDE2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316" y="2630036"/>
              <a:ext cx="35392" cy="14160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6" name="Freeform 544">
              <a:extLst>
                <a:ext uri="{FF2B5EF4-FFF2-40B4-BE49-F238E27FC236}">
                  <a16:creationId xmlns:a16="http://schemas.microsoft.com/office/drawing/2014/main" id="{52FBF56B-49F5-48B8-8F48-FBC7EF767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9889" y="2525604"/>
              <a:ext cx="176958" cy="123903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7" name="Freeform 545">
              <a:extLst>
                <a:ext uri="{FF2B5EF4-FFF2-40B4-BE49-F238E27FC236}">
                  <a16:creationId xmlns:a16="http://schemas.microsoft.com/office/drawing/2014/main" id="{7BD1DB80-256C-4489-9883-0DD69AABC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904" y="2514983"/>
              <a:ext cx="35392" cy="26551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8" name="Freeform 546">
              <a:extLst>
                <a:ext uri="{FF2B5EF4-FFF2-40B4-BE49-F238E27FC236}">
                  <a16:creationId xmlns:a16="http://schemas.microsoft.com/office/drawing/2014/main" id="{D6280DC8-97BB-46C0-A3C8-3E567ABB5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285" y="2520294"/>
              <a:ext cx="19466" cy="26551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49" name="Freeform 547">
              <a:extLst>
                <a:ext uri="{FF2B5EF4-FFF2-40B4-BE49-F238E27FC236}">
                  <a16:creationId xmlns:a16="http://schemas.microsoft.com/office/drawing/2014/main" id="{37B8AFE2-86BB-43AB-85BA-FCCCFDB09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507" y="2421173"/>
              <a:ext cx="15926" cy="31860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0" name="Freeform 548">
              <a:extLst>
                <a:ext uri="{FF2B5EF4-FFF2-40B4-BE49-F238E27FC236}">
                  <a16:creationId xmlns:a16="http://schemas.microsoft.com/office/drawing/2014/main" id="{F8483B19-7062-401C-8D42-181B81F71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646" y="2150359"/>
              <a:ext cx="746758" cy="546938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1" name="Freeform 549">
              <a:extLst>
                <a:ext uri="{FF2B5EF4-FFF2-40B4-BE49-F238E27FC236}">
                  <a16:creationId xmlns:a16="http://schemas.microsoft.com/office/drawing/2014/main" id="{A80B9D52-FFC5-4795-8859-47B89A29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738" y="2660128"/>
              <a:ext cx="31851" cy="10621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2" name="Freeform 550">
              <a:extLst>
                <a:ext uri="{FF2B5EF4-FFF2-40B4-BE49-F238E27FC236}">
                  <a16:creationId xmlns:a16="http://schemas.microsoft.com/office/drawing/2014/main" id="{63E85BF2-B24C-4069-842D-3D3C5B863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952" y="2431794"/>
              <a:ext cx="42469" cy="10621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3" name="Freeform 551">
              <a:extLst>
                <a:ext uri="{FF2B5EF4-FFF2-40B4-BE49-F238E27FC236}">
                  <a16:creationId xmlns:a16="http://schemas.microsoft.com/office/drawing/2014/main" id="{DD9A74C9-65CD-45EE-A144-9EE56982E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0017" y="2421173"/>
              <a:ext cx="61935" cy="5133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4" name="Freeform 552">
              <a:extLst>
                <a:ext uri="{FF2B5EF4-FFF2-40B4-BE49-F238E27FC236}">
                  <a16:creationId xmlns:a16="http://schemas.microsoft.com/office/drawing/2014/main" id="{98AA37F6-D9D2-410A-8106-9746C562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390" y="2375152"/>
              <a:ext cx="35392" cy="19471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5" name="Freeform 553">
              <a:extLst>
                <a:ext uri="{FF2B5EF4-FFF2-40B4-BE49-F238E27FC236}">
                  <a16:creationId xmlns:a16="http://schemas.microsoft.com/office/drawing/2014/main" id="{31833AC7-EFFC-462A-A258-6BEE72C4F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709" y="2369841"/>
              <a:ext cx="31851" cy="15930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6" name="Freeform 554">
              <a:extLst>
                <a:ext uri="{FF2B5EF4-FFF2-40B4-BE49-F238E27FC236}">
                  <a16:creationId xmlns:a16="http://schemas.microsoft.com/office/drawing/2014/main" id="{E468FD06-2A95-49D3-ADE4-F08C96350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625" y="2359222"/>
              <a:ext cx="24774" cy="10621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7" name="Freeform 555">
              <a:extLst>
                <a:ext uri="{FF2B5EF4-FFF2-40B4-BE49-F238E27FC236}">
                  <a16:creationId xmlns:a16="http://schemas.microsoft.com/office/drawing/2014/main" id="{4488E2A0-889F-41A3-AB05-4B93E01FE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0921" y="2160978"/>
              <a:ext cx="136257" cy="58412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8" name="Freeform 556">
              <a:extLst>
                <a:ext uri="{FF2B5EF4-FFF2-40B4-BE49-F238E27FC236}">
                  <a16:creationId xmlns:a16="http://schemas.microsoft.com/office/drawing/2014/main" id="{7C11181B-CF63-480C-BA25-61560129A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379" y="3102635"/>
              <a:ext cx="150413" cy="9912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59" name="Freeform 557">
              <a:extLst>
                <a:ext uri="{FF2B5EF4-FFF2-40B4-BE49-F238E27FC236}">
                  <a16:creationId xmlns:a16="http://schemas.microsoft.com/office/drawing/2014/main" id="{084D90EE-51C5-4110-8EEB-C83E729C9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819" y="2987582"/>
              <a:ext cx="67243" cy="72572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0" name="Freeform 558">
              <a:extLst>
                <a:ext uri="{FF2B5EF4-FFF2-40B4-BE49-F238E27FC236}">
                  <a16:creationId xmlns:a16="http://schemas.microsoft.com/office/drawing/2014/main" id="{A0DD37D0-2107-4F95-8572-E140ED80D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128" y="2904391"/>
              <a:ext cx="21235" cy="21241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1" name="Freeform 559">
              <a:extLst>
                <a:ext uri="{FF2B5EF4-FFF2-40B4-BE49-F238E27FC236}">
                  <a16:creationId xmlns:a16="http://schemas.microsoft.com/office/drawing/2014/main" id="{894DC2D9-9706-44BA-B489-4C0CFB482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583" y="2879612"/>
              <a:ext cx="31851" cy="30090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2" name="Freeform 560">
              <a:extLst>
                <a:ext uri="{FF2B5EF4-FFF2-40B4-BE49-F238E27FC236}">
                  <a16:creationId xmlns:a16="http://schemas.microsoft.com/office/drawing/2014/main" id="{EB9DB755-3E29-4108-A7B4-4C77976AA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2427" y="2888461"/>
              <a:ext cx="19466" cy="31860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3" name="Freeform 561">
              <a:extLst>
                <a:ext uri="{FF2B5EF4-FFF2-40B4-BE49-F238E27FC236}">
                  <a16:creationId xmlns:a16="http://schemas.microsoft.com/office/drawing/2014/main" id="{DDB332D0-C34E-41BE-8FC9-AFA59E429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0574" y="2858370"/>
              <a:ext cx="26543" cy="56640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4" name="Freeform 562">
              <a:extLst>
                <a:ext uri="{FF2B5EF4-FFF2-40B4-BE49-F238E27FC236}">
                  <a16:creationId xmlns:a16="http://schemas.microsoft.com/office/drawing/2014/main" id="{4389AD11-2DDF-40FF-A6A6-95F76A58B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339" y="2837129"/>
              <a:ext cx="37161" cy="37170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5" name="Freeform 563">
              <a:extLst>
                <a:ext uri="{FF2B5EF4-FFF2-40B4-BE49-F238E27FC236}">
                  <a16:creationId xmlns:a16="http://schemas.microsoft.com/office/drawing/2014/main" id="{B06A089A-AA03-4597-B373-3EA5B37AA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500" y="2837129"/>
              <a:ext cx="35392" cy="47791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6" name="Freeform 564">
              <a:extLst>
                <a:ext uri="{FF2B5EF4-FFF2-40B4-BE49-F238E27FC236}">
                  <a16:creationId xmlns:a16="http://schemas.microsoft.com/office/drawing/2014/main" id="{10A9B8F0-967C-4C8B-BDC1-A9E6714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882" y="2847750"/>
              <a:ext cx="15926" cy="5310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7" name="Freeform 565">
              <a:extLst>
                <a:ext uri="{FF2B5EF4-FFF2-40B4-BE49-F238E27FC236}">
                  <a16:creationId xmlns:a16="http://schemas.microsoft.com/office/drawing/2014/main" id="{92AE37CD-2426-4313-8A18-8A24ED8F1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6865" y="2853060"/>
              <a:ext cx="69012" cy="3540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8" name="Freeform 566">
              <a:extLst>
                <a:ext uri="{FF2B5EF4-FFF2-40B4-BE49-F238E27FC236}">
                  <a16:creationId xmlns:a16="http://schemas.microsoft.com/office/drawing/2014/main" id="{9213AEB1-DF57-471D-9801-B8354C90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408" y="2821199"/>
              <a:ext cx="42469" cy="37170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69" name="Freeform 567">
              <a:extLst>
                <a:ext uri="{FF2B5EF4-FFF2-40B4-BE49-F238E27FC236}">
                  <a16:creationId xmlns:a16="http://schemas.microsoft.com/office/drawing/2014/main" id="{BC677BC1-C4A0-4438-937F-C45CA01CA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890" y="2962801"/>
              <a:ext cx="51317" cy="19471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0" name="Freeform 568">
              <a:extLst>
                <a:ext uri="{FF2B5EF4-FFF2-40B4-BE49-F238E27FC236}">
                  <a16:creationId xmlns:a16="http://schemas.microsoft.com/office/drawing/2014/main" id="{D90A82BE-1492-4C48-BFED-063199D0F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955" y="2992892"/>
              <a:ext cx="30082" cy="26551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1" name="Freeform 569">
              <a:extLst>
                <a:ext uri="{FF2B5EF4-FFF2-40B4-BE49-F238E27FC236}">
                  <a16:creationId xmlns:a16="http://schemas.microsoft.com/office/drawing/2014/main" id="{7649275A-67D4-4132-A2E5-E2774E5AE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0215" y="2348601"/>
              <a:ext cx="107944" cy="67261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2" name="Freeform 570">
              <a:extLst>
                <a:ext uri="{FF2B5EF4-FFF2-40B4-BE49-F238E27FC236}">
                  <a16:creationId xmlns:a16="http://schemas.microsoft.com/office/drawing/2014/main" id="{99CAC671-B8BE-4C84-8C90-7A03DF753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055" y="2380462"/>
              <a:ext cx="26543" cy="19471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3" name="Freeform 571">
              <a:extLst>
                <a:ext uri="{FF2B5EF4-FFF2-40B4-BE49-F238E27FC236}">
                  <a16:creationId xmlns:a16="http://schemas.microsoft.com/office/drawing/2014/main" id="{EA1526DB-ED90-492B-A6EF-616ADBD15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1202" y="2399931"/>
              <a:ext cx="10618" cy="10621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4" name="Freeform 572">
              <a:extLst>
                <a:ext uri="{FF2B5EF4-FFF2-40B4-BE49-F238E27FC236}">
                  <a16:creationId xmlns:a16="http://schemas.microsoft.com/office/drawing/2014/main" id="{E8C2C735-F1D8-4C33-B3BF-6032268FC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70" y="2182219"/>
              <a:ext cx="477784" cy="233644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5" name="Freeform 573">
              <a:extLst>
                <a:ext uri="{FF2B5EF4-FFF2-40B4-BE49-F238E27FC236}">
                  <a16:creationId xmlns:a16="http://schemas.microsoft.com/office/drawing/2014/main" id="{07FAA5B4-1E56-42AC-8801-AFD8CFAD8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025" y="2160978"/>
              <a:ext cx="72553" cy="47791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6" name="Freeform 574">
              <a:extLst>
                <a:ext uri="{FF2B5EF4-FFF2-40B4-BE49-F238E27FC236}">
                  <a16:creationId xmlns:a16="http://schemas.microsoft.com/office/drawing/2014/main" id="{A49CE7EA-93B1-4180-B1E6-E693D4BCB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046" y="2139737"/>
              <a:ext cx="164570" cy="152223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7" name="Freeform 575">
              <a:extLst>
                <a:ext uri="{FF2B5EF4-FFF2-40B4-BE49-F238E27FC236}">
                  <a16:creationId xmlns:a16="http://schemas.microsoft.com/office/drawing/2014/main" id="{27504531-7B81-45B9-B48F-AF1B55F1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233" y="2139737"/>
              <a:ext cx="145104" cy="115052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8" name="Freeform 576">
              <a:extLst>
                <a:ext uri="{FF2B5EF4-FFF2-40B4-BE49-F238E27FC236}">
                  <a16:creationId xmlns:a16="http://schemas.microsoft.com/office/drawing/2014/main" id="{16C0D1E5-C0E3-4396-B5F7-61BC56EBE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393" y="2125577"/>
              <a:ext cx="279592" cy="171693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79" name="Freeform 577">
              <a:extLst>
                <a:ext uri="{FF2B5EF4-FFF2-40B4-BE49-F238E27FC236}">
                  <a16:creationId xmlns:a16="http://schemas.microsoft.com/office/drawing/2014/main" id="{1298B5EA-C251-4F50-A93E-33B92DA3F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8650" y="2077786"/>
              <a:ext cx="37161" cy="21241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0" name="Freeform 578">
              <a:extLst>
                <a:ext uri="{FF2B5EF4-FFF2-40B4-BE49-F238E27FC236}">
                  <a16:creationId xmlns:a16="http://schemas.microsoft.com/office/drawing/2014/main" id="{EBC7497F-C6A9-41C4-A847-213C20D1D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8358" y="1983976"/>
              <a:ext cx="311443" cy="146912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1" name="Freeform 579">
              <a:extLst>
                <a:ext uri="{FF2B5EF4-FFF2-40B4-BE49-F238E27FC236}">
                  <a16:creationId xmlns:a16="http://schemas.microsoft.com/office/drawing/2014/main" id="{8C287244-E403-4E30-B458-76072DEEC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270" y="2042387"/>
              <a:ext cx="53087" cy="3540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2" name="Freeform 580">
              <a:extLst>
                <a:ext uri="{FF2B5EF4-FFF2-40B4-BE49-F238E27FC236}">
                  <a16:creationId xmlns:a16="http://schemas.microsoft.com/office/drawing/2014/main" id="{7C153E94-43ED-4D7E-85E0-590E081B4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253" y="1964506"/>
              <a:ext cx="191114" cy="88502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3" name="Freeform 581">
              <a:extLst>
                <a:ext uri="{FF2B5EF4-FFF2-40B4-BE49-F238E27FC236}">
                  <a16:creationId xmlns:a16="http://schemas.microsoft.com/office/drawing/2014/main" id="{56F45D13-4B89-4F97-AF94-397A60E3D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293" y="1999904"/>
              <a:ext cx="40700" cy="10621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4" name="Freeform 582">
              <a:extLst>
                <a:ext uri="{FF2B5EF4-FFF2-40B4-BE49-F238E27FC236}">
                  <a16:creationId xmlns:a16="http://schemas.microsoft.com/office/drawing/2014/main" id="{DF95EF45-A55C-4E21-BAB1-9AA8E4C14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85" y="1927336"/>
              <a:ext cx="109714" cy="5133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5" name="Freeform 583">
              <a:extLst>
                <a:ext uri="{FF2B5EF4-FFF2-40B4-BE49-F238E27FC236}">
                  <a16:creationId xmlns:a16="http://schemas.microsoft.com/office/drawing/2014/main" id="{7B6A96C1-963F-4CD7-AF12-F2EC50367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675" y="1937955"/>
              <a:ext cx="40700" cy="21241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6" name="Freeform 584">
              <a:extLst>
                <a:ext uri="{FF2B5EF4-FFF2-40B4-BE49-F238E27FC236}">
                  <a16:creationId xmlns:a16="http://schemas.microsoft.com/office/drawing/2014/main" id="{16A213A6-3F77-420A-9833-321E43584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6302" y="1890164"/>
              <a:ext cx="109714" cy="37170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7" name="Freeform 585">
              <a:extLst>
                <a:ext uri="{FF2B5EF4-FFF2-40B4-BE49-F238E27FC236}">
                  <a16:creationId xmlns:a16="http://schemas.microsoft.com/office/drawing/2014/main" id="{2E9C96C2-B4B1-408E-B84F-4EA1240FF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1736" y="1999904"/>
              <a:ext cx="145104" cy="9912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8" name="Freeform 586">
              <a:extLst>
                <a:ext uri="{FF2B5EF4-FFF2-40B4-BE49-F238E27FC236}">
                  <a16:creationId xmlns:a16="http://schemas.microsoft.com/office/drawing/2014/main" id="{9E8B0F26-57F0-4995-9351-84639F6B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811" y="2047697"/>
              <a:ext cx="46009" cy="14160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89" name="Freeform 587">
              <a:extLst>
                <a:ext uri="{FF2B5EF4-FFF2-40B4-BE49-F238E27FC236}">
                  <a16:creationId xmlns:a16="http://schemas.microsoft.com/office/drawing/2014/main" id="{54353759-C2B5-4275-97EE-8C521C0B9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193" y="2042387"/>
              <a:ext cx="42469" cy="10621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0" name="Freeform 588">
              <a:extLst>
                <a:ext uri="{FF2B5EF4-FFF2-40B4-BE49-F238E27FC236}">
                  <a16:creationId xmlns:a16="http://schemas.microsoft.com/office/drawing/2014/main" id="{3CEDA39C-D176-4F2D-A199-0B49DA6AF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958" y="2026456"/>
              <a:ext cx="53087" cy="26551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1" name="Freeform 589">
              <a:extLst>
                <a:ext uri="{FF2B5EF4-FFF2-40B4-BE49-F238E27FC236}">
                  <a16:creationId xmlns:a16="http://schemas.microsoft.com/office/drawing/2014/main" id="{CD320971-13B0-40C5-A393-C9A8484EB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267" y="2005217"/>
              <a:ext cx="37161" cy="26551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2" name="Freeform 590">
              <a:extLst>
                <a:ext uri="{FF2B5EF4-FFF2-40B4-BE49-F238E27FC236}">
                  <a16:creationId xmlns:a16="http://schemas.microsoft.com/office/drawing/2014/main" id="{41FB57C6-F5FA-454B-A350-81E4221A5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7950" y="1943264"/>
              <a:ext cx="61935" cy="46022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3" name="Freeform 591">
              <a:extLst>
                <a:ext uri="{FF2B5EF4-FFF2-40B4-BE49-F238E27FC236}">
                  <a16:creationId xmlns:a16="http://schemas.microsoft.com/office/drawing/2014/main" id="{ACAF979A-6D7E-4240-A9E8-ABD5C643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046" y="1937955"/>
              <a:ext cx="46009" cy="15930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4" name="Freeform 592">
              <a:extLst>
                <a:ext uri="{FF2B5EF4-FFF2-40B4-BE49-F238E27FC236}">
                  <a16:creationId xmlns:a16="http://schemas.microsoft.com/office/drawing/2014/main" id="{BA4B2389-06B4-4251-9952-3EEA73093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567" y="1854763"/>
              <a:ext cx="185805" cy="9912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5" name="Freeform 593">
              <a:extLst>
                <a:ext uri="{FF2B5EF4-FFF2-40B4-BE49-F238E27FC236}">
                  <a16:creationId xmlns:a16="http://schemas.microsoft.com/office/drawing/2014/main" id="{A1C6CF97-85F3-4E37-B82B-128D868F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671" y="1806972"/>
              <a:ext cx="56625" cy="26551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6" name="Freeform 594">
              <a:extLst>
                <a:ext uri="{FF2B5EF4-FFF2-40B4-BE49-F238E27FC236}">
                  <a16:creationId xmlns:a16="http://schemas.microsoft.com/office/drawing/2014/main" id="{440A0D00-AA56-4C23-A7B2-513BEEBF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9680" y="1890164"/>
              <a:ext cx="104404" cy="58412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7" name="Freeform 595">
              <a:extLst>
                <a:ext uri="{FF2B5EF4-FFF2-40B4-BE49-F238E27FC236}">
                  <a16:creationId xmlns:a16="http://schemas.microsoft.com/office/drawing/2014/main" id="{7A7E0E3B-2972-40FD-88C4-693B284D2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8077" y="1943264"/>
              <a:ext cx="92017" cy="26551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8" name="Freeform 596">
              <a:extLst>
                <a:ext uri="{FF2B5EF4-FFF2-40B4-BE49-F238E27FC236}">
                  <a16:creationId xmlns:a16="http://schemas.microsoft.com/office/drawing/2014/main" id="{62D77234-DC28-4649-B44C-BC60E9915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69" y="2061857"/>
              <a:ext cx="86709" cy="58412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199" name="Freeform 597">
              <a:extLst>
                <a:ext uri="{FF2B5EF4-FFF2-40B4-BE49-F238E27FC236}">
                  <a16:creationId xmlns:a16="http://schemas.microsoft.com/office/drawing/2014/main" id="{01DEE857-40A0-4C11-B90D-73DEE7BE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3468" y="2047697"/>
              <a:ext cx="21235" cy="14160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0" name="Freeform 598">
              <a:extLst>
                <a:ext uri="{FF2B5EF4-FFF2-40B4-BE49-F238E27FC236}">
                  <a16:creationId xmlns:a16="http://schemas.microsoft.com/office/drawing/2014/main" id="{85E5EC57-BDAD-493D-B5E3-A49F4D455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255" y="1953885"/>
              <a:ext cx="46009" cy="30090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1" name="Freeform 599">
              <a:extLst>
                <a:ext uri="{FF2B5EF4-FFF2-40B4-BE49-F238E27FC236}">
                  <a16:creationId xmlns:a16="http://schemas.microsoft.com/office/drawing/2014/main" id="{68C7CEC8-1806-4C0D-B099-21E4991B0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029" y="1999904"/>
              <a:ext cx="15926" cy="21241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2" name="Freeform 600">
              <a:extLst>
                <a:ext uri="{FF2B5EF4-FFF2-40B4-BE49-F238E27FC236}">
                  <a16:creationId xmlns:a16="http://schemas.microsoft.com/office/drawing/2014/main" id="{113C898B-50BC-4DE2-BB4A-EA8E873A2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2150" y="1983976"/>
              <a:ext cx="461858" cy="141603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3" name="Freeform 601">
              <a:extLst>
                <a:ext uri="{FF2B5EF4-FFF2-40B4-BE49-F238E27FC236}">
                  <a16:creationId xmlns:a16="http://schemas.microsoft.com/office/drawing/2014/main" id="{B1D710E7-DD92-44AE-A622-56B35CC7A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769" y="1739712"/>
              <a:ext cx="306135" cy="192933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4" name="Freeform 602">
              <a:extLst>
                <a:ext uri="{FF2B5EF4-FFF2-40B4-BE49-F238E27FC236}">
                  <a16:creationId xmlns:a16="http://schemas.microsoft.com/office/drawing/2014/main" id="{7450BD08-C48E-49A3-9777-CD2F04210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37" y="1621120"/>
              <a:ext cx="808693" cy="421267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5" name="Freeform 604">
              <a:extLst>
                <a:ext uri="{FF2B5EF4-FFF2-40B4-BE49-F238E27FC236}">
                  <a16:creationId xmlns:a16="http://schemas.microsoft.com/office/drawing/2014/main" id="{25B4ABC5-80F6-49C3-BC9A-98C3FB086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5326" y="1854763"/>
              <a:ext cx="72553" cy="26551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6" name="Freeform 605">
              <a:extLst>
                <a:ext uri="{FF2B5EF4-FFF2-40B4-BE49-F238E27FC236}">
                  <a16:creationId xmlns:a16="http://schemas.microsoft.com/office/drawing/2014/main" id="{E7126C7E-8EA3-4FE6-B6BD-CD5F9BFA4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594" y="1876002"/>
              <a:ext cx="30084" cy="10621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7" name="Freeform 606">
              <a:extLst>
                <a:ext uri="{FF2B5EF4-FFF2-40B4-BE49-F238E27FC236}">
                  <a16:creationId xmlns:a16="http://schemas.microsoft.com/office/drawing/2014/main" id="{2A6D56EB-8812-4085-A390-45C8CA6A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082" y="2037076"/>
              <a:ext cx="30084" cy="15931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8" name="Freeform 607">
              <a:extLst>
                <a:ext uri="{FF2B5EF4-FFF2-40B4-BE49-F238E27FC236}">
                  <a16:creationId xmlns:a16="http://schemas.microsoft.com/office/drawing/2014/main" id="{FBC10F6E-5BBF-45BE-BC4A-609C5E365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821" y="2759248"/>
              <a:ext cx="26543" cy="21241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09" name="Freeform 608">
              <a:extLst>
                <a:ext uri="{FF2B5EF4-FFF2-40B4-BE49-F238E27FC236}">
                  <a16:creationId xmlns:a16="http://schemas.microsoft.com/office/drawing/2014/main" id="{B1D70CDC-2A2E-438A-92D1-925903407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0984" y="2753937"/>
              <a:ext cx="5310" cy="5311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0" name="Freeform 609">
              <a:extLst>
                <a:ext uri="{FF2B5EF4-FFF2-40B4-BE49-F238E27FC236}">
                  <a16:creationId xmlns:a16="http://schemas.microsoft.com/office/drawing/2014/main" id="{C6713CD9-A8A4-4B6C-934C-F8AAC06CA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1881" y="2759248"/>
              <a:ext cx="35392" cy="31860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1" name="Freeform 610">
              <a:extLst>
                <a:ext uri="{FF2B5EF4-FFF2-40B4-BE49-F238E27FC236}">
                  <a16:creationId xmlns:a16="http://schemas.microsoft.com/office/drawing/2014/main" id="{B9225F62-1359-407D-8987-47C35A8D1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7569" y="4605388"/>
              <a:ext cx="10618" cy="531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2" name="Freeform 611">
              <a:extLst>
                <a:ext uri="{FF2B5EF4-FFF2-40B4-BE49-F238E27FC236}">
                  <a16:creationId xmlns:a16="http://schemas.microsoft.com/office/drawing/2014/main" id="{CDED9D0A-4C0A-4A88-A2A1-718756C6B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26" y="4594767"/>
              <a:ext cx="10618" cy="10621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3" name="Freeform 612">
              <a:extLst>
                <a:ext uri="{FF2B5EF4-FFF2-40B4-BE49-F238E27FC236}">
                  <a16:creationId xmlns:a16="http://schemas.microsoft.com/office/drawing/2014/main" id="{CBE11613-AC0C-43C1-A90E-7F70FAF2D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3909" y="5520494"/>
              <a:ext cx="35392" cy="26551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4" name="Rectangle 613">
              <a:extLst>
                <a:ext uri="{FF2B5EF4-FFF2-40B4-BE49-F238E27FC236}">
                  <a16:creationId xmlns:a16="http://schemas.microsoft.com/office/drawing/2014/main" id="{F1A62E81-7752-4566-9D8C-DD8BBAAC1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2557" y="2415863"/>
              <a:ext cx="1771" cy="17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5" name="Freeform 614">
              <a:extLst>
                <a:ext uri="{FF2B5EF4-FFF2-40B4-BE49-F238E27FC236}">
                  <a16:creationId xmlns:a16="http://schemas.microsoft.com/office/drawing/2014/main" id="{1186D72D-7593-4F94-98EF-D268BF73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678" y="5364732"/>
              <a:ext cx="53087" cy="46022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6" name="Freeform 615">
              <a:extLst>
                <a:ext uri="{FF2B5EF4-FFF2-40B4-BE49-F238E27FC236}">
                  <a16:creationId xmlns:a16="http://schemas.microsoft.com/office/drawing/2014/main" id="{96E84FA0-4C2D-4430-B145-6CE24778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604" y="3269017"/>
              <a:ext cx="37161" cy="15931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7" name="Freeform 616">
              <a:extLst>
                <a:ext uri="{FF2B5EF4-FFF2-40B4-BE49-F238E27FC236}">
                  <a16:creationId xmlns:a16="http://schemas.microsoft.com/office/drawing/2014/main" id="{8494057D-86B5-4913-BF25-572224AA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7673" y="6065662"/>
              <a:ext cx="93788" cy="83192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8" name="Freeform 617">
              <a:extLst>
                <a:ext uri="{FF2B5EF4-FFF2-40B4-BE49-F238E27FC236}">
                  <a16:creationId xmlns:a16="http://schemas.microsoft.com/office/drawing/2014/main" id="{3478EE8B-32C1-4DB9-A96D-38126023E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8579" y="6055044"/>
              <a:ext cx="155723" cy="120361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19" name="Freeform 618">
              <a:extLst>
                <a:ext uri="{FF2B5EF4-FFF2-40B4-BE49-F238E27FC236}">
                  <a16:creationId xmlns:a16="http://schemas.microsoft.com/office/drawing/2014/main" id="{9D524E20-03F2-4078-BA58-8F0695C91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803" y="4251382"/>
              <a:ext cx="394615" cy="286744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0" name="Freeform 619">
              <a:extLst>
                <a:ext uri="{FF2B5EF4-FFF2-40B4-BE49-F238E27FC236}">
                  <a16:creationId xmlns:a16="http://schemas.microsoft.com/office/drawing/2014/main" id="{A8B5F4AD-A7AF-4479-856B-0E7A52EF6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56" y="4329264"/>
              <a:ext cx="134486" cy="198243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1" name="Freeform 620">
              <a:extLst>
                <a:ext uri="{FF2B5EF4-FFF2-40B4-BE49-F238E27FC236}">
                  <a16:creationId xmlns:a16="http://schemas.microsoft.com/office/drawing/2014/main" id="{FFB39FA3-1FA1-4271-BBE7-BC0B4968A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7265" y="4391215"/>
              <a:ext cx="115022" cy="120361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2" name="Freeform 621">
              <a:extLst>
                <a:ext uri="{FF2B5EF4-FFF2-40B4-BE49-F238E27FC236}">
                  <a16:creationId xmlns:a16="http://schemas.microsoft.com/office/drawing/2014/main" id="{5D269C8A-28E7-416C-BEF1-39B4A1319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053" y="4401837"/>
              <a:ext cx="83170" cy="93813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3" name="Freeform 622">
              <a:extLst>
                <a:ext uri="{FF2B5EF4-FFF2-40B4-BE49-F238E27FC236}">
                  <a16:creationId xmlns:a16="http://schemas.microsoft.com/office/drawing/2014/main" id="{FDC1006A-322A-42E5-807A-D3E72846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604" y="4224833"/>
              <a:ext cx="419389" cy="437198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4" name="Freeform 623">
              <a:extLst>
                <a:ext uri="{FF2B5EF4-FFF2-40B4-BE49-F238E27FC236}">
                  <a16:creationId xmlns:a16="http://schemas.microsoft.com/office/drawing/2014/main" id="{5E8346FF-5EF2-4D85-97EE-B7E878EBE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229" y="4516886"/>
              <a:ext cx="145104" cy="171694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5" name="Freeform 624">
              <a:extLst>
                <a:ext uri="{FF2B5EF4-FFF2-40B4-BE49-F238E27FC236}">
                  <a16:creationId xmlns:a16="http://schemas.microsoft.com/office/drawing/2014/main" id="{6AA57FBA-68FD-4AA5-821A-78DB7A1AE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0303" y="4548748"/>
              <a:ext cx="332679" cy="49383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6" name="Freeform 625">
              <a:extLst>
                <a:ext uri="{FF2B5EF4-FFF2-40B4-BE49-F238E27FC236}">
                  <a16:creationId xmlns:a16="http://schemas.microsoft.com/office/drawing/2014/main" id="{1AC44632-AAFB-4343-8A3E-C4115BB93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178" y="5010726"/>
              <a:ext cx="226504" cy="1102729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7" name="Freeform 626">
              <a:extLst>
                <a:ext uri="{FF2B5EF4-FFF2-40B4-BE49-F238E27FC236}">
                  <a16:creationId xmlns:a16="http://schemas.microsoft.com/office/drawing/2014/main" id="{77580528-125E-4199-867A-F209DA99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129" y="4798321"/>
              <a:ext cx="332679" cy="362857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8" name="Freeform 627">
              <a:extLst>
                <a:ext uri="{FF2B5EF4-FFF2-40B4-BE49-F238E27FC236}">
                  <a16:creationId xmlns:a16="http://schemas.microsoft.com/office/drawing/2014/main" id="{200C7674-7013-48F1-A447-94EFBD708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705" y="5056746"/>
              <a:ext cx="233583" cy="230104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29" name="Freeform 628">
              <a:extLst>
                <a:ext uri="{FF2B5EF4-FFF2-40B4-BE49-F238E27FC236}">
                  <a16:creationId xmlns:a16="http://schemas.microsoft.com/office/drawing/2014/main" id="{801402B4-E7DB-4967-81B1-2D9CB6A88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73187" y="4417765"/>
              <a:ext cx="1031658" cy="10460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0" name="Freeform 629">
              <a:extLst>
                <a:ext uri="{FF2B5EF4-FFF2-40B4-BE49-F238E27FC236}">
                  <a16:creationId xmlns:a16="http://schemas.microsoft.com/office/drawing/2014/main" id="{230B956A-40AF-40A2-840E-CB89AF04D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3109" y="5354111"/>
              <a:ext cx="139796" cy="145143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1" name="Freeform 630">
              <a:extLst>
                <a:ext uri="{FF2B5EF4-FFF2-40B4-BE49-F238E27FC236}">
                  <a16:creationId xmlns:a16="http://schemas.microsoft.com/office/drawing/2014/main" id="{3992CA81-FD67-488C-A245-8AE9E77B4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187" y="5125777"/>
              <a:ext cx="534409" cy="929266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2" name="Freeform 631">
              <a:extLst>
                <a:ext uri="{FF2B5EF4-FFF2-40B4-BE49-F238E27FC236}">
                  <a16:creationId xmlns:a16="http://schemas.microsoft.com/office/drawing/2014/main" id="{D8689CB5-8AEA-45E2-9ADD-88E53A473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6350" y="4146952"/>
              <a:ext cx="113254" cy="125672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3" name="Freeform 632">
              <a:extLst>
                <a:ext uri="{FF2B5EF4-FFF2-40B4-BE49-F238E27FC236}">
                  <a16:creationId xmlns:a16="http://schemas.microsoft.com/office/drawing/2014/main" id="{CE58F540-D353-4713-9643-4E4D09186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743" y="4262002"/>
              <a:ext cx="88478" cy="77881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4" name="Freeform 633">
              <a:extLst>
                <a:ext uri="{FF2B5EF4-FFF2-40B4-BE49-F238E27FC236}">
                  <a16:creationId xmlns:a16="http://schemas.microsoft.com/office/drawing/2014/main" id="{ACEE57ED-0C9D-4EAC-A598-F001FD2A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646" y="4173501"/>
              <a:ext cx="58396" cy="46022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5" name="Freeform 634">
              <a:extLst>
                <a:ext uri="{FF2B5EF4-FFF2-40B4-BE49-F238E27FC236}">
                  <a16:creationId xmlns:a16="http://schemas.microsoft.com/office/drawing/2014/main" id="{192A9C37-DF79-4D97-A115-02E6953F5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711" y="4079692"/>
              <a:ext cx="104407" cy="120361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6" name="Freeform 635">
              <a:extLst>
                <a:ext uri="{FF2B5EF4-FFF2-40B4-BE49-F238E27FC236}">
                  <a16:creationId xmlns:a16="http://schemas.microsoft.com/office/drawing/2014/main" id="{5C5E6456-D884-42C5-A2E8-330EFFC97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976" y="3669044"/>
              <a:ext cx="776842" cy="499148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7" name="Freeform 636">
              <a:extLst>
                <a:ext uri="{FF2B5EF4-FFF2-40B4-BE49-F238E27FC236}">
                  <a16:creationId xmlns:a16="http://schemas.microsoft.com/office/drawing/2014/main" id="{9506CCE6-EEE2-47EB-99D9-A2BAFF9D9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573" y="4132792"/>
              <a:ext cx="155723" cy="83192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8" name="Freeform 637">
              <a:extLst>
                <a:ext uri="{FF2B5EF4-FFF2-40B4-BE49-F238E27FC236}">
                  <a16:creationId xmlns:a16="http://schemas.microsoft.com/office/drawing/2014/main" id="{CC0D18E9-3CAC-4067-B7D4-5F3A98338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573" y="4063760"/>
              <a:ext cx="37161" cy="77881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39" name="Freeform 638">
              <a:extLst>
                <a:ext uri="{FF2B5EF4-FFF2-40B4-BE49-F238E27FC236}">
                  <a16:creationId xmlns:a16="http://schemas.microsoft.com/office/drawing/2014/main" id="{F4D3A83D-BEEB-4679-B2BB-640E5E17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876" y="4017738"/>
              <a:ext cx="67243" cy="56640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0" name="Freeform 639">
              <a:extLst>
                <a:ext uri="{FF2B5EF4-FFF2-40B4-BE49-F238E27FC236}">
                  <a16:creationId xmlns:a16="http://schemas.microsoft.com/office/drawing/2014/main" id="{5C1E437C-2E22-47A3-930D-FDC3422FE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812" y="4017738"/>
              <a:ext cx="93788" cy="77881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1" name="Freeform 640">
              <a:extLst>
                <a:ext uri="{FF2B5EF4-FFF2-40B4-BE49-F238E27FC236}">
                  <a16:creationId xmlns:a16="http://schemas.microsoft.com/office/drawing/2014/main" id="{79E212D6-769A-4594-B947-447B35EBE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412" y="2286650"/>
              <a:ext cx="1006886" cy="676151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2" name="Freeform 641">
              <a:extLst>
                <a:ext uri="{FF2B5EF4-FFF2-40B4-BE49-F238E27FC236}">
                  <a16:creationId xmlns:a16="http://schemas.microsoft.com/office/drawing/2014/main" id="{CE159FF4-28D5-459B-B10C-F99292EBA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475" y="3148654"/>
              <a:ext cx="1498825" cy="74341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3" name="Freeform 642">
              <a:extLst>
                <a:ext uri="{FF2B5EF4-FFF2-40B4-BE49-F238E27FC236}">
                  <a16:creationId xmlns:a16="http://schemas.microsoft.com/office/drawing/2014/main" id="{033137F3-592E-4519-BDC3-C55F84E1DD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6087" y="2254790"/>
              <a:ext cx="2213730" cy="1138130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4" name="Freeform 643">
              <a:extLst>
                <a:ext uri="{FF2B5EF4-FFF2-40B4-BE49-F238E27FC236}">
                  <a16:creationId xmlns:a16="http://schemas.microsoft.com/office/drawing/2014/main" id="{F34D6AC6-0EB8-4FBC-8E36-BE2A04367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0614" y="4787702"/>
              <a:ext cx="53087" cy="46022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5" name="Freeform 644">
              <a:extLst>
                <a:ext uri="{FF2B5EF4-FFF2-40B4-BE49-F238E27FC236}">
                  <a16:creationId xmlns:a16="http://schemas.microsoft.com/office/drawing/2014/main" id="{D29DA6FD-2AEE-4F72-9769-75999672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083" y="4777082"/>
              <a:ext cx="67243" cy="24781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6" name="Freeform 645">
              <a:extLst>
                <a:ext uri="{FF2B5EF4-FFF2-40B4-BE49-F238E27FC236}">
                  <a16:creationId xmlns:a16="http://schemas.microsoft.com/office/drawing/2014/main" id="{EBCC33A6-CDF6-43AD-BDB8-440924BE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3461" y="3092014"/>
              <a:ext cx="161032" cy="88502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7" name="Freeform 646">
              <a:extLst>
                <a:ext uri="{FF2B5EF4-FFF2-40B4-BE49-F238E27FC236}">
                  <a16:creationId xmlns:a16="http://schemas.microsoft.com/office/drawing/2014/main" id="{245C9718-1F85-40B4-9C33-8DA47A141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0908" y="3164585"/>
              <a:ext cx="192882" cy="83192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8" name="Freeform 647">
              <a:extLst>
                <a:ext uri="{FF2B5EF4-FFF2-40B4-BE49-F238E27FC236}">
                  <a16:creationId xmlns:a16="http://schemas.microsoft.com/office/drawing/2014/main" id="{CBA4AC28-3DAE-4044-97D5-A4934F934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664" y="3226535"/>
              <a:ext cx="295518" cy="286744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49" name="Freeform 648">
              <a:extLst>
                <a:ext uri="{FF2B5EF4-FFF2-40B4-BE49-F238E27FC236}">
                  <a16:creationId xmlns:a16="http://schemas.microsoft.com/office/drawing/2014/main" id="{6921EDAA-409C-4813-BE13-83EAAAFB6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312" y="3242466"/>
              <a:ext cx="139796" cy="130983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0" name="Freeform 649">
              <a:extLst>
                <a:ext uri="{FF2B5EF4-FFF2-40B4-BE49-F238E27FC236}">
                  <a16:creationId xmlns:a16="http://schemas.microsoft.com/office/drawing/2014/main" id="{1383A009-0EFB-4CDC-83E0-F85A418C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528" y="3092014"/>
              <a:ext cx="343296" cy="29559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1" name="Freeform 650">
              <a:extLst>
                <a:ext uri="{FF2B5EF4-FFF2-40B4-BE49-F238E27FC236}">
                  <a16:creationId xmlns:a16="http://schemas.microsoft.com/office/drawing/2014/main" id="{A3486B76-1499-418A-AD5C-B3BC445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428" y="3207066"/>
              <a:ext cx="115022" cy="77881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2" name="Freeform 651">
              <a:extLst>
                <a:ext uri="{FF2B5EF4-FFF2-40B4-BE49-F238E27FC236}">
                  <a16:creationId xmlns:a16="http://schemas.microsoft.com/office/drawing/2014/main" id="{DF566FCF-DEC3-43E9-A36F-F37A40E3A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104" y="3081393"/>
              <a:ext cx="107944" cy="67261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3" name="Freeform 652">
              <a:extLst>
                <a:ext uri="{FF2B5EF4-FFF2-40B4-BE49-F238E27FC236}">
                  <a16:creationId xmlns:a16="http://schemas.microsoft.com/office/drawing/2014/main" id="{BBDB0254-22E4-48B0-BDE3-DE92C13F2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582" y="3129184"/>
              <a:ext cx="19466" cy="19471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4" name="Freeform 653">
              <a:extLst>
                <a:ext uri="{FF2B5EF4-FFF2-40B4-BE49-F238E27FC236}">
                  <a16:creationId xmlns:a16="http://schemas.microsoft.com/office/drawing/2014/main" id="{9D600533-69F9-4868-9B0B-0310F77B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9877" y="3008822"/>
              <a:ext cx="104407" cy="93813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5" name="Freeform 654">
              <a:extLst>
                <a:ext uri="{FF2B5EF4-FFF2-40B4-BE49-F238E27FC236}">
                  <a16:creationId xmlns:a16="http://schemas.microsoft.com/office/drawing/2014/main" id="{BF161FCF-A839-4E24-B31E-B0C46F61C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5515" y="2853059"/>
              <a:ext cx="77861" cy="115052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6" name="Freeform 655">
              <a:extLst>
                <a:ext uri="{FF2B5EF4-FFF2-40B4-BE49-F238E27FC236}">
                  <a16:creationId xmlns:a16="http://schemas.microsoft.com/office/drawing/2014/main" id="{53F1BC59-D2D6-4D38-92E6-7CBA963B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890" y="2957493"/>
              <a:ext cx="231814" cy="269045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7" name="Freeform 656">
              <a:extLst>
                <a:ext uri="{FF2B5EF4-FFF2-40B4-BE49-F238E27FC236}">
                  <a16:creationId xmlns:a16="http://schemas.microsoft.com/office/drawing/2014/main" id="{FB3A1653-F50E-4AB8-956D-4C222487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661" y="3040683"/>
              <a:ext cx="461858" cy="274355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8" name="Freeform 657">
              <a:extLst>
                <a:ext uri="{FF2B5EF4-FFF2-40B4-BE49-F238E27FC236}">
                  <a16:creationId xmlns:a16="http://schemas.microsoft.com/office/drawing/2014/main" id="{08928085-9615-4FE2-A159-BA7F4BFE2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2557" y="3143344"/>
              <a:ext cx="155723" cy="63721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59" name="Freeform 658">
              <a:extLst>
                <a:ext uri="{FF2B5EF4-FFF2-40B4-BE49-F238E27FC236}">
                  <a16:creationId xmlns:a16="http://schemas.microsoft.com/office/drawing/2014/main" id="{3E4FAE31-1F60-4D6E-9ED7-744AA6046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203" y="2909700"/>
              <a:ext cx="244201" cy="1823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0" name="Freeform 659">
              <a:extLst>
                <a:ext uri="{FF2B5EF4-FFF2-40B4-BE49-F238E27FC236}">
                  <a16:creationId xmlns:a16="http://schemas.microsoft.com/office/drawing/2014/main" id="{769E9C10-57AE-4507-AB40-F077F2497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8" y="2899080"/>
              <a:ext cx="150413" cy="9912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1" name="Freeform 660">
              <a:extLst>
                <a:ext uri="{FF2B5EF4-FFF2-40B4-BE49-F238E27FC236}">
                  <a16:creationId xmlns:a16="http://schemas.microsoft.com/office/drawing/2014/main" id="{8F0FB2BF-250A-4352-A948-6866C5CB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8" y="2837129"/>
              <a:ext cx="185806" cy="93813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2" name="Freeform 661">
              <a:extLst>
                <a:ext uri="{FF2B5EF4-FFF2-40B4-BE49-F238E27FC236}">
                  <a16:creationId xmlns:a16="http://schemas.microsoft.com/office/drawing/2014/main" id="{980B441A-4AB8-4ED1-9819-5091D04F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203" y="2780489"/>
              <a:ext cx="123871" cy="77881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3" name="Freeform 662">
              <a:extLst>
                <a:ext uri="{FF2B5EF4-FFF2-40B4-BE49-F238E27FC236}">
                  <a16:creationId xmlns:a16="http://schemas.microsoft.com/office/drawing/2014/main" id="{BC539339-2DC4-4959-BCD0-2C10BBDF5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418" y="2941561"/>
              <a:ext cx="83170" cy="40711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4" name="Freeform 663">
              <a:extLst>
                <a:ext uri="{FF2B5EF4-FFF2-40B4-BE49-F238E27FC236}">
                  <a16:creationId xmlns:a16="http://schemas.microsoft.com/office/drawing/2014/main" id="{982E089B-851F-475D-9BEC-A240C60DE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238" y="2952180"/>
              <a:ext cx="247739" cy="217714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5" name="Freeform 664">
              <a:extLst>
                <a:ext uri="{FF2B5EF4-FFF2-40B4-BE49-F238E27FC236}">
                  <a16:creationId xmlns:a16="http://schemas.microsoft.com/office/drawing/2014/main" id="{56C6F0B1-07A3-4F6B-A961-EE4D621B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651" y="3180516"/>
              <a:ext cx="238892" cy="155763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6" name="Freeform 665">
              <a:extLst>
                <a:ext uri="{FF2B5EF4-FFF2-40B4-BE49-F238E27FC236}">
                  <a16:creationId xmlns:a16="http://schemas.microsoft.com/office/drawing/2014/main" id="{826B2C99-9EF7-44C8-810C-30C2743FD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991" y="3175205"/>
              <a:ext cx="86709" cy="104434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7" name="Freeform 666">
              <a:extLst>
                <a:ext uri="{FF2B5EF4-FFF2-40B4-BE49-F238E27FC236}">
                  <a16:creationId xmlns:a16="http://schemas.microsoft.com/office/drawing/2014/main" id="{92DE3236-8B23-469D-83D0-339123A00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383" y="3231845"/>
              <a:ext cx="51317" cy="5310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8" name="Freeform 667">
              <a:extLst>
                <a:ext uri="{FF2B5EF4-FFF2-40B4-BE49-F238E27FC236}">
                  <a16:creationId xmlns:a16="http://schemas.microsoft.com/office/drawing/2014/main" id="{B68FDB1C-A869-413F-8677-50B3EBCF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661" y="3315037"/>
              <a:ext cx="166340" cy="9912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69" name="Freeform 668">
              <a:extLst>
                <a:ext uri="{FF2B5EF4-FFF2-40B4-BE49-F238E27FC236}">
                  <a16:creationId xmlns:a16="http://schemas.microsoft.com/office/drawing/2014/main" id="{1E9AC631-E059-4872-846C-1C22F6144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6630" y="3290257"/>
              <a:ext cx="93788" cy="77881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0" name="Freeform 669">
              <a:extLst>
                <a:ext uri="{FF2B5EF4-FFF2-40B4-BE49-F238E27FC236}">
                  <a16:creationId xmlns:a16="http://schemas.microsoft.com/office/drawing/2014/main" id="{4D2E73CB-728A-4682-BDA7-FCD7984CA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872" y="3253086"/>
              <a:ext cx="115022" cy="139832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1" name="Freeform 670">
              <a:extLst>
                <a:ext uri="{FF2B5EF4-FFF2-40B4-BE49-F238E27FC236}">
                  <a16:creationId xmlns:a16="http://schemas.microsoft.com/office/drawing/2014/main" id="{4730027A-144D-456F-9960-C2AF089EF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939" y="3169896"/>
              <a:ext cx="182267" cy="9912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2" name="Freeform 671">
              <a:extLst>
                <a:ext uri="{FF2B5EF4-FFF2-40B4-BE49-F238E27FC236}">
                  <a16:creationId xmlns:a16="http://schemas.microsoft.com/office/drawing/2014/main" id="{93AE352C-F373-4A8B-B1AA-4B2A5C934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341" y="3392919"/>
              <a:ext cx="161032" cy="1663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3" name="Freeform 672">
              <a:extLst>
                <a:ext uri="{FF2B5EF4-FFF2-40B4-BE49-F238E27FC236}">
                  <a16:creationId xmlns:a16="http://schemas.microsoft.com/office/drawing/2014/main" id="{B6CB9676-B497-4754-972B-7F3FBE90F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448" y="3384067"/>
              <a:ext cx="77861" cy="5133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4" name="Freeform 673">
              <a:extLst>
                <a:ext uri="{FF2B5EF4-FFF2-40B4-BE49-F238E27FC236}">
                  <a16:creationId xmlns:a16="http://schemas.microsoft.com/office/drawing/2014/main" id="{077AC605-7F2A-4731-99C7-2B2F1C8B0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5109" y="3368139"/>
              <a:ext cx="46009" cy="93813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5" name="Freeform 674">
              <a:extLst>
                <a:ext uri="{FF2B5EF4-FFF2-40B4-BE49-F238E27FC236}">
                  <a16:creationId xmlns:a16="http://schemas.microsoft.com/office/drawing/2014/main" id="{F9B30018-C3FB-4DF0-A33E-C337D68EF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651" y="3378759"/>
              <a:ext cx="67243" cy="46022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6" name="Freeform 675">
              <a:extLst>
                <a:ext uri="{FF2B5EF4-FFF2-40B4-BE49-F238E27FC236}">
                  <a16:creationId xmlns:a16="http://schemas.microsoft.com/office/drawing/2014/main" id="{3A3EFAE0-F48B-424F-BDC5-E75759AA5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1453" y="3408848"/>
              <a:ext cx="99097" cy="83192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7" name="Freeform 676">
              <a:extLst>
                <a:ext uri="{FF2B5EF4-FFF2-40B4-BE49-F238E27FC236}">
                  <a16:creationId xmlns:a16="http://schemas.microsoft.com/office/drawing/2014/main" id="{F3983031-73A4-4825-934A-220A7ACC3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8614" y="3451329"/>
              <a:ext cx="513175" cy="435427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8" name="Freeform 677">
              <a:extLst>
                <a:ext uri="{FF2B5EF4-FFF2-40B4-BE49-F238E27FC236}">
                  <a16:creationId xmlns:a16="http://schemas.microsoft.com/office/drawing/2014/main" id="{AD627AB1-45A3-40CE-A5F3-2ADF0203D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9231" y="3456640"/>
              <a:ext cx="40701" cy="3009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79" name="Freeform 678">
              <a:extLst>
                <a:ext uri="{FF2B5EF4-FFF2-40B4-BE49-F238E27FC236}">
                  <a16:creationId xmlns:a16="http://schemas.microsoft.com/office/drawing/2014/main" id="{1355B99C-9044-46FF-B620-356232600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8899" y="3330967"/>
              <a:ext cx="182267" cy="93813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0" name="Freeform 679">
              <a:extLst>
                <a:ext uri="{FF2B5EF4-FFF2-40B4-BE49-F238E27FC236}">
                  <a16:creationId xmlns:a16="http://schemas.microsoft.com/office/drawing/2014/main" id="{88D8BDA3-ADCC-49F0-99A9-990A9A914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4541" y="3392919"/>
              <a:ext cx="139796" cy="109743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1" name="Freeform 680">
              <a:extLst>
                <a:ext uri="{FF2B5EF4-FFF2-40B4-BE49-F238E27FC236}">
                  <a16:creationId xmlns:a16="http://schemas.microsoft.com/office/drawing/2014/main" id="{3BC941A3-090C-4A4D-9288-B1DFE58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549" y="3736305"/>
              <a:ext cx="46009" cy="5310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2" name="Freeform 681">
              <a:extLst>
                <a:ext uri="{FF2B5EF4-FFF2-40B4-BE49-F238E27FC236}">
                  <a16:creationId xmlns:a16="http://schemas.microsoft.com/office/drawing/2014/main" id="{38314DE7-058F-498E-B73A-5E24590EC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340" y="3539830"/>
              <a:ext cx="180497" cy="139832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3" name="Freeform 682">
              <a:extLst>
                <a:ext uri="{FF2B5EF4-FFF2-40B4-BE49-F238E27FC236}">
                  <a16:creationId xmlns:a16="http://schemas.microsoft.com/office/drawing/2014/main" id="{EA63A425-7C3C-4572-807A-2C1FE6543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09" y="3529211"/>
              <a:ext cx="258357" cy="244264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4" name="Freeform 683">
              <a:extLst>
                <a:ext uri="{FF2B5EF4-FFF2-40B4-BE49-F238E27FC236}">
                  <a16:creationId xmlns:a16="http://schemas.microsoft.com/office/drawing/2014/main" id="{00869ED7-73C6-4AF6-B05B-84BEA8472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138" y="3387609"/>
              <a:ext cx="491940" cy="187623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5" name="Freeform 684">
              <a:extLst>
                <a:ext uri="{FF2B5EF4-FFF2-40B4-BE49-F238E27FC236}">
                  <a16:creationId xmlns:a16="http://schemas.microsoft.com/office/drawing/2014/main" id="{BF5B3803-DCC7-4BCB-A866-B6A628D52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9104" y="3684974"/>
              <a:ext cx="545027" cy="437198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6" name="Freeform 685">
              <a:extLst>
                <a:ext uri="{FF2B5EF4-FFF2-40B4-BE49-F238E27FC236}">
                  <a16:creationId xmlns:a16="http://schemas.microsoft.com/office/drawing/2014/main" id="{94CAE411-AAE7-4657-8A89-0D574DC8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9722" y="3653112"/>
              <a:ext cx="107944" cy="115052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7" name="Freeform 686">
              <a:extLst>
                <a:ext uri="{FF2B5EF4-FFF2-40B4-BE49-F238E27FC236}">
                  <a16:creationId xmlns:a16="http://schemas.microsoft.com/office/drawing/2014/main" id="{6284D143-E903-466C-B4EC-0571AD884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5031" y="3612403"/>
              <a:ext cx="40701" cy="46022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8" name="Freeform 687">
              <a:extLst>
                <a:ext uri="{FF2B5EF4-FFF2-40B4-BE49-F238E27FC236}">
                  <a16:creationId xmlns:a16="http://schemas.microsoft.com/office/drawing/2014/main" id="{A142E319-74B9-49CD-848A-F0C488323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9722" y="3674354"/>
              <a:ext cx="15927" cy="37170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89" name="Freeform 688">
              <a:extLst>
                <a:ext uri="{FF2B5EF4-FFF2-40B4-BE49-F238E27FC236}">
                  <a16:creationId xmlns:a16="http://schemas.microsoft.com/office/drawing/2014/main" id="{100EA698-F399-4634-826F-A7B97419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8488" y="3653112"/>
              <a:ext cx="42469" cy="13629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0" name="Freeform 689">
              <a:extLst>
                <a:ext uri="{FF2B5EF4-FFF2-40B4-BE49-F238E27FC236}">
                  <a16:creationId xmlns:a16="http://schemas.microsoft.com/office/drawing/2014/main" id="{69E240BE-6678-431F-9EBF-CB43763B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492" y="3856666"/>
              <a:ext cx="26543" cy="40711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1" name="Freeform 690">
              <a:extLst>
                <a:ext uri="{FF2B5EF4-FFF2-40B4-BE49-F238E27FC236}">
                  <a16:creationId xmlns:a16="http://schemas.microsoft.com/office/drawing/2014/main" id="{AEF499B2-89C6-45EB-B276-DC8B1940A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6145" y="4049600"/>
              <a:ext cx="276052" cy="175234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2" name="Freeform 691">
              <a:extLst>
                <a:ext uri="{FF2B5EF4-FFF2-40B4-BE49-F238E27FC236}">
                  <a16:creationId xmlns:a16="http://schemas.microsoft.com/office/drawing/2014/main" id="{F2B1DC6D-744F-4A34-AA78-27CF190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0344" y="3856666"/>
              <a:ext cx="212348" cy="254884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3" name="Freeform 692">
              <a:extLst>
                <a:ext uri="{FF2B5EF4-FFF2-40B4-BE49-F238E27FC236}">
                  <a16:creationId xmlns:a16="http://schemas.microsoft.com/office/drawing/2014/main" id="{A7B85E4B-AB12-4DA7-B309-F5C9D5A18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1583" y="3357519"/>
              <a:ext cx="284901" cy="123903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4" name="Freeform 693">
              <a:extLst>
                <a:ext uri="{FF2B5EF4-FFF2-40B4-BE49-F238E27FC236}">
                  <a16:creationId xmlns:a16="http://schemas.microsoft.com/office/drawing/2014/main" id="{6B23EE01-1CB2-421E-B464-3351E2D3E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4749" y="3279637"/>
              <a:ext cx="461858" cy="270814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5" name="Freeform 694">
              <a:extLst>
                <a:ext uri="{FF2B5EF4-FFF2-40B4-BE49-F238E27FC236}">
                  <a16:creationId xmlns:a16="http://schemas.microsoft.com/office/drawing/2014/main" id="{7E59E127-2C85-47CA-9D3A-2F2791ED8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545" y="3580542"/>
              <a:ext cx="0" cy="5311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6" name="Freeform 695">
              <a:extLst>
                <a:ext uri="{FF2B5EF4-FFF2-40B4-BE49-F238E27FC236}">
                  <a16:creationId xmlns:a16="http://schemas.microsoft.com/office/drawing/2014/main" id="{94F67974-C479-451A-8ECD-40846E59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5653" y="3373448"/>
              <a:ext cx="378686" cy="223023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7" name="Freeform 696">
              <a:extLst>
                <a:ext uri="{FF2B5EF4-FFF2-40B4-BE49-F238E27FC236}">
                  <a16:creationId xmlns:a16="http://schemas.microsoft.com/office/drawing/2014/main" id="{B880CA62-8EDA-42C0-B9F8-915C76CB4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5576" y="3424779"/>
              <a:ext cx="207039" cy="139832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8" name="Freeform 697">
              <a:extLst>
                <a:ext uri="{FF2B5EF4-FFF2-40B4-BE49-F238E27FC236}">
                  <a16:creationId xmlns:a16="http://schemas.microsoft.com/office/drawing/2014/main" id="{F2A94DBA-03F7-4D4E-877B-49BC069C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237" y="3545141"/>
              <a:ext cx="430007" cy="384097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299" name="Freeform 698">
              <a:extLst>
                <a:ext uri="{FF2B5EF4-FFF2-40B4-BE49-F238E27FC236}">
                  <a16:creationId xmlns:a16="http://schemas.microsoft.com/office/drawing/2014/main" id="{342B4C4D-4158-40AC-BD18-0DC2D6A2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8001" y="3497350"/>
              <a:ext cx="389305" cy="27612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0" name="Freeform 699">
              <a:extLst>
                <a:ext uri="{FF2B5EF4-FFF2-40B4-BE49-F238E27FC236}">
                  <a16:creationId xmlns:a16="http://schemas.microsoft.com/office/drawing/2014/main" id="{75349B74-42EC-4D99-B162-3AF7A378A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610" y="3274326"/>
              <a:ext cx="14156" cy="21241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1" name="Freeform 700">
              <a:extLst>
                <a:ext uri="{FF2B5EF4-FFF2-40B4-BE49-F238E27FC236}">
                  <a16:creationId xmlns:a16="http://schemas.microsoft.com/office/drawing/2014/main" id="{6979FD85-3FC5-4E19-84A3-AD18CF1842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5239" y="2946872"/>
              <a:ext cx="1052894" cy="504459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2" name="Freeform 701">
              <a:extLst>
                <a:ext uri="{FF2B5EF4-FFF2-40B4-BE49-F238E27FC236}">
                  <a16:creationId xmlns:a16="http://schemas.microsoft.com/office/drawing/2014/main" id="{A49709AA-2BA8-4A53-B882-504FC51E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5041" y="3575231"/>
              <a:ext cx="727292" cy="775272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3" name="Freeform 702">
              <a:extLst>
                <a:ext uri="{FF2B5EF4-FFF2-40B4-BE49-F238E27FC236}">
                  <a16:creationId xmlns:a16="http://schemas.microsoft.com/office/drawing/2014/main" id="{66407938-2E37-4CFB-BFC0-CA490DC46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3155" y="3789405"/>
              <a:ext cx="212348" cy="509769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4" name="Freeform 703">
              <a:extLst>
                <a:ext uri="{FF2B5EF4-FFF2-40B4-BE49-F238E27FC236}">
                  <a16:creationId xmlns:a16="http://schemas.microsoft.com/office/drawing/2014/main" id="{5686AFC1-FAFA-4545-A006-89CBE0AD2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59" y="3851355"/>
              <a:ext cx="118563" cy="145143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5" name="Freeform 704">
              <a:extLst>
                <a:ext uri="{FF2B5EF4-FFF2-40B4-BE49-F238E27FC236}">
                  <a16:creationId xmlns:a16="http://schemas.microsoft.com/office/drawing/2014/main" id="{B1AF56DD-BA3E-46CF-B29A-B3B267149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7024" y="4012428"/>
              <a:ext cx="217657" cy="400027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6" name="Freeform 705">
              <a:extLst>
                <a:ext uri="{FF2B5EF4-FFF2-40B4-BE49-F238E27FC236}">
                  <a16:creationId xmlns:a16="http://schemas.microsoft.com/office/drawing/2014/main" id="{525D2E7A-3954-4518-BEA5-AAFDD895C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5586" y="3929237"/>
              <a:ext cx="198192" cy="405338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7" name="Freeform 706">
              <a:extLst>
                <a:ext uri="{FF2B5EF4-FFF2-40B4-BE49-F238E27FC236}">
                  <a16:creationId xmlns:a16="http://schemas.microsoft.com/office/drawing/2014/main" id="{28224D0F-1B06-48FE-AE58-D622963A7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577" y="3961098"/>
              <a:ext cx="191114" cy="233644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8" name="Freeform 707">
              <a:extLst>
                <a:ext uri="{FF2B5EF4-FFF2-40B4-BE49-F238E27FC236}">
                  <a16:creationId xmlns:a16="http://schemas.microsoft.com/office/drawing/2014/main" id="{FE51D2B2-676D-41D1-9F96-20C8CD154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886" y="4594767"/>
              <a:ext cx="233583" cy="198243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09" name="Freeform 708">
              <a:extLst>
                <a:ext uri="{FF2B5EF4-FFF2-40B4-BE49-F238E27FC236}">
                  <a16:creationId xmlns:a16="http://schemas.microsoft.com/office/drawing/2014/main" id="{FCA7FDEC-F31F-4E45-ACC2-FC9BCD52CD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161" y="4626630"/>
              <a:ext cx="265436" cy="21240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0" name="Freeform 709">
              <a:extLst>
                <a:ext uri="{FF2B5EF4-FFF2-40B4-BE49-F238E27FC236}">
                  <a16:creationId xmlns:a16="http://schemas.microsoft.com/office/drawing/2014/main" id="{47192A65-ACC6-49A1-A620-7652D25A6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542" y="4433697"/>
              <a:ext cx="265436" cy="233644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1" name="Freeform 710">
              <a:extLst>
                <a:ext uri="{FF2B5EF4-FFF2-40B4-BE49-F238E27FC236}">
                  <a16:creationId xmlns:a16="http://schemas.microsoft.com/office/drawing/2014/main" id="{4A9CCD52-4E1D-4CA9-89FE-ED0AE8755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468" y="4371744"/>
              <a:ext cx="254818" cy="1663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2" name="Freeform 711">
              <a:extLst>
                <a:ext uri="{FF2B5EF4-FFF2-40B4-BE49-F238E27FC236}">
                  <a16:creationId xmlns:a16="http://schemas.microsoft.com/office/drawing/2014/main" id="{45CCA426-4486-470A-9B15-690519467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986" y="3794715"/>
              <a:ext cx="88478" cy="5133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3" name="Freeform 712">
              <a:extLst>
                <a:ext uri="{FF2B5EF4-FFF2-40B4-BE49-F238E27FC236}">
                  <a16:creationId xmlns:a16="http://schemas.microsoft.com/office/drawing/2014/main" id="{0C93AB14-8627-4304-9BF0-71E63C21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6485" y="3736305"/>
              <a:ext cx="192882" cy="120361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4" name="Freeform 713">
              <a:extLst>
                <a:ext uri="{FF2B5EF4-FFF2-40B4-BE49-F238E27FC236}">
                  <a16:creationId xmlns:a16="http://schemas.microsoft.com/office/drawing/2014/main" id="{B3FF2688-10B1-49E6-AB88-49F302ED8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0894" y="4173501"/>
              <a:ext cx="145104" cy="120361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5" name="Freeform 714">
              <a:extLst>
                <a:ext uri="{FF2B5EF4-FFF2-40B4-BE49-F238E27FC236}">
                  <a16:creationId xmlns:a16="http://schemas.microsoft.com/office/drawing/2014/main" id="{743BF41E-4238-4CCC-930D-F5C8FDC5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4267" y="4385904"/>
              <a:ext cx="115022" cy="13629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6" name="Freeform 715">
              <a:extLst>
                <a:ext uri="{FF2B5EF4-FFF2-40B4-BE49-F238E27FC236}">
                  <a16:creationId xmlns:a16="http://schemas.microsoft.com/office/drawing/2014/main" id="{FBEBF2B1-9F43-4215-908A-A77420A2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606" y="3008822"/>
              <a:ext cx="1555452" cy="1014227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7" name="Freeform 716">
              <a:extLst>
                <a:ext uri="{FF2B5EF4-FFF2-40B4-BE49-F238E27FC236}">
                  <a16:creationId xmlns:a16="http://schemas.microsoft.com/office/drawing/2014/main" id="{BF0EE865-61F8-43EC-9D08-35116245F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4059" y="3060154"/>
              <a:ext cx="814001" cy="354005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8" name="Freeform 717">
              <a:extLst>
                <a:ext uri="{FF2B5EF4-FFF2-40B4-BE49-F238E27FC236}">
                  <a16:creationId xmlns:a16="http://schemas.microsoft.com/office/drawing/2014/main" id="{9005AB06-709C-431A-8674-D179AF75C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77" y="2380462"/>
              <a:ext cx="325600" cy="56110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19" name="Freeform 718">
              <a:extLst>
                <a:ext uri="{FF2B5EF4-FFF2-40B4-BE49-F238E27FC236}">
                  <a16:creationId xmlns:a16="http://schemas.microsoft.com/office/drawing/2014/main" id="{EF0571CB-31F2-4760-AAB2-84C4FB108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2270" y="2337982"/>
              <a:ext cx="279592" cy="437198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0" name="Freeform 719">
              <a:extLst>
                <a:ext uri="{FF2B5EF4-FFF2-40B4-BE49-F238E27FC236}">
                  <a16:creationId xmlns:a16="http://schemas.microsoft.com/office/drawing/2014/main" id="{30D93CCA-6B0D-43F6-9ED7-E304795C5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346" y="2286650"/>
              <a:ext cx="663588" cy="555790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1" name="Freeform 720">
              <a:extLst>
                <a:ext uri="{FF2B5EF4-FFF2-40B4-BE49-F238E27FC236}">
                  <a16:creationId xmlns:a16="http://schemas.microsoft.com/office/drawing/2014/main" id="{EAAEDD30-6970-401D-AEF6-6C340DCA5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6838" y="1953885"/>
              <a:ext cx="4202726" cy="1465585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2" name="Freeform 721">
              <a:extLst>
                <a:ext uri="{FF2B5EF4-FFF2-40B4-BE49-F238E27FC236}">
                  <a16:creationId xmlns:a16="http://schemas.microsoft.com/office/drawing/2014/main" id="{EE4B5482-B6B0-462A-BC9E-38ABEF765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3087" y="2987582"/>
              <a:ext cx="77861" cy="1663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3" name="Freeform 722">
              <a:extLst>
                <a:ext uri="{FF2B5EF4-FFF2-40B4-BE49-F238E27FC236}">
                  <a16:creationId xmlns:a16="http://schemas.microsoft.com/office/drawing/2014/main" id="{0D05F8C3-321E-42AF-9C63-23FE75F5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9013" y="3148654"/>
              <a:ext cx="77861" cy="120361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4" name="Freeform 723">
              <a:extLst>
                <a:ext uri="{FF2B5EF4-FFF2-40B4-BE49-F238E27FC236}">
                  <a16:creationId xmlns:a16="http://schemas.microsoft.com/office/drawing/2014/main" id="{F3B95238-AEC4-45E2-8B5A-C38F833E5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8473" y="3502661"/>
              <a:ext cx="109714" cy="130983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5" name="Freeform 724">
              <a:extLst>
                <a:ext uri="{FF2B5EF4-FFF2-40B4-BE49-F238E27FC236}">
                  <a16:creationId xmlns:a16="http://schemas.microsoft.com/office/drawing/2014/main" id="{501A26F6-6B88-40F4-A901-46CE4A1D4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2466" y="3362828"/>
              <a:ext cx="166340" cy="161074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6" name="Freeform 725">
              <a:extLst>
                <a:ext uri="{FF2B5EF4-FFF2-40B4-BE49-F238E27FC236}">
                  <a16:creationId xmlns:a16="http://schemas.microsoft.com/office/drawing/2014/main" id="{51D66815-4818-4DE8-96EB-2606C3E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2425" y="2952180"/>
              <a:ext cx="123871" cy="12921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7" name="Freeform 726">
              <a:extLst>
                <a:ext uri="{FF2B5EF4-FFF2-40B4-BE49-F238E27FC236}">
                  <a16:creationId xmlns:a16="http://schemas.microsoft.com/office/drawing/2014/main" id="{CC638EF6-DB0A-4C20-BDB4-D9FF7FF66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358" y="2946872"/>
              <a:ext cx="83170" cy="5133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8" name="Freeform 727">
              <a:extLst>
                <a:ext uri="{FF2B5EF4-FFF2-40B4-BE49-F238E27FC236}">
                  <a16:creationId xmlns:a16="http://schemas.microsoft.com/office/drawing/2014/main" id="{456210A2-BCEB-4E31-B2A9-CDAB114A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276" y="3336277"/>
              <a:ext cx="325600" cy="238955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29" name="Freeform 728">
              <a:extLst>
                <a:ext uri="{FF2B5EF4-FFF2-40B4-BE49-F238E27FC236}">
                  <a16:creationId xmlns:a16="http://schemas.microsoft.com/office/drawing/2014/main" id="{AFD38C1A-9399-4B45-ABA0-90DCDC2C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276" y="3387609"/>
              <a:ext cx="83170" cy="157534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0" name="Freeform 729">
              <a:extLst>
                <a:ext uri="{FF2B5EF4-FFF2-40B4-BE49-F238E27FC236}">
                  <a16:creationId xmlns:a16="http://schemas.microsoft.com/office/drawing/2014/main" id="{9D364F5F-D5BD-4BA4-9DD5-D42311C44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852" y="4812481"/>
              <a:ext cx="274284" cy="458439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1" name="Freeform 730">
              <a:extLst>
                <a:ext uri="{FF2B5EF4-FFF2-40B4-BE49-F238E27FC236}">
                  <a16:creationId xmlns:a16="http://schemas.microsoft.com/office/drawing/2014/main" id="{DF8EE258-662B-49DA-BA94-D64CB3DD0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7787" y="4798321"/>
              <a:ext cx="83170" cy="196475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2" name="Freeform 731">
              <a:extLst>
                <a:ext uri="{FF2B5EF4-FFF2-40B4-BE49-F238E27FC236}">
                  <a16:creationId xmlns:a16="http://schemas.microsoft.com/office/drawing/2014/main" id="{BA771CBA-98D3-4572-AA73-B34CCC22F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6425" y="4761151"/>
              <a:ext cx="311443" cy="260195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3" name="Freeform 732">
              <a:extLst>
                <a:ext uri="{FF2B5EF4-FFF2-40B4-BE49-F238E27FC236}">
                  <a16:creationId xmlns:a16="http://schemas.microsoft.com/office/drawing/2014/main" id="{0C3B5AF8-2FC3-4C2C-97B5-6DE623B3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304" y="4994795"/>
              <a:ext cx="330909" cy="327457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4" name="Freeform 733">
              <a:extLst>
                <a:ext uri="{FF2B5EF4-FFF2-40B4-BE49-F238E27FC236}">
                  <a16:creationId xmlns:a16="http://schemas.microsoft.com/office/drawing/2014/main" id="{2B790D69-A5BC-4659-B8E6-388BF9E96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151" y="4407146"/>
              <a:ext cx="472476" cy="49383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5" name="Freeform 734">
              <a:extLst>
                <a:ext uri="{FF2B5EF4-FFF2-40B4-BE49-F238E27FC236}">
                  <a16:creationId xmlns:a16="http://schemas.microsoft.com/office/drawing/2014/main" id="{194BFAEC-28D7-4D2A-982D-8A360A5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842" y="4699201"/>
              <a:ext cx="291979" cy="327457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6" name="Freeform 735">
              <a:extLst>
                <a:ext uri="{FF2B5EF4-FFF2-40B4-BE49-F238E27FC236}">
                  <a16:creationId xmlns:a16="http://schemas.microsoft.com/office/drawing/2014/main" id="{A946701F-8535-4F1E-9E99-048691D21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0417" y="5010726"/>
              <a:ext cx="238892" cy="249575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7" name="Freeform 736">
              <a:extLst>
                <a:ext uri="{FF2B5EF4-FFF2-40B4-BE49-F238E27FC236}">
                  <a16:creationId xmlns:a16="http://schemas.microsoft.com/office/drawing/2014/main" id="{70ED1F16-F45B-4639-A609-DE8738DF1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9595" y="4959394"/>
              <a:ext cx="203501" cy="180543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8" name="Freeform 737">
              <a:extLst>
                <a:ext uri="{FF2B5EF4-FFF2-40B4-BE49-F238E27FC236}">
                  <a16:creationId xmlns:a16="http://schemas.microsoft.com/office/drawing/2014/main" id="{B724E5ED-E498-44E8-A08A-3753ADF2B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5852" y="5228438"/>
              <a:ext cx="51317" cy="58412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39" name="Freeform 738">
              <a:extLst>
                <a:ext uri="{FF2B5EF4-FFF2-40B4-BE49-F238E27FC236}">
                  <a16:creationId xmlns:a16="http://schemas.microsoft.com/office/drawing/2014/main" id="{D4219D18-28AC-48A8-81F3-CEEA97DE5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7247" y="5134628"/>
              <a:ext cx="410539" cy="359316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0" name="Freeform 739">
              <a:extLst>
                <a:ext uri="{FF2B5EF4-FFF2-40B4-BE49-F238E27FC236}">
                  <a16:creationId xmlns:a16="http://schemas.microsoft.com/office/drawing/2014/main" id="{72FA3178-4D03-4A91-BE6F-FB2D90CDC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2681" y="5306321"/>
              <a:ext cx="67243" cy="69032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1" name="Freeform 740">
              <a:extLst>
                <a:ext uri="{FF2B5EF4-FFF2-40B4-BE49-F238E27FC236}">
                  <a16:creationId xmlns:a16="http://schemas.microsoft.com/office/drawing/2014/main" id="{DF530ADE-EF79-49BC-943E-802E8B22C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8151" y="4662028"/>
              <a:ext cx="26543" cy="42480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2" name="Freeform 741">
              <a:extLst>
                <a:ext uri="{FF2B5EF4-FFF2-40B4-BE49-F238E27FC236}">
                  <a16:creationId xmlns:a16="http://schemas.microsoft.com/office/drawing/2014/main" id="{B76B7530-902F-48E4-9C90-38307C6AF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76" y="4449626"/>
              <a:ext cx="180497" cy="233644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3" name="Freeform 742">
              <a:extLst>
                <a:ext uri="{FF2B5EF4-FFF2-40B4-BE49-F238E27FC236}">
                  <a16:creationId xmlns:a16="http://schemas.microsoft.com/office/drawing/2014/main" id="{3B88C7EF-4895-4501-AACC-C469231C9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1238" y="4262002"/>
              <a:ext cx="330909" cy="233644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4" name="Freeform 743">
              <a:extLst>
                <a:ext uri="{FF2B5EF4-FFF2-40B4-BE49-F238E27FC236}">
                  <a16:creationId xmlns:a16="http://schemas.microsoft.com/office/drawing/2014/main" id="{96C43485-ACCE-4895-9ECE-555B8B829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168" y="3929237"/>
              <a:ext cx="606963" cy="42657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5" name="Freeform 744">
              <a:extLst>
                <a:ext uri="{FF2B5EF4-FFF2-40B4-BE49-F238E27FC236}">
                  <a16:creationId xmlns:a16="http://schemas.microsoft.com/office/drawing/2014/main" id="{1BFBD9F9-B2E0-4F00-B8E1-F7CBA025D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733" y="3939857"/>
              <a:ext cx="426466" cy="525699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6" name="Freeform 745">
              <a:extLst>
                <a:ext uri="{FF2B5EF4-FFF2-40B4-BE49-F238E27FC236}">
                  <a16:creationId xmlns:a16="http://schemas.microsoft.com/office/drawing/2014/main" id="{0B39427E-F010-407F-973B-9C9056DB2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114" y="4074379"/>
              <a:ext cx="166340" cy="15045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7" name="Freeform 746">
              <a:extLst>
                <a:ext uri="{FF2B5EF4-FFF2-40B4-BE49-F238E27FC236}">
                  <a16:creationId xmlns:a16="http://schemas.microsoft.com/office/drawing/2014/main" id="{84914950-E0B3-4630-9286-CDAAF7349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404" y="4146952"/>
              <a:ext cx="383996" cy="31860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8" name="Freeform 747">
              <a:extLst>
                <a:ext uri="{FF2B5EF4-FFF2-40B4-BE49-F238E27FC236}">
                  <a16:creationId xmlns:a16="http://schemas.microsoft.com/office/drawing/2014/main" id="{3EF8A612-E9F5-4D57-8945-E737DA79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870" y="4240763"/>
              <a:ext cx="451240" cy="431887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49" name="Freeform 748">
              <a:extLst>
                <a:ext uri="{FF2B5EF4-FFF2-40B4-BE49-F238E27FC236}">
                  <a16:creationId xmlns:a16="http://schemas.microsoft.com/office/drawing/2014/main" id="{CA37576C-3387-45B4-BE7B-157D31B76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1371" y="4215982"/>
              <a:ext cx="46009" cy="56640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0" name="Freeform 749">
              <a:extLst>
                <a:ext uri="{FF2B5EF4-FFF2-40B4-BE49-F238E27FC236}">
                  <a16:creationId xmlns:a16="http://schemas.microsoft.com/office/drawing/2014/main" id="{45D1A945-E9B8-422F-B305-96AEBA03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927" y="4444317"/>
              <a:ext cx="134486" cy="145143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1" name="Freeform 750">
              <a:extLst>
                <a:ext uri="{FF2B5EF4-FFF2-40B4-BE49-F238E27FC236}">
                  <a16:creationId xmlns:a16="http://schemas.microsoft.com/office/drawing/2014/main" id="{5C38E9DC-1517-4880-B5FE-D1F9FBE4A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4000" y="4610699"/>
              <a:ext cx="51317" cy="5133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2" name="Freeform 751">
              <a:extLst>
                <a:ext uri="{FF2B5EF4-FFF2-40B4-BE49-F238E27FC236}">
                  <a16:creationId xmlns:a16="http://schemas.microsoft.com/office/drawing/2014/main" id="{984EB875-4A3A-41D0-B5DC-43659FCE9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4000" y="4578839"/>
              <a:ext cx="56625" cy="47791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3" name="Freeform 752">
              <a:extLst>
                <a:ext uri="{FF2B5EF4-FFF2-40B4-BE49-F238E27FC236}">
                  <a16:creationId xmlns:a16="http://schemas.microsoft.com/office/drawing/2014/main" id="{BE0632AA-9111-41CC-B396-8F014C99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4618" y="4562908"/>
              <a:ext cx="279592" cy="30267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4" name="Freeform 753">
              <a:extLst>
                <a:ext uri="{FF2B5EF4-FFF2-40B4-BE49-F238E27FC236}">
                  <a16:creationId xmlns:a16="http://schemas.microsoft.com/office/drawing/2014/main" id="{2EA1F7E0-50AC-43D7-9355-4B2C74E75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6752" y="4490337"/>
              <a:ext cx="139796" cy="161074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5" name="Freeform 754">
              <a:extLst>
                <a:ext uri="{FF2B5EF4-FFF2-40B4-BE49-F238E27FC236}">
                  <a16:creationId xmlns:a16="http://schemas.microsoft.com/office/drawing/2014/main" id="{2B582D24-A359-460E-81D5-ACE6015F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599" y="4490337"/>
              <a:ext cx="58396" cy="37170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6" name="Freeform 755">
              <a:extLst>
                <a:ext uri="{FF2B5EF4-FFF2-40B4-BE49-F238E27FC236}">
                  <a16:creationId xmlns:a16="http://schemas.microsoft.com/office/drawing/2014/main" id="{970EC187-FAF8-418F-A573-4FF31E410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133" y="4210673"/>
              <a:ext cx="191114" cy="29559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7" name="Freeform 756">
              <a:extLst>
                <a:ext uri="{FF2B5EF4-FFF2-40B4-BE49-F238E27FC236}">
                  <a16:creationId xmlns:a16="http://schemas.microsoft.com/office/drawing/2014/main" id="{186266EF-7013-491C-BC17-E54E18660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2635" y="4224833"/>
              <a:ext cx="77861" cy="161074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8" name="Freeform 757">
              <a:extLst>
                <a:ext uri="{FF2B5EF4-FFF2-40B4-BE49-F238E27FC236}">
                  <a16:creationId xmlns:a16="http://schemas.microsoft.com/office/drawing/2014/main" id="{34DED859-9D60-42D6-A690-407DB1E85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21" y="4184120"/>
              <a:ext cx="306135" cy="26550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59" name="Freeform 758">
              <a:extLst>
                <a:ext uri="{FF2B5EF4-FFF2-40B4-BE49-F238E27FC236}">
                  <a16:creationId xmlns:a16="http://schemas.microsoft.com/office/drawing/2014/main" id="{F3BBFA93-CACA-41DA-B623-F1163CEF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6295" y="4152259"/>
              <a:ext cx="219427" cy="155763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0" name="Freeform 759">
              <a:extLst>
                <a:ext uri="{FF2B5EF4-FFF2-40B4-BE49-F238E27FC236}">
                  <a16:creationId xmlns:a16="http://schemas.microsoft.com/office/drawing/2014/main" id="{5046A693-512A-4F88-A132-44C0E68EA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169" y="4267312"/>
              <a:ext cx="51317" cy="123903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1" name="Freeform 760">
              <a:extLst>
                <a:ext uri="{FF2B5EF4-FFF2-40B4-BE49-F238E27FC236}">
                  <a16:creationId xmlns:a16="http://schemas.microsoft.com/office/drawing/2014/main" id="{F4F711FB-2955-4CE2-8BF1-08B9F8609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202" y="4272623"/>
              <a:ext cx="164570" cy="161074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2" name="Freeform 761">
              <a:extLst>
                <a:ext uri="{FF2B5EF4-FFF2-40B4-BE49-F238E27FC236}">
                  <a16:creationId xmlns:a16="http://schemas.microsoft.com/office/drawing/2014/main" id="{65136C16-F3F5-4760-81C9-C0C17954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999" y="4267312"/>
              <a:ext cx="118563" cy="155763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3" name="Freeform 762">
              <a:extLst>
                <a:ext uri="{FF2B5EF4-FFF2-40B4-BE49-F238E27FC236}">
                  <a16:creationId xmlns:a16="http://schemas.microsoft.com/office/drawing/2014/main" id="{009B7467-DA04-47A9-BF25-40C6E6F98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72" y="4283242"/>
              <a:ext cx="77861" cy="93812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4" name="Freeform 763">
              <a:extLst>
                <a:ext uri="{FF2B5EF4-FFF2-40B4-BE49-F238E27FC236}">
                  <a16:creationId xmlns:a16="http://schemas.microsoft.com/office/drawing/2014/main" id="{D03AEB44-1A11-4F39-84C7-FBD12B9A7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5880" y="4323953"/>
              <a:ext cx="115022" cy="109743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5" name="Freeform 764">
              <a:extLst>
                <a:ext uri="{FF2B5EF4-FFF2-40B4-BE49-F238E27FC236}">
                  <a16:creationId xmlns:a16="http://schemas.microsoft.com/office/drawing/2014/main" id="{53208900-4729-471C-9CAC-65099C0B9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4479" y="4219522"/>
              <a:ext cx="180497" cy="152223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6" name="Freeform 765">
              <a:extLst>
                <a:ext uri="{FF2B5EF4-FFF2-40B4-BE49-F238E27FC236}">
                  <a16:creationId xmlns:a16="http://schemas.microsoft.com/office/drawing/2014/main" id="{24CF56C2-9BF8-458A-8DC2-AB942EE6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702" y="4224833"/>
              <a:ext cx="83170" cy="37170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7" name="Freeform 766">
              <a:extLst>
                <a:ext uri="{FF2B5EF4-FFF2-40B4-BE49-F238E27FC236}">
                  <a16:creationId xmlns:a16="http://schemas.microsoft.com/office/drawing/2014/main" id="{08E19B61-D1E0-4C11-8483-685698D3E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1393" y="4189431"/>
              <a:ext cx="77861" cy="21241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8" name="Freeform 767">
              <a:extLst>
                <a:ext uri="{FF2B5EF4-FFF2-40B4-BE49-F238E27FC236}">
                  <a16:creationId xmlns:a16="http://schemas.microsoft.com/office/drawing/2014/main" id="{D3FF3B28-D461-4953-8631-34323207A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775" y="3824806"/>
              <a:ext cx="311443" cy="354005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69" name="Freeform 768">
              <a:extLst>
                <a:ext uri="{FF2B5EF4-FFF2-40B4-BE49-F238E27FC236}">
                  <a16:creationId xmlns:a16="http://schemas.microsoft.com/office/drawing/2014/main" id="{D32677B0-0961-4EBC-B28B-646E22AC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0775" y="4116859"/>
              <a:ext cx="150413" cy="118594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0" name="Freeform 769">
              <a:extLst>
                <a:ext uri="{FF2B5EF4-FFF2-40B4-BE49-F238E27FC236}">
                  <a16:creationId xmlns:a16="http://schemas.microsoft.com/office/drawing/2014/main" id="{9FC7B38F-F1B1-4E6B-A418-D7A593A9D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724" y="3883216"/>
              <a:ext cx="435313" cy="405338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1" name="Freeform 770">
              <a:extLst>
                <a:ext uri="{FF2B5EF4-FFF2-40B4-BE49-F238E27FC236}">
                  <a16:creationId xmlns:a16="http://schemas.microsoft.com/office/drawing/2014/main" id="{A99A56C8-4834-442B-94A1-303B87AF1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4287" y="3695592"/>
              <a:ext cx="286670" cy="279665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2" name="Freeform 771">
              <a:extLst>
                <a:ext uri="{FF2B5EF4-FFF2-40B4-BE49-F238E27FC236}">
                  <a16:creationId xmlns:a16="http://schemas.microsoft.com/office/drawing/2014/main" id="{ED8A777F-C0D2-42B1-BA8E-E530DBE12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589" y="3534521"/>
              <a:ext cx="104407" cy="201784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3" name="Freeform 772">
              <a:extLst>
                <a:ext uri="{FF2B5EF4-FFF2-40B4-BE49-F238E27FC236}">
                  <a16:creationId xmlns:a16="http://schemas.microsoft.com/office/drawing/2014/main" id="{B0E85067-3C0D-43F2-8E3B-BFDB461D5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5600" y="3653112"/>
              <a:ext cx="394615" cy="380558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4" name="Freeform 773">
              <a:extLst>
                <a:ext uri="{FF2B5EF4-FFF2-40B4-BE49-F238E27FC236}">
                  <a16:creationId xmlns:a16="http://schemas.microsoft.com/office/drawing/2014/main" id="{1A5CA489-1F5D-4CAC-BEA3-16BD20E8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085" y="3814186"/>
              <a:ext cx="217657" cy="177004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5" name="Freeform 774">
              <a:extLst>
                <a:ext uri="{FF2B5EF4-FFF2-40B4-BE49-F238E27FC236}">
                  <a16:creationId xmlns:a16="http://schemas.microsoft.com/office/drawing/2014/main" id="{B5999A78-1BCA-4B2A-9B5A-4E5EB3EC2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0488" y="3564610"/>
              <a:ext cx="311443" cy="249575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6" name="Freeform 775">
              <a:extLst>
                <a:ext uri="{FF2B5EF4-FFF2-40B4-BE49-F238E27FC236}">
                  <a16:creationId xmlns:a16="http://schemas.microsoft.com/office/drawing/2014/main" id="{686CEB77-B6CB-4927-9AEE-145518DA4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0203" y="3539830"/>
              <a:ext cx="537949" cy="5133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7" name="Freeform 776">
              <a:extLst>
                <a:ext uri="{FF2B5EF4-FFF2-40B4-BE49-F238E27FC236}">
                  <a16:creationId xmlns:a16="http://schemas.microsoft.com/office/drawing/2014/main" id="{E2DC3800-F4C2-437F-B137-A827AFC03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269" y="1594569"/>
              <a:ext cx="1583764" cy="1180610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8" name="Freeform 777">
              <a:extLst>
                <a:ext uri="{FF2B5EF4-FFF2-40B4-BE49-F238E27FC236}">
                  <a16:creationId xmlns:a16="http://schemas.microsoft.com/office/drawing/2014/main" id="{1709A978-4C6C-4426-A812-EB1C7FF59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435" y="2327361"/>
              <a:ext cx="83170" cy="58412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79" name="Freeform 778">
              <a:extLst>
                <a:ext uri="{FF2B5EF4-FFF2-40B4-BE49-F238E27FC236}">
                  <a16:creationId xmlns:a16="http://schemas.microsoft.com/office/drawing/2014/main" id="{C9B602B8-775F-445F-9DF1-6299B292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6980" y="2286650"/>
              <a:ext cx="21235" cy="10621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0" name="Freeform 779">
              <a:extLst>
                <a:ext uri="{FF2B5EF4-FFF2-40B4-BE49-F238E27FC236}">
                  <a16:creationId xmlns:a16="http://schemas.microsoft.com/office/drawing/2014/main" id="{9EA83B51-6B79-4746-A4A0-A5E4CACB6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905" y="1672450"/>
              <a:ext cx="56625" cy="31860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1" name="Freeform 780">
              <a:extLst>
                <a:ext uri="{FF2B5EF4-FFF2-40B4-BE49-F238E27FC236}">
                  <a16:creationId xmlns:a16="http://schemas.microsoft.com/office/drawing/2014/main" id="{644E5CD5-37CA-4EAC-8D84-0C48D4594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8092" y="1626427"/>
              <a:ext cx="42469" cy="24781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2" name="Freeform 782">
              <a:extLst>
                <a:ext uri="{FF2B5EF4-FFF2-40B4-BE49-F238E27FC236}">
                  <a16:creationId xmlns:a16="http://schemas.microsoft.com/office/drawing/2014/main" id="{52555C6B-37D9-4E00-98D8-094E13C0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8759" y="1693690"/>
              <a:ext cx="30084" cy="21241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3" name="Freeform 783">
              <a:extLst>
                <a:ext uri="{FF2B5EF4-FFF2-40B4-BE49-F238E27FC236}">
                  <a16:creationId xmlns:a16="http://schemas.microsoft.com/office/drawing/2014/main" id="{52456AA1-BFD0-40DF-A7D1-B846D2B0D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459" y="1714930"/>
              <a:ext cx="26543" cy="5311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4" name="Freeform 784">
              <a:extLst>
                <a:ext uri="{FF2B5EF4-FFF2-40B4-BE49-F238E27FC236}">
                  <a16:creationId xmlns:a16="http://schemas.microsoft.com/office/drawing/2014/main" id="{6A32BF5C-7639-4FFA-8D35-CF1BFB55A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9459" y="2010525"/>
              <a:ext cx="21235" cy="37170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5" name="Freeform 785">
              <a:extLst>
                <a:ext uri="{FF2B5EF4-FFF2-40B4-BE49-F238E27FC236}">
                  <a16:creationId xmlns:a16="http://schemas.microsoft.com/office/drawing/2014/main" id="{BCE0C8D9-8543-4D8E-9ACC-8CA840725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077" y="2077785"/>
              <a:ext cx="35392" cy="21241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6" name="Freeform 786">
              <a:extLst>
                <a:ext uri="{FF2B5EF4-FFF2-40B4-BE49-F238E27FC236}">
                  <a16:creationId xmlns:a16="http://schemas.microsoft.com/office/drawing/2014/main" id="{BFE24219-1E1A-4C2C-A35A-8F415C1C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971" y="2192838"/>
              <a:ext cx="88478" cy="5133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7" name="Freeform 787">
              <a:extLst>
                <a:ext uri="{FF2B5EF4-FFF2-40B4-BE49-F238E27FC236}">
                  <a16:creationId xmlns:a16="http://schemas.microsoft.com/office/drawing/2014/main" id="{B8DA0111-7076-4140-B9DA-125D6AFB7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046" y="2182219"/>
              <a:ext cx="46009" cy="15931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8" name="Freeform 788">
              <a:extLst>
                <a:ext uri="{FF2B5EF4-FFF2-40B4-BE49-F238E27FC236}">
                  <a16:creationId xmlns:a16="http://schemas.microsoft.com/office/drawing/2014/main" id="{03A936C3-B8E7-4CD3-B3A1-E8B25C244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494" y="2291959"/>
              <a:ext cx="67243" cy="3540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89" name="Freeform 789">
              <a:extLst>
                <a:ext uri="{FF2B5EF4-FFF2-40B4-BE49-F238E27FC236}">
                  <a16:creationId xmlns:a16="http://schemas.microsoft.com/office/drawing/2014/main" id="{9BF5C1EB-D935-4C54-9319-68AB7FE2D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223" y="2343291"/>
              <a:ext cx="21235" cy="31860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0" name="Freeform 790">
              <a:extLst>
                <a:ext uri="{FF2B5EF4-FFF2-40B4-BE49-F238E27FC236}">
                  <a16:creationId xmlns:a16="http://schemas.microsoft.com/office/drawing/2014/main" id="{7A6436F5-BB66-4AFD-9346-AB441FF8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8214" y="2276030"/>
              <a:ext cx="19466" cy="21241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1" name="Freeform 791">
              <a:extLst>
                <a:ext uri="{FF2B5EF4-FFF2-40B4-BE49-F238E27FC236}">
                  <a16:creationId xmlns:a16="http://schemas.microsoft.com/office/drawing/2014/main" id="{8CEE617D-EC53-4E27-9D0A-B0B2E6693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311" y="1943264"/>
              <a:ext cx="10618" cy="10621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2" name="Freeform 792">
              <a:extLst>
                <a:ext uri="{FF2B5EF4-FFF2-40B4-BE49-F238E27FC236}">
                  <a16:creationId xmlns:a16="http://schemas.microsoft.com/office/drawing/2014/main" id="{2EA1BD2E-6483-4755-9C22-4C246FD63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842" y="1886623"/>
              <a:ext cx="15927" cy="8850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3" name="Freeform 793">
              <a:extLst>
                <a:ext uri="{FF2B5EF4-FFF2-40B4-BE49-F238E27FC236}">
                  <a16:creationId xmlns:a16="http://schemas.microsoft.com/office/drawing/2014/main" id="{AC9D842E-2085-4A53-A3F8-4976C8BD8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1311" y="1865382"/>
              <a:ext cx="14156" cy="15931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4" name="Freeform 794">
              <a:extLst>
                <a:ext uri="{FF2B5EF4-FFF2-40B4-BE49-F238E27FC236}">
                  <a16:creationId xmlns:a16="http://schemas.microsoft.com/office/drawing/2014/main" id="{D62462BF-B7B9-4762-BFC8-31A6A563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887" y="1969814"/>
              <a:ext cx="26543" cy="3539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5" name="Freeform 795">
              <a:extLst>
                <a:ext uri="{FF2B5EF4-FFF2-40B4-BE49-F238E27FC236}">
                  <a16:creationId xmlns:a16="http://schemas.microsoft.com/office/drawing/2014/main" id="{6E79F1EA-8A31-4020-81B7-A04116010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5738" y="1969814"/>
              <a:ext cx="31851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6" name="Freeform 796">
              <a:extLst>
                <a:ext uri="{FF2B5EF4-FFF2-40B4-BE49-F238E27FC236}">
                  <a16:creationId xmlns:a16="http://schemas.microsoft.com/office/drawing/2014/main" id="{BBB23FC8-1768-4696-A2B5-00A9C9796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084" y="1640590"/>
              <a:ext cx="21235" cy="10621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  <p:sp>
          <p:nvSpPr>
            <p:cNvPr id="397" name="Freeform 797">
              <a:extLst>
                <a:ext uri="{FF2B5EF4-FFF2-40B4-BE49-F238E27FC236}">
                  <a16:creationId xmlns:a16="http://schemas.microsoft.com/office/drawing/2014/main" id="{95BE786E-D01F-447F-B91B-79C489F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886" y="2909683"/>
              <a:ext cx="47779" cy="61951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63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>
                <a:latin typeface="Source Sans Pro Light" charset="0"/>
              </a:endParaRPr>
            </a:p>
          </p:txBody>
        </p:sp>
      </p:grpSp>
      <p:sp>
        <p:nvSpPr>
          <p:cNvPr id="401" name="TextBox 400">
            <a:extLst>
              <a:ext uri="{FF2B5EF4-FFF2-40B4-BE49-F238E27FC236}">
                <a16:creationId xmlns:a16="http://schemas.microsoft.com/office/drawing/2014/main" id="{8188D459-D630-4534-B87F-243B48A9F4B7}"/>
              </a:ext>
            </a:extLst>
          </p:cNvPr>
          <p:cNvSpPr txBox="1"/>
          <p:nvPr/>
        </p:nvSpPr>
        <p:spPr>
          <a:xfrm>
            <a:off x="3078145" y="367771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WORLDWIDE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97C54B-8461-44CD-963C-7B0A77BE3CB9}"/>
              </a:ext>
            </a:extLst>
          </p:cNvPr>
          <p:cNvSpPr txBox="1"/>
          <p:nvPr/>
        </p:nvSpPr>
        <p:spPr>
          <a:xfrm>
            <a:off x="1941920" y="1062854"/>
            <a:ext cx="832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HAVE BRANCHES WORLDWIDE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AF4E2A99-5395-415E-99EB-A5F541EFD6C0}"/>
              </a:ext>
            </a:extLst>
          </p:cNvPr>
          <p:cNvSpPr/>
          <p:nvPr/>
        </p:nvSpPr>
        <p:spPr>
          <a:xfrm>
            <a:off x="6096000" y="-10585"/>
            <a:ext cx="6096001" cy="105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3A729025-7B4A-4980-AE68-8C7762A23E65}"/>
              </a:ext>
            </a:extLst>
          </p:cNvPr>
          <p:cNvSpPr/>
          <p:nvPr/>
        </p:nvSpPr>
        <p:spPr>
          <a:xfrm>
            <a:off x="0" y="-10585"/>
            <a:ext cx="6096001" cy="105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5DCA0A30-237F-4581-9301-BF866256FD10}"/>
              </a:ext>
            </a:extLst>
          </p:cNvPr>
          <p:cNvSpPr/>
          <p:nvPr/>
        </p:nvSpPr>
        <p:spPr>
          <a:xfrm>
            <a:off x="6096000" y="6772589"/>
            <a:ext cx="6096001" cy="105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5B784E74-309A-4E4A-A202-79E80EAD9977}"/>
              </a:ext>
            </a:extLst>
          </p:cNvPr>
          <p:cNvSpPr/>
          <p:nvPr/>
        </p:nvSpPr>
        <p:spPr>
          <a:xfrm>
            <a:off x="0" y="6772589"/>
            <a:ext cx="6096001" cy="105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6FD7822-2F6A-4B23-819D-B8348F882968}"/>
              </a:ext>
            </a:extLst>
          </p:cNvPr>
          <p:cNvGrpSpPr/>
          <p:nvPr/>
        </p:nvGrpSpPr>
        <p:grpSpPr>
          <a:xfrm>
            <a:off x="9207626" y="4446508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B3DD8AD6-1109-4EA7-B418-1ECDC3600FAE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Isosceles Triangle 413">
              <a:extLst>
                <a:ext uri="{FF2B5EF4-FFF2-40B4-BE49-F238E27FC236}">
                  <a16:creationId xmlns:a16="http://schemas.microsoft.com/office/drawing/2014/main" id="{06DCC031-1F89-436C-9F71-70B452BA1833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D8005BF3-CCA3-4C01-8DB8-B5D4CFE3EB04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F16EC4C5-4074-44D1-8E3D-0591ACC381BC}"/>
              </a:ext>
            </a:extLst>
          </p:cNvPr>
          <p:cNvGrpSpPr/>
          <p:nvPr/>
        </p:nvGrpSpPr>
        <p:grpSpPr>
          <a:xfrm>
            <a:off x="2798360" y="2089375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5B6EEF77-34DF-43CF-8D0A-1363DA321660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Isosceles Triangle 417">
              <a:extLst>
                <a:ext uri="{FF2B5EF4-FFF2-40B4-BE49-F238E27FC236}">
                  <a16:creationId xmlns:a16="http://schemas.microsoft.com/office/drawing/2014/main" id="{3EED3BA1-78C8-446C-8EB5-0F279F0CA3F5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9779BF56-0485-49AE-A59F-2E4A8ADCC4BE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B420D67B-966E-46EB-AD20-C668243F880F}"/>
              </a:ext>
            </a:extLst>
          </p:cNvPr>
          <p:cNvGrpSpPr/>
          <p:nvPr/>
        </p:nvGrpSpPr>
        <p:grpSpPr>
          <a:xfrm>
            <a:off x="8295895" y="3002993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07C3DC91-A598-4BCB-8EAD-90DA8174045C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Isosceles Triangle 421">
              <a:extLst>
                <a:ext uri="{FF2B5EF4-FFF2-40B4-BE49-F238E27FC236}">
                  <a16:creationId xmlns:a16="http://schemas.microsoft.com/office/drawing/2014/main" id="{2068743E-7BFD-4FC8-8A2C-C908424C8EC8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79190371-A1AB-41A0-920A-2CE28A643B2C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A28EF422-C9D5-40C7-8EF2-8059A29E211B}"/>
              </a:ext>
            </a:extLst>
          </p:cNvPr>
          <p:cNvGrpSpPr/>
          <p:nvPr/>
        </p:nvGrpSpPr>
        <p:grpSpPr>
          <a:xfrm>
            <a:off x="3764040" y="3865832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2602A5D-8600-4297-AA90-B813547D5B88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Isosceles Triangle 425">
              <a:extLst>
                <a:ext uri="{FF2B5EF4-FFF2-40B4-BE49-F238E27FC236}">
                  <a16:creationId xmlns:a16="http://schemas.microsoft.com/office/drawing/2014/main" id="{E521CBDA-25EB-4D30-94D0-E60C0636E851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FF3BCAF7-A271-4345-80F1-7292DCAC6CE4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B623BB9B-D26A-49BE-9635-2B393DFE98C6}"/>
              </a:ext>
            </a:extLst>
          </p:cNvPr>
          <p:cNvGrpSpPr/>
          <p:nvPr/>
        </p:nvGrpSpPr>
        <p:grpSpPr>
          <a:xfrm>
            <a:off x="6599514" y="2388355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CB45959-AFE9-4FB7-8156-034BE2D2BED8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Isosceles Triangle 429">
              <a:extLst>
                <a:ext uri="{FF2B5EF4-FFF2-40B4-BE49-F238E27FC236}">
                  <a16:creationId xmlns:a16="http://schemas.microsoft.com/office/drawing/2014/main" id="{89510C69-266E-4C53-9667-3F6E6FF8CD3F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40F5A40B-B43C-4D08-9739-99759232F2B7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88F6E85-C40C-444E-82A2-A3BD78D09280}"/>
              </a:ext>
            </a:extLst>
          </p:cNvPr>
          <p:cNvGrpSpPr/>
          <p:nvPr/>
        </p:nvGrpSpPr>
        <p:grpSpPr>
          <a:xfrm>
            <a:off x="5957342" y="4254226"/>
            <a:ext cx="595384" cy="1282366"/>
            <a:chOff x="1415249" y="3646223"/>
            <a:chExt cx="1383696" cy="2980269"/>
          </a:xfrm>
          <a:effectLst>
            <a:outerShdw blurRad="88900" dir="18900000" sy="23000" kx="-1200000" algn="bl" rotWithShape="0">
              <a:prstClr val="black">
                <a:alpha val="15000"/>
              </a:prstClr>
            </a:outerShdw>
          </a:effectLst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59C4E2A7-564B-4F09-8767-160BF43D8546}"/>
                </a:ext>
              </a:extLst>
            </p:cNvPr>
            <p:cNvSpPr/>
            <p:nvPr/>
          </p:nvSpPr>
          <p:spPr>
            <a:xfrm>
              <a:off x="1415249" y="3646223"/>
              <a:ext cx="1383696" cy="13836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Isosceles Triangle 433">
              <a:extLst>
                <a:ext uri="{FF2B5EF4-FFF2-40B4-BE49-F238E27FC236}">
                  <a16:creationId xmlns:a16="http://schemas.microsoft.com/office/drawing/2014/main" id="{3C9E6AFA-99A3-4DC2-A1BA-7654D8A92175}"/>
                </a:ext>
              </a:extLst>
            </p:cNvPr>
            <p:cNvSpPr/>
            <p:nvPr/>
          </p:nvSpPr>
          <p:spPr>
            <a:xfrm rot="10800000">
              <a:off x="1862182" y="4681578"/>
              <a:ext cx="477840" cy="1944914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27475120-919B-46D0-BA20-6CFCBA2804B9}"/>
                </a:ext>
              </a:extLst>
            </p:cNvPr>
            <p:cNvSpPr/>
            <p:nvPr/>
          </p:nvSpPr>
          <p:spPr>
            <a:xfrm>
              <a:off x="1551103" y="3783022"/>
              <a:ext cx="1113908" cy="11139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7" name="Text Placeholder 10">
            <a:extLst>
              <a:ext uri="{FF2B5EF4-FFF2-40B4-BE49-F238E27FC236}">
                <a16:creationId xmlns:a16="http://schemas.microsoft.com/office/drawing/2014/main" id="{A85B84D1-BB8E-4BDA-982E-672AD4302B09}"/>
              </a:ext>
            </a:extLst>
          </p:cNvPr>
          <p:cNvSpPr txBox="1">
            <a:spLocks/>
          </p:cNvSpPr>
          <p:nvPr/>
        </p:nvSpPr>
        <p:spPr>
          <a:xfrm>
            <a:off x="2148245" y="1654309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Canada</a:t>
            </a:r>
          </a:p>
        </p:txBody>
      </p:sp>
      <p:sp>
        <p:nvSpPr>
          <p:cNvPr id="439" name="Text Placeholder 10">
            <a:extLst>
              <a:ext uri="{FF2B5EF4-FFF2-40B4-BE49-F238E27FC236}">
                <a16:creationId xmlns:a16="http://schemas.microsoft.com/office/drawing/2014/main" id="{E574EB89-7BAC-4FFE-9527-32374D1C226F}"/>
              </a:ext>
            </a:extLst>
          </p:cNvPr>
          <p:cNvSpPr txBox="1">
            <a:spLocks/>
          </p:cNvSpPr>
          <p:nvPr/>
        </p:nvSpPr>
        <p:spPr>
          <a:xfrm>
            <a:off x="3124136" y="3466163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</a:t>
            </a:r>
          </a:p>
        </p:txBody>
      </p:sp>
      <p:sp>
        <p:nvSpPr>
          <p:cNvPr id="441" name="Text Placeholder 10">
            <a:extLst>
              <a:ext uri="{FF2B5EF4-FFF2-40B4-BE49-F238E27FC236}">
                <a16:creationId xmlns:a16="http://schemas.microsoft.com/office/drawing/2014/main" id="{20FEA972-28BF-4F08-A97F-0E8C78D22523}"/>
              </a:ext>
            </a:extLst>
          </p:cNvPr>
          <p:cNvSpPr txBox="1">
            <a:spLocks/>
          </p:cNvSpPr>
          <p:nvPr/>
        </p:nvSpPr>
        <p:spPr>
          <a:xfrm>
            <a:off x="5940288" y="1949841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Russia</a:t>
            </a:r>
          </a:p>
        </p:txBody>
      </p:sp>
      <p:sp>
        <p:nvSpPr>
          <p:cNvPr id="443" name="Text Placeholder 10">
            <a:extLst>
              <a:ext uri="{FF2B5EF4-FFF2-40B4-BE49-F238E27FC236}">
                <a16:creationId xmlns:a16="http://schemas.microsoft.com/office/drawing/2014/main" id="{5DDA8EC3-0E68-4D5F-8F3C-3D90E3FBCDB9}"/>
              </a:ext>
            </a:extLst>
          </p:cNvPr>
          <p:cNvSpPr txBox="1">
            <a:spLocks/>
          </p:cNvSpPr>
          <p:nvPr/>
        </p:nvSpPr>
        <p:spPr>
          <a:xfrm>
            <a:off x="5288842" y="3850308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UK</a:t>
            </a:r>
          </a:p>
        </p:txBody>
      </p:sp>
      <p:sp>
        <p:nvSpPr>
          <p:cNvPr id="445" name="Text Placeholder 10">
            <a:extLst>
              <a:ext uri="{FF2B5EF4-FFF2-40B4-BE49-F238E27FC236}">
                <a16:creationId xmlns:a16="http://schemas.microsoft.com/office/drawing/2014/main" id="{FA54F3C9-7552-4419-BED5-58E9C00625A0}"/>
              </a:ext>
            </a:extLst>
          </p:cNvPr>
          <p:cNvSpPr txBox="1">
            <a:spLocks/>
          </p:cNvSpPr>
          <p:nvPr/>
        </p:nvSpPr>
        <p:spPr>
          <a:xfrm>
            <a:off x="7651325" y="2576165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Asia</a:t>
            </a:r>
          </a:p>
        </p:txBody>
      </p:sp>
      <p:sp>
        <p:nvSpPr>
          <p:cNvPr id="447" name="Text Placeholder 10">
            <a:extLst>
              <a:ext uri="{FF2B5EF4-FFF2-40B4-BE49-F238E27FC236}">
                <a16:creationId xmlns:a16="http://schemas.microsoft.com/office/drawing/2014/main" id="{A395A61F-FA66-4CE1-B1FC-AD4219D55076}"/>
              </a:ext>
            </a:extLst>
          </p:cNvPr>
          <p:cNvSpPr txBox="1">
            <a:spLocks/>
          </p:cNvSpPr>
          <p:nvPr/>
        </p:nvSpPr>
        <p:spPr>
          <a:xfrm>
            <a:off x="8543311" y="4016177"/>
            <a:ext cx="1889572" cy="3810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Australia</a:t>
            </a:r>
          </a:p>
        </p:txBody>
      </p:sp>
    </p:spTree>
    <p:extLst>
      <p:ext uri="{BB962C8B-B14F-4D97-AF65-F5344CB8AC3E}">
        <p14:creationId xmlns:p14="http://schemas.microsoft.com/office/powerpoint/2010/main" val="1891669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8F96D6D-8797-4A56-A323-C0347319D2E2}"/>
              </a:ext>
            </a:extLst>
          </p:cNvPr>
          <p:cNvSpPr/>
          <p:nvPr/>
        </p:nvSpPr>
        <p:spPr>
          <a:xfrm>
            <a:off x="6095999" y="1790281"/>
            <a:ext cx="6096001" cy="43096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66179-A28E-40F3-A2C4-8484DCCDD9E7}"/>
              </a:ext>
            </a:extLst>
          </p:cNvPr>
          <p:cNvSpPr/>
          <p:nvPr/>
        </p:nvSpPr>
        <p:spPr>
          <a:xfrm>
            <a:off x="-1" y="1790281"/>
            <a:ext cx="6096001" cy="4309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51DB06A8-A245-4CDE-80DD-E0E0D8D4B42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073" y="1998406"/>
            <a:ext cx="1872000" cy="1867338"/>
          </a:xfrm>
        </p:spPr>
      </p:pic>
      <p:pic>
        <p:nvPicPr>
          <p:cNvPr id="42" name="Picture Placeholder 41">
            <a:extLst>
              <a:ext uri="{FF2B5EF4-FFF2-40B4-BE49-F238E27FC236}">
                <a16:creationId xmlns:a16="http://schemas.microsoft.com/office/drawing/2014/main" id="{F0A041A0-18B5-4E39-A8CE-F0B7431A1A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073" y="4047173"/>
            <a:ext cx="1872000" cy="1867338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C9B4B7E3-D5D8-470A-8C95-D454B3B9E89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7928" y="1998406"/>
            <a:ext cx="1872000" cy="1867338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069AD990-41FF-44E8-AD97-7F835796143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7928" y="4047173"/>
            <a:ext cx="1872000" cy="186733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407F83-5BBD-4C30-8497-68B2E3E5A199}"/>
              </a:ext>
            </a:extLst>
          </p:cNvPr>
          <p:cNvSpPr txBox="1"/>
          <p:nvPr/>
        </p:nvSpPr>
        <p:spPr>
          <a:xfrm>
            <a:off x="3078145" y="367771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MEMBERS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38D078-F7FE-4228-9CA1-BD1A37F37DA3}"/>
              </a:ext>
            </a:extLst>
          </p:cNvPr>
          <p:cNvSpPr txBox="1"/>
          <p:nvPr/>
        </p:nvSpPr>
        <p:spPr>
          <a:xfrm>
            <a:off x="2414953" y="1062854"/>
            <a:ext cx="7382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THE TEAM BEHIND OUR SUCCESS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8DC14A-D379-4CD8-9EF3-84B2EA689DEA}"/>
              </a:ext>
            </a:extLst>
          </p:cNvPr>
          <p:cNvGrpSpPr/>
          <p:nvPr/>
        </p:nvGrpSpPr>
        <p:grpSpPr>
          <a:xfrm>
            <a:off x="130630" y="4533617"/>
            <a:ext cx="3829516" cy="838902"/>
            <a:chOff x="130630" y="4253862"/>
            <a:chExt cx="3829516" cy="838902"/>
          </a:xfrm>
        </p:grpSpPr>
        <p:sp>
          <p:nvSpPr>
            <p:cNvPr id="48" name="Text Placeholder 10">
              <a:extLst>
                <a:ext uri="{FF2B5EF4-FFF2-40B4-BE49-F238E27FC236}">
                  <a16:creationId xmlns:a16="http://schemas.microsoft.com/office/drawing/2014/main" id="{867BA005-6F57-48A7-B57A-76B86D1663BD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711698"/>
              <a:ext cx="3829516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Marketing Manager</a:t>
              </a:r>
            </a:p>
          </p:txBody>
        </p:sp>
        <p:sp>
          <p:nvSpPr>
            <p:cNvPr id="50" name="Text Placeholder 10">
              <a:extLst>
                <a:ext uri="{FF2B5EF4-FFF2-40B4-BE49-F238E27FC236}">
                  <a16:creationId xmlns:a16="http://schemas.microsoft.com/office/drawing/2014/main" id="{6DD1255F-A064-4F90-9F85-565367659A39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253862"/>
              <a:ext cx="3829515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Jazmine Fletcher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352DFF8-1E2C-4324-9B2B-A044368DF405}"/>
              </a:ext>
            </a:extLst>
          </p:cNvPr>
          <p:cNvGrpSpPr/>
          <p:nvPr/>
        </p:nvGrpSpPr>
        <p:grpSpPr>
          <a:xfrm>
            <a:off x="130629" y="2513580"/>
            <a:ext cx="3829516" cy="838902"/>
            <a:chOff x="130630" y="4253862"/>
            <a:chExt cx="3829516" cy="838902"/>
          </a:xfrm>
        </p:grpSpPr>
        <p:sp>
          <p:nvSpPr>
            <p:cNvPr id="53" name="Text Placeholder 10">
              <a:extLst>
                <a:ext uri="{FF2B5EF4-FFF2-40B4-BE49-F238E27FC236}">
                  <a16:creationId xmlns:a16="http://schemas.microsoft.com/office/drawing/2014/main" id="{896D6EFE-6922-411D-8016-0EA4E2FFA7CE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711698"/>
              <a:ext cx="3829516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Operations Director</a:t>
              </a:r>
            </a:p>
          </p:txBody>
        </p:sp>
        <p:sp>
          <p:nvSpPr>
            <p:cNvPr id="54" name="Text Placeholder 10">
              <a:extLst>
                <a:ext uri="{FF2B5EF4-FFF2-40B4-BE49-F238E27FC236}">
                  <a16:creationId xmlns:a16="http://schemas.microsoft.com/office/drawing/2014/main" id="{C7186527-F43B-4F41-9F75-7697D8825FE5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253862"/>
              <a:ext cx="3829515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Peter Parker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55AA4D-9A7F-446E-B69C-1FE3BC8D08DE}"/>
              </a:ext>
            </a:extLst>
          </p:cNvPr>
          <p:cNvGrpSpPr/>
          <p:nvPr/>
        </p:nvGrpSpPr>
        <p:grpSpPr>
          <a:xfrm>
            <a:off x="8241870" y="2513580"/>
            <a:ext cx="3829516" cy="838902"/>
            <a:chOff x="130630" y="4253862"/>
            <a:chExt cx="3829516" cy="838902"/>
          </a:xfrm>
        </p:grpSpPr>
        <p:sp>
          <p:nvSpPr>
            <p:cNvPr id="56" name="Text Placeholder 10">
              <a:extLst>
                <a:ext uri="{FF2B5EF4-FFF2-40B4-BE49-F238E27FC236}">
                  <a16:creationId xmlns:a16="http://schemas.microsoft.com/office/drawing/2014/main" id="{3B7C5DED-2AAB-46D8-93B7-EA92AE89BB5E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711698"/>
              <a:ext cx="3829516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Inventory Specialist</a:t>
              </a:r>
            </a:p>
          </p:txBody>
        </p:sp>
        <p:sp>
          <p:nvSpPr>
            <p:cNvPr id="57" name="Text Placeholder 10">
              <a:extLst>
                <a:ext uri="{FF2B5EF4-FFF2-40B4-BE49-F238E27FC236}">
                  <a16:creationId xmlns:a16="http://schemas.microsoft.com/office/drawing/2014/main" id="{D3222366-ED58-4877-817E-8F3D7CD1BA02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253862"/>
              <a:ext cx="3829515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Serena Ramos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DF15F3-3739-47D2-AB3E-8C41D490EF6F}"/>
              </a:ext>
            </a:extLst>
          </p:cNvPr>
          <p:cNvGrpSpPr/>
          <p:nvPr/>
        </p:nvGrpSpPr>
        <p:grpSpPr>
          <a:xfrm>
            <a:off x="8241869" y="4533617"/>
            <a:ext cx="3829516" cy="838902"/>
            <a:chOff x="130630" y="4253862"/>
            <a:chExt cx="3829516" cy="838902"/>
          </a:xfrm>
        </p:grpSpPr>
        <p:sp>
          <p:nvSpPr>
            <p:cNvPr id="59" name="Text Placeholder 10">
              <a:extLst>
                <a:ext uri="{FF2B5EF4-FFF2-40B4-BE49-F238E27FC236}">
                  <a16:creationId xmlns:a16="http://schemas.microsoft.com/office/drawing/2014/main" id="{28691A6F-2A90-4B99-8FCF-946571767021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711698"/>
              <a:ext cx="3829516" cy="381066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Human Resources</a:t>
              </a:r>
            </a:p>
          </p:txBody>
        </p:sp>
        <p:sp>
          <p:nvSpPr>
            <p:cNvPr id="60" name="Text Placeholder 10">
              <a:extLst>
                <a:ext uri="{FF2B5EF4-FFF2-40B4-BE49-F238E27FC236}">
                  <a16:creationId xmlns:a16="http://schemas.microsoft.com/office/drawing/2014/main" id="{C81B57DC-9697-42D8-9122-C5B076E8A9B8}"/>
                </a:ext>
              </a:extLst>
            </p:cNvPr>
            <p:cNvSpPr txBox="1">
              <a:spLocks/>
            </p:cNvSpPr>
            <p:nvPr/>
          </p:nvSpPr>
          <p:spPr>
            <a:xfrm>
              <a:off x="130630" y="4253862"/>
              <a:ext cx="3829515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Paul Stevens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37E4C84B-0F7A-4E2B-A133-4DF58E69A3AE}"/>
              </a:ext>
            </a:extLst>
          </p:cNvPr>
          <p:cNvSpPr/>
          <p:nvPr/>
        </p:nvSpPr>
        <p:spPr>
          <a:xfrm>
            <a:off x="6096000" y="6772589"/>
            <a:ext cx="6096001" cy="105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82FD63-E7DB-4F13-B409-52509C8C5BD7}"/>
              </a:ext>
            </a:extLst>
          </p:cNvPr>
          <p:cNvSpPr/>
          <p:nvPr/>
        </p:nvSpPr>
        <p:spPr>
          <a:xfrm>
            <a:off x="0" y="6772589"/>
            <a:ext cx="6096001" cy="105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4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7083FEEF-7477-441C-986B-28E0FA4771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5316383-F826-4AE3-A5AF-5496F4F0878F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AD84A1-9314-48B2-B9AC-4E640D8589F9}"/>
              </a:ext>
            </a:extLst>
          </p:cNvPr>
          <p:cNvSpPr txBox="1"/>
          <p:nvPr/>
        </p:nvSpPr>
        <p:spPr>
          <a:xfrm>
            <a:off x="3078145" y="367771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884C5-10EB-49AC-984C-91763CA64EEE}"/>
              </a:ext>
            </a:extLst>
          </p:cNvPr>
          <p:cNvSpPr txBox="1"/>
          <p:nvPr/>
        </p:nvSpPr>
        <p:spPr>
          <a:xfrm>
            <a:off x="1941920" y="1062854"/>
            <a:ext cx="832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STRIVE TO SERVE YOU BETTER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77782360-0288-46CA-B281-660CCC446DA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810A856D-69FF-4933-B5A8-06F2A767FFF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32EC8AE-BB23-4F3D-8EDB-7A9E71F3A479}"/>
              </a:ext>
            </a:extLst>
          </p:cNvPr>
          <p:cNvSpPr/>
          <p:nvPr/>
        </p:nvSpPr>
        <p:spPr>
          <a:xfrm>
            <a:off x="6096000" y="6772589"/>
            <a:ext cx="6096001" cy="105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A3A003-8AC4-4780-8483-A3446FE784E4}"/>
              </a:ext>
            </a:extLst>
          </p:cNvPr>
          <p:cNvSpPr/>
          <p:nvPr/>
        </p:nvSpPr>
        <p:spPr>
          <a:xfrm>
            <a:off x="0" y="6772589"/>
            <a:ext cx="6096001" cy="105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DC53B9-913B-421F-9CF9-DEE8E26C5CFD}"/>
              </a:ext>
            </a:extLst>
          </p:cNvPr>
          <p:cNvGrpSpPr/>
          <p:nvPr/>
        </p:nvGrpSpPr>
        <p:grpSpPr>
          <a:xfrm>
            <a:off x="0" y="1732404"/>
            <a:ext cx="5130800" cy="1485233"/>
            <a:chOff x="187452" y="1652543"/>
            <a:chExt cx="4581144" cy="1485233"/>
          </a:xfrm>
        </p:grpSpPr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C59606D6-0D05-48AC-9E74-8C10A76E8E51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2110379"/>
              <a:ext cx="4581144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DF4E87CC-1EE8-4C9C-AA1A-06D34289A463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1652543"/>
              <a:ext cx="4581143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E1FF85B-D6AE-4B81-B3EA-CDF951689F47}"/>
              </a:ext>
            </a:extLst>
          </p:cNvPr>
          <p:cNvGrpSpPr/>
          <p:nvPr/>
        </p:nvGrpSpPr>
        <p:grpSpPr>
          <a:xfrm>
            <a:off x="0" y="3257883"/>
            <a:ext cx="5130800" cy="1485233"/>
            <a:chOff x="187452" y="1652543"/>
            <a:chExt cx="4581144" cy="1485233"/>
          </a:xfrm>
        </p:grpSpPr>
        <p:sp>
          <p:nvSpPr>
            <p:cNvPr id="60" name="Text Placeholder 10">
              <a:extLst>
                <a:ext uri="{FF2B5EF4-FFF2-40B4-BE49-F238E27FC236}">
                  <a16:creationId xmlns:a16="http://schemas.microsoft.com/office/drawing/2014/main" id="{B7FD8D39-DAD6-4F85-BC3A-91581B89C37C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2110379"/>
              <a:ext cx="4581144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68" name="Text Placeholder 10">
              <a:extLst>
                <a:ext uri="{FF2B5EF4-FFF2-40B4-BE49-F238E27FC236}">
                  <a16:creationId xmlns:a16="http://schemas.microsoft.com/office/drawing/2014/main" id="{3647F911-E914-4BD8-A607-2D51641D0DFB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1652543"/>
              <a:ext cx="4581143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AB2F915-29F0-4741-AC01-87E4807786B5}"/>
              </a:ext>
            </a:extLst>
          </p:cNvPr>
          <p:cNvGrpSpPr/>
          <p:nvPr/>
        </p:nvGrpSpPr>
        <p:grpSpPr>
          <a:xfrm>
            <a:off x="-1" y="4783362"/>
            <a:ext cx="5130800" cy="1485233"/>
            <a:chOff x="187452" y="1652543"/>
            <a:chExt cx="4581144" cy="1485233"/>
          </a:xfrm>
        </p:grpSpPr>
        <p:sp>
          <p:nvSpPr>
            <p:cNvPr id="70" name="Text Placeholder 10">
              <a:extLst>
                <a:ext uri="{FF2B5EF4-FFF2-40B4-BE49-F238E27FC236}">
                  <a16:creationId xmlns:a16="http://schemas.microsoft.com/office/drawing/2014/main" id="{296F8831-EA97-49A4-BF83-6B5D427220E3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2110379"/>
              <a:ext cx="4581144" cy="102739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Presentations are communication tools that can be used as demonstrations, lectures, speeches, reports, and more. </a:t>
              </a:r>
            </a:p>
          </p:txBody>
        </p:sp>
        <p:sp>
          <p:nvSpPr>
            <p:cNvPr id="71" name="Text Placeholder 10">
              <a:extLst>
                <a:ext uri="{FF2B5EF4-FFF2-40B4-BE49-F238E27FC236}">
                  <a16:creationId xmlns:a16="http://schemas.microsoft.com/office/drawing/2014/main" id="{5CCA65D1-5AF1-4F76-952C-00024C75F427}"/>
                </a:ext>
              </a:extLst>
            </p:cNvPr>
            <p:cNvSpPr txBox="1">
              <a:spLocks/>
            </p:cNvSpPr>
            <p:nvPr/>
          </p:nvSpPr>
          <p:spPr>
            <a:xfrm>
              <a:off x="187452" y="1652543"/>
              <a:ext cx="4581143" cy="58727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Service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155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571B26-1B77-4C21-BC58-055AA6A955C3}"/>
              </a:ext>
            </a:extLst>
          </p:cNvPr>
          <p:cNvSpPr/>
          <p:nvPr/>
        </p:nvSpPr>
        <p:spPr>
          <a:xfrm>
            <a:off x="8382001" y="3263900"/>
            <a:ext cx="3810000" cy="3543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8F94C8-CA9B-4B4E-8F00-D9DCF944EC24}"/>
              </a:ext>
            </a:extLst>
          </p:cNvPr>
          <p:cNvSpPr/>
          <p:nvPr/>
        </p:nvSpPr>
        <p:spPr>
          <a:xfrm>
            <a:off x="-1" y="3263900"/>
            <a:ext cx="8382001" cy="35431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1C66A2C-0E5A-4228-8FBD-FD9D3DF5409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23973" y="4360606"/>
            <a:ext cx="1872000" cy="1867338"/>
          </a:xfrm>
        </p:spPr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299EFA51-1457-4159-B72B-AEA8A6FDD0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2173" y="4360606"/>
            <a:ext cx="1872000" cy="1867338"/>
          </a:xfrm>
        </p:spPr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44323C79-0474-4904-B584-6FAD46B1850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0CA389-16D7-4346-9BF7-1BA8CD14D330}"/>
              </a:ext>
            </a:extLst>
          </p:cNvPr>
          <p:cNvSpPr/>
          <p:nvPr/>
        </p:nvSpPr>
        <p:spPr>
          <a:xfrm>
            <a:off x="5323972" y="4360606"/>
            <a:ext cx="1872002" cy="186733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8FEF5-B996-4AA0-9E5D-5D5227512AC4}"/>
              </a:ext>
            </a:extLst>
          </p:cNvPr>
          <p:cNvSpPr/>
          <p:nvPr/>
        </p:nvSpPr>
        <p:spPr>
          <a:xfrm>
            <a:off x="7432172" y="4360606"/>
            <a:ext cx="1872000" cy="1867338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0000"/>
                </a:schemeClr>
              </a:gs>
              <a:gs pos="100000">
                <a:schemeClr val="accent4">
                  <a:alpha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D291371-8BC9-4432-8F83-7AA06D8F5754}"/>
              </a:ext>
            </a:extLst>
          </p:cNvPr>
          <p:cNvSpPr/>
          <p:nvPr/>
        </p:nvSpPr>
        <p:spPr>
          <a:xfrm>
            <a:off x="9540371" y="4360606"/>
            <a:ext cx="1872002" cy="1867338"/>
          </a:xfrm>
          <a:prstGeom prst="rect">
            <a:avLst/>
          </a:prstGeom>
          <a:solidFill>
            <a:schemeClr val="accent5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2817D5-B6CA-48D8-86A1-AA73DC1768F5}"/>
              </a:ext>
            </a:extLst>
          </p:cNvPr>
          <p:cNvSpPr txBox="1"/>
          <p:nvPr/>
        </p:nvSpPr>
        <p:spPr>
          <a:xfrm>
            <a:off x="2267996" y="367771"/>
            <a:ext cx="7676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 SERVICE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6E9274-5EB9-4DA2-B840-7C55F5A9B0E2}"/>
              </a:ext>
            </a:extLst>
          </p:cNvPr>
          <p:cNvSpPr txBox="1"/>
          <p:nvPr/>
        </p:nvSpPr>
        <p:spPr>
          <a:xfrm>
            <a:off x="1941920" y="1073014"/>
            <a:ext cx="832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CLIENT SATISFACTION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9756CFC0-C973-45A4-936A-3D48D81727DC}"/>
              </a:ext>
            </a:extLst>
          </p:cNvPr>
          <p:cNvSpPr txBox="1">
            <a:spLocks/>
          </p:cNvSpPr>
          <p:nvPr/>
        </p:nvSpPr>
        <p:spPr>
          <a:xfrm>
            <a:off x="596900" y="4529097"/>
            <a:ext cx="4454442" cy="153035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Presentations are communication tools that can be used as demonstrations, lectures, speeches, reports, and more. Most of the time, they’re presented before an audience.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8B501F-734C-4401-B035-705B13665B8E}"/>
              </a:ext>
            </a:extLst>
          </p:cNvPr>
          <p:cNvSpPr txBox="1"/>
          <p:nvPr/>
        </p:nvSpPr>
        <p:spPr>
          <a:xfrm>
            <a:off x="596901" y="3948556"/>
            <a:ext cx="4454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24 Hour Support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373AA860-309C-4EF5-AB89-9700165716EA}"/>
              </a:ext>
            </a:extLst>
          </p:cNvPr>
          <p:cNvSpPr txBox="1">
            <a:spLocks/>
          </p:cNvSpPr>
          <p:nvPr/>
        </p:nvSpPr>
        <p:spPr>
          <a:xfrm>
            <a:off x="1138811" y="2047702"/>
            <a:ext cx="9934474" cy="7916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placeholder for a global trade presentation template; you can edit this text and customize the presentation slides with your text relevant to a logistics presentation.</a:t>
            </a:r>
          </a:p>
        </p:txBody>
      </p:sp>
      <p:pic>
        <p:nvPicPr>
          <p:cNvPr id="56" name="Graphic 55" descr="Call center">
            <a:extLst>
              <a:ext uri="{FF2B5EF4-FFF2-40B4-BE49-F238E27FC236}">
                <a16:creationId xmlns:a16="http://schemas.microsoft.com/office/drawing/2014/main" id="{B27FCF30-5E05-4517-AC90-872A32E9E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10143" y="4654194"/>
            <a:ext cx="1280160" cy="1280160"/>
          </a:xfrm>
          <a:prstGeom prst="rect">
            <a:avLst/>
          </a:prstGeom>
        </p:spPr>
      </p:pic>
      <p:pic>
        <p:nvPicPr>
          <p:cNvPr id="58" name="Graphic 57" descr="Box trolley">
            <a:extLst>
              <a:ext uri="{FF2B5EF4-FFF2-40B4-BE49-F238E27FC236}">
                <a16:creationId xmlns:a16="http://schemas.microsoft.com/office/drawing/2014/main" id="{94C34F5C-84FE-45A2-8EB5-654AFB9C1E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27994" y="4654194"/>
            <a:ext cx="1280160" cy="1280160"/>
          </a:xfrm>
          <a:prstGeom prst="rect">
            <a:avLst/>
          </a:prstGeom>
        </p:spPr>
      </p:pic>
      <p:pic>
        <p:nvPicPr>
          <p:cNvPr id="60" name="Graphic 59" descr="Ribbon">
            <a:extLst>
              <a:ext uri="{FF2B5EF4-FFF2-40B4-BE49-F238E27FC236}">
                <a16:creationId xmlns:a16="http://schemas.microsoft.com/office/drawing/2014/main" id="{8DE2EC0E-61EA-4CF9-81AA-47054D30E3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6194" y="4654194"/>
            <a:ext cx="1280160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8466168-4370-4B29-B5ED-00BB34DDECB2}"/>
              </a:ext>
            </a:extLst>
          </p:cNvPr>
          <p:cNvGrpSpPr/>
          <p:nvPr/>
        </p:nvGrpSpPr>
        <p:grpSpPr>
          <a:xfrm>
            <a:off x="647775" y="1711590"/>
            <a:ext cx="10917879" cy="4682602"/>
            <a:chOff x="677919" y="1324498"/>
            <a:chExt cx="10917879" cy="468260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45B8A759-603D-4CE1-B4CE-8A72B1AED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19" y="4445000"/>
              <a:ext cx="2590800" cy="15621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671429-8D25-49DC-ADB4-6FE83B08B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519" y="3727450"/>
              <a:ext cx="2590800" cy="156210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0" name="Freeform 115">
              <a:extLst>
                <a:ext uri="{FF2B5EF4-FFF2-40B4-BE49-F238E27FC236}">
                  <a16:creationId xmlns:a16="http://schemas.microsoft.com/office/drawing/2014/main" id="{D6C35906-A36E-4A2E-B33C-B24A1C42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519" y="5289550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 dirty="0"/>
            </a:p>
          </p:txBody>
        </p:sp>
        <p:sp>
          <p:nvSpPr>
            <p:cNvPr id="12" name="Freeform 115">
              <a:extLst>
                <a:ext uri="{FF2B5EF4-FFF2-40B4-BE49-F238E27FC236}">
                  <a16:creationId xmlns:a16="http://schemas.microsoft.com/office/drawing/2014/main" id="{D329C8BB-D44C-4AFD-A940-B900CC096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119" y="4572000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 dirty="0"/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90DFAD22-2128-4393-9252-46BF04A5B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119" y="3009900"/>
              <a:ext cx="2590800" cy="1562100"/>
            </a:xfrm>
            <a:prstGeom prst="rect">
              <a:avLst/>
            </a:prstGeom>
            <a:solidFill>
              <a:schemeClr val="accent5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B8EBCD94-105B-48FB-A3C8-F2FD344DD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9" y="2292350"/>
              <a:ext cx="2590800" cy="1562100"/>
            </a:xfrm>
            <a:prstGeom prst="rect">
              <a:avLst/>
            </a:prstGeom>
            <a:solidFill>
              <a:schemeClr val="accent4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 sz="1400"/>
            </a:p>
          </p:txBody>
        </p:sp>
        <p:sp>
          <p:nvSpPr>
            <p:cNvPr id="18" name="Freeform 115">
              <a:extLst>
                <a:ext uri="{FF2B5EF4-FFF2-40B4-BE49-F238E27FC236}">
                  <a16:creationId xmlns:a16="http://schemas.microsoft.com/office/drawing/2014/main" id="{E1337C9E-BAC7-4559-8A74-C40B26695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6719" y="3854450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 dirty="0"/>
            </a:p>
          </p:txBody>
        </p:sp>
        <p:sp>
          <p:nvSpPr>
            <p:cNvPr id="20" name="Freeform 115">
              <a:extLst>
                <a:ext uri="{FF2B5EF4-FFF2-40B4-BE49-F238E27FC236}">
                  <a16:creationId xmlns:a16="http://schemas.microsoft.com/office/drawing/2014/main" id="{4B9F892D-CA24-4C1F-81A0-D1B6BF52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19" y="3136900"/>
              <a:ext cx="711200" cy="717550"/>
            </a:xfrm>
            <a:custGeom>
              <a:avLst/>
              <a:gdLst>
                <a:gd name="T0" fmla="*/ 0 w 21600"/>
                <a:gd name="T1" fmla="*/ 0 h 21600"/>
                <a:gd name="T2" fmla="*/ 1422400 w 21600"/>
                <a:gd name="T3" fmla="*/ 0 h 21600"/>
                <a:gd name="T4" fmla="*/ 1422400 w 21600"/>
                <a:gd name="T5" fmla="*/ 143510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0"/>
                  </a:lnTo>
                  <a:close/>
                  <a:moveTo>
                    <a:pt x="0" y="0"/>
                  </a:move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1400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D65BE8C-975E-4681-B5F3-DC077E1B04A2}"/>
                </a:ext>
              </a:extLst>
            </p:cNvPr>
            <p:cNvSpPr/>
            <p:nvPr/>
          </p:nvSpPr>
          <p:spPr>
            <a:xfrm>
              <a:off x="8196319" y="1324498"/>
              <a:ext cx="3399479" cy="2062703"/>
            </a:xfrm>
            <a:prstGeom prst="rightArrow">
              <a:avLst>
                <a:gd name="adj1" fmla="val 76306"/>
                <a:gd name="adj2" fmla="val 392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720FB2D3-2AD5-4A0E-B8B8-6E67B63324B7}"/>
              </a:ext>
            </a:extLst>
          </p:cNvPr>
          <p:cNvSpPr/>
          <p:nvPr/>
        </p:nvSpPr>
        <p:spPr>
          <a:xfrm>
            <a:off x="6096000" y="6772589"/>
            <a:ext cx="6096001" cy="105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84E381-B1BB-41CC-B32A-817D159CDA46}"/>
              </a:ext>
            </a:extLst>
          </p:cNvPr>
          <p:cNvSpPr/>
          <p:nvPr/>
        </p:nvSpPr>
        <p:spPr>
          <a:xfrm>
            <a:off x="0" y="6772589"/>
            <a:ext cx="6096001" cy="105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B24B92-AEA8-4E42-A62F-0D01EF77651B}"/>
              </a:ext>
            </a:extLst>
          </p:cNvPr>
          <p:cNvSpPr txBox="1"/>
          <p:nvPr/>
        </p:nvSpPr>
        <p:spPr>
          <a:xfrm>
            <a:off x="3078145" y="367771"/>
            <a:ext cx="6055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PROCESS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817256-7504-4871-B819-4EAC07ABA773}"/>
              </a:ext>
            </a:extLst>
          </p:cNvPr>
          <p:cNvSpPr txBox="1"/>
          <p:nvPr/>
        </p:nvSpPr>
        <p:spPr>
          <a:xfrm>
            <a:off x="1941920" y="1042534"/>
            <a:ext cx="8328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16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DO THINGS BETTER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FFC48-1DB8-499F-A9D9-F9F880B9003E}"/>
              </a:ext>
            </a:extLst>
          </p:cNvPr>
          <p:cNvGrpSpPr/>
          <p:nvPr/>
        </p:nvGrpSpPr>
        <p:grpSpPr>
          <a:xfrm>
            <a:off x="647775" y="5050104"/>
            <a:ext cx="1879600" cy="985398"/>
            <a:chOff x="647775" y="5050104"/>
            <a:chExt cx="1879600" cy="985398"/>
          </a:xfrm>
        </p:grpSpPr>
        <p:sp>
          <p:nvSpPr>
            <p:cNvPr id="35" name="Text Placeholder 10">
              <a:extLst>
                <a:ext uri="{FF2B5EF4-FFF2-40B4-BE49-F238E27FC236}">
                  <a16:creationId xmlns:a16="http://schemas.microsoft.com/office/drawing/2014/main" id="{F2A6DE27-2CA2-47D8-ABDF-5EE357357E15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613142"/>
              <a:ext cx="187960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37" name="Text Placeholder 10">
              <a:extLst>
                <a:ext uri="{FF2B5EF4-FFF2-40B4-BE49-F238E27FC236}">
                  <a16:creationId xmlns:a16="http://schemas.microsoft.com/office/drawing/2014/main" id="{BB2359A4-DA40-413E-A8F1-712241BC1DB6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050104"/>
              <a:ext cx="1879600" cy="75225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2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r>
                <a:rPr lang="en-US" sz="3200" b="1" baseline="30000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</a:t>
              </a:r>
              <a:endPara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746A9F-88F0-4F39-83C4-B784D7923855}"/>
              </a:ext>
            </a:extLst>
          </p:cNvPr>
          <p:cNvGrpSpPr/>
          <p:nvPr/>
        </p:nvGrpSpPr>
        <p:grpSpPr>
          <a:xfrm>
            <a:off x="2527375" y="4337291"/>
            <a:ext cx="1879600" cy="985398"/>
            <a:chOff x="647775" y="5050104"/>
            <a:chExt cx="1879600" cy="985398"/>
          </a:xfrm>
        </p:grpSpPr>
        <p:sp>
          <p:nvSpPr>
            <p:cNvPr id="44" name="Text Placeholder 10">
              <a:extLst>
                <a:ext uri="{FF2B5EF4-FFF2-40B4-BE49-F238E27FC236}">
                  <a16:creationId xmlns:a16="http://schemas.microsoft.com/office/drawing/2014/main" id="{417DE0D1-7C9D-42B7-A247-4EE506DD073C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613142"/>
              <a:ext cx="187960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45" name="Text Placeholder 10">
              <a:extLst>
                <a:ext uri="{FF2B5EF4-FFF2-40B4-BE49-F238E27FC236}">
                  <a16:creationId xmlns:a16="http://schemas.microsoft.com/office/drawing/2014/main" id="{4EE8B8E5-178A-47E6-BC89-5D9A47428F2C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050104"/>
              <a:ext cx="1879600" cy="75225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200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3200" b="1" baseline="30000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nd</a:t>
              </a:r>
              <a:endParaRPr lang="en-US" sz="32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951365B-E121-46E3-9ABD-B069D3A25FAA}"/>
              </a:ext>
            </a:extLst>
          </p:cNvPr>
          <p:cNvGrpSpPr/>
          <p:nvPr/>
        </p:nvGrpSpPr>
        <p:grpSpPr>
          <a:xfrm>
            <a:off x="4409424" y="3593100"/>
            <a:ext cx="1879600" cy="985398"/>
            <a:chOff x="647775" y="5050104"/>
            <a:chExt cx="1879600" cy="985398"/>
          </a:xfrm>
        </p:grpSpPr>
        <p:sp>
          <p:nvSpPr>
            <p:cNvPr id="47" name="Text Placeholder 10">
              <a:extLst>
                <a:ext uri="{FF2B5EF4-FFF2-40B4-BE49-F238E27FC236}">
                  <a16:creationId xmlns:a16="http://schemas.microsoft.com/office/drawing/2014/main" id="{B303B8CD-8530-4321-A71F-51AB84D5ABFB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613142"/>
              <a:ext cx="187960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48" name="Text Placeholder 10">
              <a:extLst>
                <a:ext uri="{FF2B5EF4-FFF2-40B4-BE49-F238E27FC236}">
                  <a16:creationId xmlns:a16="http://schemas.microsoft.com/office/drawing/2014/main" id="{105EB534-84E2-4C37-8B64-AB981C36FDAD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050104"/>
              <a:ext cx="1879600" cy="75225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2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r>
                <a:rPr lang="en-US" sz="3200" b="1" baseline="30000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</a:t>
              </a:r>
              <a:endPara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E7C8CB-44C2-41D9-AF6C-6C4408A37C20}"/>
              </a:ext>
            </a:extLst>
          </p:cNvPr>
          <p:cNvGrpSpPr/>
          <p:nvPr/>
        </p:nvGrpSpPr>
        <p:grpSpPr>
          <a:xfrm>
            <a:off x="6296623" y="2873752"/>
            <a:ext cx="1879600" cy="985398"/>
            <a:chOff x="647775" y="5050104"/>
            <a:chExt cx="1879600" cy="985398"/>
          </a:xfrm>
        </p:grpSpPr>
        <p:sp>
          <p:nvSpPr>
            <p:cNvPr id="50" name="Text Placeholder 10">
              <a:extLst>
                <a:ext uri="{FF2B5EF4-FFF2-40B4-BE49-F238E27FC236}">
                  <a16:creationId xmlns:a16="http://schemas.microsoft.com/office/drawing/2014/main" id="{0CEE6265-D359-4F62-8487-68E8E43CE691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613142"/>
              <a:ext cx="187960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51" name="Text Placeholder 10">
              <a:extLst>
                <a:ext uri="{FF2B5EF4-FFF2-40B4-BE49-F238E27FC236}">
                  <a16:creationId xmlns:a16="http://schemas.microsoft.com/office/drawing/2014/main" id="{22A1DC96-63B8-4289-9440-94A54A7BFBB8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050104"/>
              <a:ext cx="1879600" cy="75225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s-UY" sz="3200" b="1" dirty="0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  <a:r>
                <a:rPr lang="en-US" sz="3200" b="1" baseline="30000" dirty="0" err="1">
                  <a:solidFill>
                    <a:schemeClr val="accent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</a:t>
              </a:r>
              <a:endParaRPr lang="en-US" sz="3200" b="1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B01C08-C399-4597-9BFC-C431B8B933B3}"/>
              </a:ext>
            </a:extLst>
          </p:cNvPr>
          <p:cNvGrpSpPr/>
          <p:nvPr/>
        </p:nvGrpSpPr>
        <p:grpSpPr>
          <a:xfrm>
            <a:off x="8174376" y="2216326"/>
            <a:ext cx="1879600" cy="985398"/>
            <a:chOff x="647775" y="5050104"/>
            <a:chExt cx="1879600" cy="985398"/>
          </a:xfrm>
        </p:grpSpPr>
        <p:sp>
          <p:nvSpPr>
            <p:cNvPr id="53" name="Text Placeholder 10">
              <a:extLst>
                <a:ext uri="{FF2B5EF4-FFF2-40B4-BE49-F238E27FC236}">
                  <a16:creationId xmlns:a16="http://schemas.microsoft.com/office/drawing/2014/main" id="{9A982954-06FE-43DD-A6C0-17F453BDA6D6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613142"/>
              <a:ext cx="1879600" cy="422360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</a:t>
              </a:r>
            </a:p>
          </p:txBody>
        </p:sp>
        <p:sp>
          <p:nvSpPr>
            <p:cNvPr id="54" name="Text Placeholder 10">
              <a:extLst>
                <a:ext uri="{FF2B5EF4-FFF2-40B4-BE49-F238E27FC236}">
                  <a16:creationId xmlns:a16="http://schemas.microsoft.com/office/drawing/2014/main" id="{368BE82F-78B5-46B6-A7CE-4BFE62E38243}"/>
                </a:ext>
              </a:extLst>
            </p:cNvPr>
            <p:cNvSpPr txBox="1">
              <a:spLocks/>
            </p:cNvSpPr>
            <p:nvPr/>
          </p:nvSpPr>
          <p:spPr>
            <a:xfrm>
              <a:off x="647775" y="5050104"/>
              <a:ext cx="1879600" cy="75225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r" defTabSz="914400" rtl="0" eaLnBrk="1" latinLnBrk="0" hangingPunct="1">
                <a:defRPr sz="2400" kern="1200">
                  <a:solidFill>
                    <a:schemeClr val="tx1"/>
                  </a:solidFill>
                  <a:latin typeface="Raleway" panose="020B0503030101060003" pitchFamily="34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50000"/>
                </a:lnSpc>
              </a:pPr>
              <a:r>
                <a:rPr lang="en-US" sz="3200" b="1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  <a:r>
                <a:rPr lang="en-US" sz="3200" b="1" baseline="30000" dirty="0">
                  <a:solidFill>
                    <a:schemeClr val="accent4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</a:t>
              </a:r>
              <a:endParaRPr lang="en-US" sz="32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DDECFE42-C48A-4BCE-8784-429947A43B75}"/>
              </a:ext>
            </a:extLst>
          </p:cNvPr>
          <p:cNvSpPr txBox="1">
            <a:spLocks/>
          </p:cNvSpPr>
          <p:nvPr/>
        </p:nvSpPr>
        <p:spPr>
          <a:xfrm>
            <a:off x="607583" y="3041427"/>
            <a:ext cx="3759200" cy="10273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placeholder for a global trade presentation template; you can edit this text and customize the presentation.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A4B6315E-AF01-46FA-B361-48790EA566B5}"/>
              </a:ext>
            </a:extLst>
          </p:cNvPr>
          <p:cNvSpPr txBox="1">
            <a:spLocks/>
          </p:cNvSpPr>
          <p:nvPr/>
        </p:nvSpPr>
        <p:spPr>
          <a:xfrm>
            <a:off x="7033632" y="4277601"/>
            <a:ext cx="3759200" cy="167372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accent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 placeholder for a global trade presentation template; you can edit this text and customize the presentation slides with your text relevant to a logistics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7888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4477CE-CFE7-4546-AC1D-60598B7601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961507-9D2D-4919-BD3F-4A38F5999064}"/>
              </a:ext>
            </a:extLst>
          </p:cNvPr>
          <p:cNvSpPr/>
          <p:nvPr/>
        </p:nvSpPr>
        <p:spPr>
          <a:xfrm>
            <a:off x="-1" y="1015876"/>
            <a:ext cx="12188952" cy="4843829"/>
          </a:xfrm>
          <a:prstGeom prst="rect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F97AC-BED5-494B-A99A-E18C3A6A642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323" y="1326760"/>
            <a:ext cx="6168986" cy="3726067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D3796DE-16A0-4F87-9394-BAE666CCF2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284BE-DF1F-4189-8626-EFB63AC2EE27}"/>
              </a:ext>
            </a:extLst>
          </p:cNvPr>
          <p:cNvSpPr txBox="1"/>
          <p:nvPr/>
        </p:nvSpPr>
        <p:spPr>
          <a:xfrm>
            <a:off x="5901729" y="2108806"/>
            <a:ext cx="605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ARE ONLINE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571199-E44E-42DF-9BCF-880EB12DBAC0}"/>
              </a:ext>
            </a:extLst>
          </p:cNvPr>
          <p:cNvSpPr txBox="1"/>
          <p:nvPr/>
        </p:nvSpPr>
        <p:spPr>
          <a:xfrm>
            <a:off x="6132840" y="2721827"/>
            <a:ext cx="5593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VISIT US ON OUR WEBSITE FOR MORE INFORMATION AND TRACKING YOUR PACKAGES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8B7F13-85F1-4421-8CF3-A86798944500}"/>
              </a:ext>
            </a:extLst>
          </p:cNvPr>
          <p:cNvSpPr txBox="1"/>
          <p:nvPr/>
        </p:nvSpPr>
        <p:spPr>
          <a:xfrm>
            <a:off x="7305186" y="5239616"/>
            <a:ext cx="324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416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logistics website</a:t>
            </a:r>
          </a:p>
        </p:txBody>
      </p:sp>
      <p:pic>
        <p:nvPicPr>
          <p:cNvPr id="18" name="Graphic 17" descr="Internet">
            <a:extLst>
              <a:ext uri="{FF2B5EF4-FFF2-40B4-BE49-F238E27FC236}">
                <a16:creationId xmlns:a16="http://schemas.microsoft.com/office/drawing/2014/main" id="{8F34BB9E-7BB1-4175-844F-A44135FF7D2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4155" y="4348661"/>
            <a:ext cx="890954" cy="8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30-global-trade-company-powerpoint-template">
  <a:themeElements>
    <a:clrScheme name="Slidehelper - 1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23A59"/>
      </a:accent1>
      <a:accent2>
        <a:srgbClr val="44ADAD"/>
      </a:accent2>
      <a:accent3>
        <a:srgbClr val="3E506B"/>
      </a:accent3>
      <a:accent4>
        <a:srgbClr val="FCC82B"/>
      </a:accent4>
      <a:accent5>
        <a:srgbClr val="0F5E8C"/>
      </a:accent5>
      <a:accent6>
        <a:srgbClr val="EFECCA"/>
      </a:accent6>
      <a:hlink>
        <a:srgbClr val="E23A59"/>
      </a:hlink>
      <a:folHlink>
        <a:srgbClr val="44ADA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624</Words>
  <Application>Microsoft Office PowerPoint</Application>
  <PresentationFormat>Widescreen</PresentationFormat>
  <Paragraphs>125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SemiBold</vt:lpstr>
      <vt:lpstr>Source Sans Pro Light</vt:lpstr>
      <vt:lpstr>30130-global-trade-company-powerpoint-template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30130-global-trade-company-powerpoint-template</dc:title>
  <dc:creator>Lemuel Conde</dc:creator>
  <cp:lastModifiedBy>Julian M</cp:lastModifiedBy>
  <cp:revision>46</cp:revision>
  <dcterms:created xsi:type="dcterms:W3CDTF">2020-08-16T08:56:44Z</dcterms:created>
  <dcterms:modified xsi:type="dcterms:W3CDTF">2023-08-21T15:15:41Z</dcterms:modified>
</cp:coreProperties>
</file>