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D8D4-9732-4866-88E8-1248214F9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7F76B-971B-4ADA-BA79-D3EA45429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D35C-4DCE-4D0D-9E98-E018975E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C649-3963-4E57-B793-A046303FF48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A2E45-1F98-4502-8EF8-C36F8F48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08EA2-CAE7-412E-91A8-0F64C5B5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BC89-19AC-453D-9C7A-B9CF4A6B8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3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DE67-4859-4825-891C-C08B6CE8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6C5A1-B895-42BF-9EA2-C3EF62BB1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A5230-B5CB-4E54-A948-A92D338A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C649-3963-4E57-B793-A046303FF48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C6277-FE85-49CE-A9DD-8DBBAD33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A10DF-2821-4E1E-B7DB-FC86E699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BC89-19AC-453D-9C7A-B9CF4A6B8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9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38355B-EC9D-447E-9444-B4029F986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F4327-1308-4196-B2AE-3B0CB041D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43C1B-EE01-4130-BB50-03E80EA16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C649-3963-4E57-B793-A046303FF48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A4CFF-45BA-41FF-8092-9FB0A8A56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845A2-D05E-44D5-9509-DA0B2717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BC89-19AC-453D-9C7A-B9CF4A6B8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7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41F93-8FB3-4FCF-A225-F653F7EF7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2795C-EBEC-4054-9A99-1FBD67932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ECBB4-9519-4898-AC1D-57D0A2C3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C649-3963-4E57-B793-A046303FF48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3FA65-7C16-4F6B-A45B-F42FB52FB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A5AA3-4C4F-45F6-A664-B9E22BA3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BC89-19AC-453D-9C7A-B9CF4A6B8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7485-1BCD-4770-8115-51D47C35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BA6A7-4DED-4E52-A472-5691B16FA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96993-6110-4C99-8C3C-F3F37857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C649-3963-4E57-B793-A046303FF48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1DD8A-6F8E-4F53-87DB-3AD6C394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4E1BF-4DA4-480B-99AA-F488B181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BC89-19AC-453D-9C7A-B9CF4A6B8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5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C9C4-517A-427D-B2E7-75A342E9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A6201-5F40-4F17-946E-8E4018E88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F347-97F4-4BD3-8FBC-E9C6CC52F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54EDC-F145-47E0-8B5E-4DA328B9F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C649-3963-4E57-B793-A046303FF48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79799-7C3A-4677-9003-3A593DC3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78F85-BDAC-42DB-B7CF-7A99D899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BC89-19AC-453D-9C7A-B9CF4A6B8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7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300B-1A43-4116-A3C7-8A42BB87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0410A-22E0-4290-831A-393FC8571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996BE-A3C2-46BC-83FC-F11BD7BEC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54C26-FE9A-4AAE-9A1B-80268EB5E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B65C5E-82A9-42D9-B750-231014B2F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E59349-31D8-4446-912A-AC0F6549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C649-3963-4E57-B793-A046303FF48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764789-2BF5-46CA-8445-0F1988556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AF9E1F-12DD-4152-A856-8A9E84FE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BC89-19AC-453D-9C7A-B9CF4A6B8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0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51A7C-5B17-4D4D-A680-002EFF15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E9A191-318F-4FB7-9888-4E4EFBFD1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C649-3963-4E57-B793-A046303FF48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C6890-E145-4176-9B80-2A428118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38361-EEF2-4D19-9517-15600BC0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BC89-19AC-453D-9C7A-B9CF4A6B8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7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121DB-BD7C-4158-9609-7E542783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C649-3963-4E57-B793-A046303FF48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9B5803-22B3-4F1D-AD52-BAA28286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C8D38-F31A-4DD6-B8A4-2277B889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BC89-19AC-453D-9C7A-B9CF4A6B8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5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31954-6D50-4867-BF75-6EADB3C42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87002-7876-4785-957D-2A57974E1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F5EF9-0B86-4879-AB23-56DAAF533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1340A-87BE-4703-AD5E-4F0FCE61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C649-3963-4E57-B793-A046303FF48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C6494-3398-42C5-BC36-9EA77028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FA291-6344-446E-8B1C-21963296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BC89-19AC-453D-9C7A-B9CF4A6B8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2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8C12-18E1-4278-BFE9-596D07699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2223B5-BC9D-48C9-8500-AE7707377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4BE80-F70D-450C-B47F-5781BC4C3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510F6-5442-498B-AF5D-7EDAEF0C1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C649-3963-4E57-B793-A046303FF48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E2A3C-C3BA-405B-AF45-BA7601FF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467AC-2EA3-4154-8341-CEC4FD9A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BC89-19AC-453D-9C7A-B9CF4A6B8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81C2BA-F0AB-44F7-898B-B3FD004E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AD567-27D5-48BD-B012-B51D9FD19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D55E0-7680-4DF1-91F7-C581EFC1A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8C649-3963-4E57-B793-A046303FF48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3283A-1B93-4CB3-8F31-8FFEDDCC6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2BD56-B8EE-4325-A965-DEECF2416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5BC89-19AC-453D-9C7A-B9CF4A6B8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8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782E6-801F-4024-AE11-ECEE4254C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2248" y="211959"/>
            <a:ext cx="2926080" cy="3738249"/>
          </a:xfrm>
        </p:spPr>
        <p:txBody>
          <a:bodyPr>
            <a:normAutofit/>
          </a:bodyPr>
          <a:lstStyle/>
          <a:p>
            <a:pPr algn="r"/>
            <a:br>
              <a:rPr lang="he-IL" sz="4000" dirty="0">
                <a:latin typeface="David Libre Medium" panose="00000600000000000000" pitchFamily="2" charset="-79"/>
                <a:cs typeface="David Libre Medium" panose="00000600000000000000" pitchFamily="2" charset="-79"/>
              </a:rPr>
            </a:br>
            <a:r>
              <a:rPr lang="he-IL" sz="4000" dirty="0">
                <a:latin typeface="David Libre Medium" panose="00000600000000000000" pitchFamily="2" charset="-79"/>
                <a:cs typeface="David Libre Medium" panose="00000600000000000000" pitchFamily="2" charset="-79"/>
              </a:rPr>
              <a:t>אפליקציה לניהול הספרייה </a:t>
            </a:r>
            <a:endParaRPr lang="en-US" sz="4000" dirty="0">
              <a:latin typeface="David Libre Medium" panose="00000600000000000000" pitchFamily="2" charset="-79"/>
              <a:cs typeface="David Libre Medium" panose="00000600000000000000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24D5F-7149-4430-B097-B86747409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2248" y="4078224"/>
            <a:ext cx="2926080" cy="1307592"/>
          </a:xfrm>
        </p:spPr>
        <p:txBody>
          <a:bodyPr>
            <a:normAutofit/>
          </a:bodyPr>
          <a:lstStyle/>
          <a:p>
            <a:pPr algn="r" rtl="1"/>
            <a:r>
              <a:rPr lang="he-IL" sz="2000" dirty="0">
                <a:latin typeface="David Libre Medium" panose="00000600000000000000" pitchFamily="2" charset="-79"/>
                <a:cs typeface="David Libre Medium" panose="00000600000000000000" pitchFamily="2" charset="-79"/>
              </a:rPr>
              <a:t>בן </a:t>
            </a:r>
            <a:r>
              <a:rPr lang="he-IL" sz="2000" dirty="0" err="1">
                <a:latin typeface="David Libre Medium" panose="00000600000000000000" pitchFamily="2" charset="-79"/>
                <a:cs typeface="David Libre Medium" panose="00000600000000000000" pitchFamily="2" charset="-79"/>
              </a:rPr>
              <a:t>גינדי</a:t>
            </a:r>
            <a:r>
              <a:rPr lang="he-IL" sz="2000" dirty="0">
                <a:latin typeface="David Libre Medium" panose="00000600000000000000" pitchFamily="2" charset="-79"/>
                <a:cs typeface="David Libre Medium" panose="00000600000000000000" pitchFamily="2" charset="-79"/>
              </a:rPr>
              <a:t> </a:t>
            </a:r>
          </a:p>
          <a:p>
            <a:pPr algn="r" rtl="1"/>
            <a:r>
              <a:rPr lang="he-IL" sz="2000" dirty="0">
                <a:latin typeface="David Libre Medium" panose="00000600000000000000" pitchFamily="2" charset="-79"/>
                <a:cs typeface="David Libre Medium" panose="00000600000000000000" pitchFamily="2" charset="-79"/>
              </a:rPr>
              <a:t>גיא </a:t>
            </a:r>
            <a:r>
              <a:rPr lang="he-IL" sz="2000" dirty="0" err="1">
                <a:latin typeface="David Libre Medium" panose="00000600000000000000" pitchFamily="2" charset="-79"/>
                <a:cs typeface="David Libre Medium" panose="00000600000000000000" pitchFamily="2" charset="-79"/>
              </a:rPr>
              <a:t>הולנדר</a:t>
            </a:r>
            <a:endParaRPr lang="he-IL" sz="2000" dirty="0">
              <a:latin typeface="David Libre Medium" panose="00000600000000000000" pitchFamily="2" charset="-79"/>
              <a:cs typeface="David Libre Medium" panose="00000600000000000000" pitchFamily="2" charset="-79"/>
            </a:endParaRPr>
          </a:p>
          <a:p>
            <a:pPr algn="r" rtl="1"/>
            <a:r>
              <a:rPr lang="he-IL" sz="2000" dirty="0">
                <a:latin typeface="David Libre Medium" panose="00000600000000000000" pitchFamily="2" charset="-79"/>
                <a:cs typeface="David Libre Medium" panose="00000600000000000000" pitchFamily="2" charset="-79"/>
              </a:rPr>
              <a:t>עדי אברמוביץ' </a:t>
            </a:r>
            <a:endParaRPr lang="en-US" sz="2000" dirty="0">
              <a:latin typeface="David Libre Medium" panose="00000600000000000000" pitchFamily="2" charset="-79"/>
              <a:cs typeface="David Libre Medium" panose="00000600000000000000" pitchFamily="2" charset="-79"/>
            </a:endParaRPr>
          </a:p>
        </p:txBody>
      </p:sp>
      <p:sp>
        <p:nvSpPr>
          <p:cNvPr id="63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" name="Picture 6" descr="A picture containing text, library, floor, indoor&#10;&#10;Description automatically generated">
            <a:extLst>
              <a:ext uri="{FF2B5EF4-FFF2-40B4-BE49-F238E27FC236}">
                <a16:creationId xmlns:a16="http://schemas.microsoft.com/office/drawing/2014/main" id="{A4FDB1D7-3BF5-477E-A3AE-77AD541C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" r="16981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293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5F96A-0CEF-438A-A68F-8EB77BCD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David Libre Medium" panose="00000600000000000000" pitchFamily="2" charset="-79"/>
                <a:cs typeface="David Libre Medium" panose="00000600000000000000" pitchFamily="2" charset="-79"/>
              </a:rPr>
              <a:t>הקושי</a:t>
            </a:r>
            <a:endParaRPr lang="en-US" dirty="0">
              <a:latin typeface="David Libre Medium" panose="00000600000000000000" pitchFamily="2" charset="-79"/>
              <a:cs typeface="David Libre Medium" panose="00000600000000000000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702AC-672F-4FFD-B892-B514522AD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pPr marL="457200" lvl="1" indent="0" algn="r" rtl="1">
              <a:buNone/>
            </a:pPr>
            <a:endParaRPr lang="he-IL" dirty="0">
              <a:latin typeface="David Libre Medium" panose="00000600000000000000" pitchFamily="2" charset="-79"/>
              <a:cs typeface="David Libre Medium" panose="00000600000000000000" pitchFamily="2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b="1" dirty="0">
                <a:latin typeface="David Libre Medium" panose="00000600000000000000" pitchFamily="2" charset="-79"/>
                <a:cs typeface="David Libre Medium" panose="00000600000000000000" pitchFamily="2" charset="-79"/>
              </a:rPr>
              <a:t>עומס רב בספריית </a:t>
            </a:r>
            <a:r>
              <a:rPr lang="he-IL" sz="2400" b="1" dirty="0" err="1">
                <a:latin typeface="David Libre Medium" panose="00000600000000000000" pitchFamily="2" charset="-79"/>
                <a:cs typeface="David Libre Medium" panose="00000600000000000000" pitchFamily="2" charset="-79"/>
              </a:rPr>
              <a:t>אר"ן</a:t>
            </a:r>
            <a:r>
              <a:rPr lang="he-IL" sz="2400" b="1" dirty="0">
                <a:latin typeface="David Libre Medium" panose="00000600000000000000" pitchFamily="2" charset="-79"/>
                <a:cs typeface="David Libre Medium" panose="00000600000000000000" pitchFamily="2" charset="-79"/>
              </a:rPr>
              <a:t> בבן גוריון-  </a:t>
            </a:r>
            <a:r>
              <a:rPr lang="he-IL" sz="2400" dirty="0">
                <a:latin typeface="David Libre Medium" panose="00000600000000000000" pitchFamily="2" charset="-79"/>
                <a:cs typeface="David Libre Medium" panose="00000600000000000000" pitchFamily="2" charset="-79"/>
              </a:rPr>
              <a:t>סטודנטים רבים מעוניינים ללמוד בזמן הסמסטר ובמיוחד בזמן תקופת המבחנים. </a:t>
            </a:r>
          </a:p>
          <a:p>
            <a:pPr algn="r" rtl="1">
              <a:lnSpc>
                <a:spcPct val="150000"/>
              </a:lnSpc>
            </a:pPr>
            <a:r>
              <a:rPr lang="he-IL" sz="2400" b="1" dirty="0">
                <a:latin typeface="David Libre Medium" panose="00000600000000000000" pitchFamily="2" charset="-79"/>
                <a:cs typeface="David Libre Medium" panose="00000600000000000000" pitchFamily="2" charset="-79"/>
              </a:rPr>
              <a:t>שריון לא מוסדר של מקומות בספרייה - </a:t>
            </a:r>
            <a:r>
              <a:rPr lang="he-IL" sz="2400" dirty="0">
                <a:latin typeface="David Libre Medium" panose="00000600000000000000" pitchFamily="2" charset="-79"/>
                <a:cs typeface="David Libre Medium" panose="00000600000000000000" pitchFamily="2" charset="-79"/>
              </a:rPr>
              <a:t>סטודנטים משריינים מקום על ידי הנחת חפצים כשבפועל אין סטודנט המשתמש בו. </a:t>
            </a:r>
          </a:p>
          <a:p>
            <a:pPr algn="r" rtl="1">
              <a:lnSpc>
                <a:spcPct val="150000"/>
              </a:lnSpc>
            </a:pPr>
            <a:r>
              <a:rPr lang="he-IL" sz="2400" b="1" dirty="0">
                <a:latin typeface="David Libre Medium" panose="00000600000000000000" pitchFamily="2" charset="-79"/>
                <a:cs typeface="David Libre Medium" panose="00000600000000000000" pitchFamily="2" charset="-79"/>
              </a:rPr>
              <a:t>חוסר הוגנות בשימוש במשאבי הספרייה- </a:t>
            </a:r>
            <a:r>
              <a:rPr lang="he-IL" sz="2400" dirty="0">
                <a:latin typeface="David Libre Medium" panose="00000600000000000000" pitchFamily="2" charset="-79"/>
                <a:cs typeface="David Libre Medium" panose="00000600000000000000" pitchFamily="2" charset="-79"/>
              </a:rPr>
              <a:t>בגלל העומס שנוצר, רבים מן הסטודנטים מוותרים על הספרייה ועל משאביה דבר שעלול לפגוע בהצלחתם האקדמית. </a:t>
            </a:r>
          </a:p>
          <a:p>
            <a:pPr algn="r" rtl="1"/>
            <a:endParaRPr lang="he-IL" dirty="0">
              <a:latin typeface="David Libre Medium" panose="00000600000000000000" pitchFamily="2" charset="-79"/>
              <a:cs typeface="David Libre Medium" panose="00000600000000000000" pitchFamily="2" charset="-79"/>
            </a:endParaRP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073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5F96A-0CEF-438A-A68F-8EB77BCD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David Libre Medium" panose="00000600000000000000" pitchFamily="2" charset="-79"/>
                <a:cs typeface="David Libre Medium" panose="00000600000000000000" pitchFamily="2" charset="-79"/>
              </a:rPr>
              <a:t>רעיונות לפתרון</a:t>
            </a:r>
            <a:endParaRPr lang="en-US" dirty="0">
              <a:latin typeface="David Libre Medium" panose="00000600000000000000" pitchFamily="2" charset="-79"/>
              <a:cs typeface="David Libre Medium" panose="00000600000000000000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702AC-672F-4FFD-B892-B514522AD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r" rtl="1">
              <a:lnSpc>
                <a:spcPct val="150000"/>
              </a:lnSpc>
            </a:pPr>
            <a:r>
              <a:rPr lang="he-IL" dirty="0">
                <a:latin typeface="David Libre Medium" panose="00000600000000000000" pitchFamily="2" charset="-79"/>
                <a:cs typeface="David Libre Medium" panose="00000600000000000000" pitchFamily="2" charset="-79"/>
              </a:rPr>
              <a:t>שריון המקומות בספרייה על ידי מערכת ממוחשבת. </a:t>
            </a:r>
          </a:p>
          <a:p>
            <a:pPr lvl="1" algn="r" rtl="1">
              <a:lnSpc>
                <a:spcPct val="150000"/>
              </a:lnSpc>
            </a:pPr>
            <a:r>
              <a:rPr lang="he-IL" dirty="0">
                <a:latin typeface="David Libre Medium" panose="00000600000000000000" pitchFamily="2" charset="-79"/>
                <a:cs typeface="David Libre Medium" panose="00000600000000000000" pitchFamily="2" charset="-79"/>
              </a:rPr>
              <a:t>הזדהות למערכת תהיה יחידה, מבוססת על מייל אוניברסיטאי. </a:t>
            </a:r>
          </a:p>
          <a:p>
            <a:pPr lvl="1" algn="r" rtl="1">
              <a:lnSpc>
                <a:spcPct val="150000"/>
              </a:lnSpc>
            </a:pPr>
            <a:r>
              <a:rPr lang="he-IL" dirty="0">
                <a:latin typeface="David Libre Medium" panose="00000600000000000000" pitchFamily="2" charset="-79"/>
                <a:cs typeface="David Libre Medium" panose="00000600000000000000" pitchFamily="2" charset="-79"/>
              </a:rPr>
              <a:t>השימוש במערכת יורשה אך ורק לסטודנטים באוניברסיטת בן גוריון ולחברי הסגל.</a:t>
            </a:r>
          </a:p>
          <a:p>
            <a:pPr marL="457200" lvl="1" indent="0" algn="r" rtl="1">
              <a:buNone/>
            </a:pPr>
            <a:endParaRPr lang="he-IL" dirty="0">
              <a:latin typeface="David Libre Medium" panose="00000600000000000000" pitchFamily="2" charset="-79"/>
              <a:cs typeface="David Libre Medium" panose="00000600000000000000" pitchFamily="2" charset="-79"/>
            </a:endParaRPr>
          </a:p>
          <a:p>
            <a:pPr lvl="1" algn="r" rtl="1"/>
            <a:endParaRPr lang="he-IL" dirty="0"/>
          </a:p>
          <a:p>
            <a:pPr marL="0" indent="0" algn="r" rtl="1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1012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5F96A-0CEF-438A-A68F-8EB77BCD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David Libre Medium" panose="00000600000000000000" pitchFamily="2" charset="-79"/>
                <a:cs typeface="David Libre Medium" panose="00000600000000000000" pitchFamily="2" charset="-79"/>
              </a:rPr>
              <a:t>מימוש הפתרון</a:t>
            </a:r>
            <a:endParaRPr lang="en-US" dirty="0">
              <a:latin typeface="David Libre Medium" panose="00000600000000000000" pitchFamily="2" charset="-79"/>
              <a:cs typeface="David Libre Medium" panose="00000600000000000000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702AC-672F-4FFD-B892-B514522AD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328738"/>
            <a:ext cx="10515600" cy="5310187"/>
          </a:xfrm>
        </p:spPr>
        <p:txBody>
          <a:bodyPr>
            <a:normAutofit fontScale="55000" lnSpcReduction="20000"/>
          </a:bodyPr>
          <a:lstStyle/>
          <a:p>
            <a:pPr algn="r" rtl="1">
              <a:lnSpc>
                <a:spcPct val="150000"/>
              </a:lnSpc>
            </a:pPr>
            <a:r>
              <a:rPr lang="he-IL" sz="4400" dirty="0">
                <a:latin typeface="David Libre Medium" panose="00000600000000000000" pitchFamily="2" charset="-79"/>
                <a:cs typeface="David Libre Medium" panose="00000600000000000000" pitchFamily="2" charset="-79"/>
              </a:rPr>
              <a:t>הספרייה תמופה לפי קומות, כאשר בכל קומה נתעד את:</a:t>
            </a:r>
          </a:p>
          <a:p>
            <a:pPr lvl="1" algn="r" rtl="1">
              <a:lnSpc>
                <a:spcPct val="150000"/>
              </a:lnSpc>
            </a:pPr>
            <a:r>
              <a:rPr lang="he-IL" sz="3600" dirty="0">
                <a:latin typeface="David Libre Medium" panose="00000600000000000000" pitchFamily="2" charset="-79"/>
                <a:cs typeface="David Libre Medium" panose="00000600000000000000" pitchFamily="2" charset="-79"/>
              </a:rPr>
              <a:t> מבנה הקומה</a:t>
            </a:r>
          </a:p>
          <a:p>
            <a:pPr lvl="1" algn="r" rtl="1">
              <a:lnSpc>
                <a:spcPct val="150000"/>
              </a:lnSpc>
            </a:pPr>
            <a:r>
              <a:rPr lang="he-IL" sz="3600" dirty="0">
                <a:latin typeface="David Libre Medium" panose="00000600000000000000" pitchFamily="2" charset="-79"/>
                <a:cs typeface="David Libre Medium" panose="00000600000000000000" pitchFamily="2" charset="-79"/>
              </a:rPr>
              <a:t>מספר הכיסאות הקיימים</a:t>
            </a:r>
          </a:p>
          <a:p>
            <a:pPr lvl="1" algn="r" rtl="1">
              <a:lnSpc>
                <a:spcPct val="150000"/>
              </a:lnSpc>
            </a:pPr>
            <a:r>
              <a:rPr lang="he-IL" sz="3600" dirty="0">
                <a:latin typeface="David Libre Medium" panose="00000600000000000000" pitchFamily="2" charset="-79"/>
                <a:cs typeface="David Libre Medium" panose="00000600000000000000" pitchFamily="2" charset="-79"/>
              </a:rPr>
              <a:t>מספר השולחנות</a:t>
            </a:r>
          </a:p>
          <a:p>
            <a:pPr lvl="1" algn="r" rtl="1">
              <a:lnSpc>
                <a:spcPct val="150000"/>
              </a:lnSpc>
            </a:pPr>
            <a:r>
              <a:rPr lang="he-IL" sz="3600" dirty="0">
                <a:latin typeface="David Libre Medium" panose="00000600000000000000" pitchFamily="2" charset="-79"/>
                <a:cs typeface="David Libre Medium" panose="00000600000000000000" pitchFamily="2" charset="-79"/>
              </a:rPr>
              <a:t>מספר החדרים</a:t>
            </a:r>
          </a:p>
          <a:p>
            <a:pPr algn="r" rtl="1">
              <a:lnSpc>
                <a:spcPct val="150000"/>
              </a:lnSpc>
            </a:pPr>
            <a:r>
              <a:rPr lang="he-IL" sz="4400" dirty="0">
                <a:latin typeface="David Libre Medium" panose="00000600000000000000" pitchFamily="2" charset="-79"/>
                <a:cs typeface="David Libre Medium" panose="00000600000000000000" pitchFamily="2" charset="-79"/>
              </a:rPr>
              <a:t>אפליקציה שתאפשר התחברות מהירה באמצעות המייל האוניברסיטאי.</a:t>
            </a:r>
          </a:p>
          <a:p>
            <a:pPr algn="r" rtl="1">
              <a:lnSpc>
                <a:spcPct val="150000"/>
              </a:lnSpc>
            </a:pPr>
            <a:r>
              <a:rPr lang="he-IL" sz="4400" dirty="0">
                <a:latin typeface="David Libre Medium" panose="00000600000000000000" pitchFamily="2" charset="-79"/>
                <a:cs typeface="David Libre Medium" panose="00000600000000000000" pitchFamily="2" charset="-79"/>
              </a:rPr>
              <a:t> באמצעות האפליקציה יוכלו הסטודנטים וחברי הסגל לשריין מקום בספריה לזמן מוגבל.</a:t>
            </a:r>
          </a:p>
          <a:p>
            <a:pPr algn="r" rtl="1">
              <a:lnSpc>
                <a:spcPct val="150000"/>
              </a:lnSpc>
            </a:pPr>
            <a:r>
              <a:rPr lang="he-IL" sz="4400" dirty="0">
                <a:latin typeface="David Libre Medium" panose="00000600000000000000" pitchFamily="2" charset="-79"/>
                <a:cs typeface="David Libre Medium" panose="00000600000000000000" pitchFamily="2" charset="-79"/>
              </a:rPr>
              <a:t>האפליקציה תציג את מבנה הספרייה ואת כל קומותיה כאשר כל מקום פנוי או חדר פנוי יסומן בירוק ומקום תפוס או חדר תפוס יסומן באדום. </a:t>
            </a:r>
          </a:p>
        </p:txBody>
      </p:sp>
    </p:spTree>
    <p:extLst>
      <p:ext uri="{BB962C8B-B14F-4D97-AF65-F5344CB8AC3E}">
        <p14:creationId xmlns:p14="http://schemas.microsoft.com/office/powerpoint/2010/main" val="324985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5F96A-0CEF-438A-A68F-8EB77BCD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David Libre Medium" panose="00000600000000000000" pitchFamily="2" charset="-79"/>
                <a:cs typeface="David Libre Medium" panose="00000600000000000000" pitchFamily="2" charset="-79"/>
              </a:rPr>
              <a:t>תוספים לאפליקציה</a:t>
            </a:r>
            <a:endParaRPr lang="en-US" dirty="0">
              <a:latin typeface="David Libre Medium" panose="00000600000000000000" pitchFamily="2" charset="-79"/>
              <a:cs typeface="David Libre Medium" panose="00000600000000000000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702AC-672F-4FFD-B892-B514522AD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150000"/>
              </a:lnSpc>
            </a:pPr>
            <a:r>
              <a:rPr lang="he-IL" sz="2400" dirty="0">
                <a:latin typeface="David Libre Medium" panose="00000600000000000000" pitchFamily="2" charset="-79"/>
                <a:cs typeface="David Libre Medium" panose="00000600000000000000" pitchFamily="2" charset="-79"/>
              </a:rPr>
              <a:t>יצירה וקיום קבוצות למידה במתחם הספרייה בתחום מסוים, אליהן ניתן להירשם דרך האפליקציה.</a:t>
            </a:r>
          </a:p>
          <a:p>
            <a:pPr algn="r" rtl="1">
              <a:lnSpc>
                <a:spcPct val="150000"/>
              </a:lnSpc>
            </a:pPr>
            <a:r>
              <a:rPr lang="he-IL" sz="2400" dirty="0">
                <a:latin typeface="David Libre Medium" panose="00000600000000000000" pitchFamily="2" charset="-79"/>
                <a:cs typeface="David Libre Medium" panose="00000600000000000000" pitchFamily="2" charset="-79"/>
              </a:rPr>
              <a:t>התממשקות לאתר ספריית </a:t>
            </a:r>
            <a:r>
              <a:rPr lang="he-IL" sz="2400" dirty="0" err="1">
                <a:latin typeface="David Libre Medium" panose="00000600000000000000" pitchFamily="2" charset="-79"/>
                <a:cs typeface="David Libre Medium" panose="00000600000000000000" pitchFamily="2" charset="-79"/>
              </a:rPr>
              <a:t>אר"ן</a:t>
            </a:r>
            <a:r>
              <a:rPr lang="he-IL" sz="2400" dirty="0">
                <a:latin typeface="David Libre Medium" panose="00000600000000000000" pitchFamily="2" charset="-79"/>
                <a:cs typeface="David Libre Medium" panose="00000600000000000000" pitchFamily="2" charset="-79"/>
              </a:rPr>
              <a:t> כדי לשאול ספרים ולהשתמש במשאביה. </a:t>
            </a:r>
          </a:p>
          <a:p>
            <a:pPr algn="r" rtl="1"/>
            <a:endParaRPr lang="he-IL" dirty="0">
              <a:latin typeface="David Libre Medium" panose="00000600000000000000" pitchFamily="2" charset="-79"/>
              <a:cs typeface="David Libre Medium" panose="000006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3506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200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David Libre Medium</vt:lpstr>
      <vt:lpstr>Rockwell</vt:lpstr>
      <vt:lpstr>Office Theme</vt:lpstr>
      <vt:lpstr> אפליקציה לניהול הספרייה </vt:lpstr>
      <vt:lpstr>הקושי</vt:lpstr>
      <vt:lpstr>רעיונות לפתרון</vt:lpstr>
      <vt:lpstr>מימוש הפתרון</vt:lpstr>
      <vt:lpstr>תוספים לאפליקציה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Gindi</dc:creator>
  <cp:lastModifiedBy>Adi Abramovitch</cp:lastModifiedBy>
  <cp:revision>12</cp:revision>
  <dcterms:created xsi:type="dcterms:W3CDTF">2021-03-15T17:25:31Z</dcterms:created>
  <dcterms:modified xsi:type="dcterms:W3CDTF">2021-03-17T15:52:39Z</dcterms:modified>
</cp:coreProperties>
</file>