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AA8EA-52A3-4E27-90B1-89B535D53AA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4464-A286-4709-B798-01BC94DEEC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42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4464-A286-4709-B798-01BC94DEECB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6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D2AC-F482-997C-4FA9-55CA9FFA8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EEEC1-84AF-127D-CC48-7B0109ADB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60FD2-F331-8506-A88F-DDE6D0F1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E7504-40DB-16CC-CA7C-2920AABB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BCED34-90BE-1166-6FD0-8A0768C1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341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A7C21-8914-7F63-C707-858D8E85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BEBC5-D677-4D19-51D0-3A401F83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06545-702A-DEA6-747F-2F2490E4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68828-3777-48BC-10FD-A4B04698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6D906-298C-608D-19D1-0A196BFC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42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685DF0-F3FB-C79B-AEE7-3FBCB6094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BE49B3-DEB0-0459-7DD5-939B8A1A5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20172-D2B6-231A-11DD-A0D2AE48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8B7DE-432C-CA75-8A1F-15C59461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243CC-1847-1A22-4568-C4502668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80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52CD7-E74E-48C8-37DE-D78E3517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367CD-AF82-3B2C-4FA3-B99EF518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874A25-1DA7-CAD1-D51E-CED2DA88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4F4FA2-B512-DAB4-004E-14764E84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93283-A171-35B7-230E-2D33F8B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749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A584B-8011-DAEE-31F1-B96DBFFF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F3CDBC-F031-6B86-7D0F-2D2168011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F62FE-D451-66CC-7B90-BCE13EDA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02EC7-C84C-97A3-854F-083E1781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4CAC3-B07E-77F2-ABF3-36C83EFE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649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8FCF6-5A2C-6E1B-6C7B-AF36F313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94E2D-7309-0996-DDE3-55A1EBF29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0A5BCC-B185-E109-8400-58438CF40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5A7BB8-432C-355C-5EE7-1DAF73D3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8EE2D2-44F0-2BBF-98C6-EB0D7209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BFC8A1-C1F0-B947-BC46-D382332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33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11D75-E762-E701-FDB1-F23C3C23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9506ED-A656-1FC8-B092-E7FD055F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110857-D6D1-043F-D9ED-580C44D3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11E637-8B6F-93E1-B385-054804B54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257986-05F1-CB19-3D02-99A62ADE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161C5A-CECC-C752-50D8-7506D995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94AE19-2F6D-20CC-135D-1543B31E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829E73-01A8-E541-701D-DBBC968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809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2FEF9-10FC-203A-D8C4-3EE77095D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9EDEE5-C5C9-F318-5AC1-DB5A67A1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1B26EB-4CE4-1056-F079-ED059A8F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B0A274-E25C-D6CD-C7CF-50401BEC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286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6DF52A-6C6B-E475-9CCB-BA53579B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D9AC1E-FF6F-21A5-A39E-4C916D3F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836900-2C8C-90B4-6324-5C4E0C59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08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3A481-7E76-877D-81F9-9C44633B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168AF-174E-D662-378B-052259A7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2773F-8A87-F18F-C8A1-004591042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F4DA81-8735-E919-DDCD-21424856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F39F16-66DA-4ED2-CDA8-D6822FDB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DB5964-413A-9986-DE26-7F49DD12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972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6A63-95EE-FDA1-4BE4-CAB2BFED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2521DA-C014-1789-3DBE-26C29625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65664-413B-8457-78CC-691D008D5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54609-D563-3700-371B-8613C61E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2713BB-FE9E-8271-29CB-3EA1CB1E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84621-AFAC-2D9A-9403-601EFF97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45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658628-C92A-B530-CF7F-5D530C42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40D34-346C-C015-2689-99332945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C34E3-64BB-49CE-256E-EEE95A2FE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BFA58-7CF2-406D-B3FE-A1DB1DF8030E}" type="datetimeFigureOut">
              <a:rPr lang="es-CO" smtClean="0"/>
              <a:t>16/09/2025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E054C-A1FA-5033-DE63-85FABF12A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14630-E449-18BC-490A-238F6EF47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EF130-3D35-42EB-8D95-304F4227734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55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6A6CF6-70AD-F60C-2560-A9FEC2C60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94143"/>
            <a:ext cx="9877425" cy="64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C9A9C56-B19E-6524-082A-436BF4479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06" y="3743325"/>
            <a:ext cx="2390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EB99BD6-0F3B-CD18-79C4-0B5A51677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684212"/>
            <a:ext cx="2390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9EE4942-8261-0AA2-B83D-ACB9701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684212"/>
            <a:ext cx="2390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B831D9-870A-3374-C99B-EC3EA1C2A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7" y="581025"/>
            <a:ext cx="23907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6AFED8B-DEC5-D6CC-65E9-6EFA9AA4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206" y="3743325"/>
            <a:ext cx="2390775" cy="31242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F1C8F-510E-250E-DAFD-D573F243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970" y="3752850"/>
            <a:ext cx="2390775" cy="312420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88366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Panorámica</PresentationFormat>
  <Paragraphs>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Antonio Diaz Claros</dc:creator>
  <cp:lastModifiedBy>Alfredo Antonio Diaz Claros</cp:lastModifiedBy>
  <cp:revision>2</cp:revision>
  <dcterms:created xsi:type="dcterms:W3CDTF">2025-09-15T22:08:24Z</dcterms:created>
  <dcterms:modified xsi:type="dcterms:W3CDTF">2025-09-16T21:36:04Z</dcterms:modified>
</cp:coreProperties>
</file>