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5184"/>
            <a:ext cx="12191997" cy="686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8843" y="55659"/>
            <a:ext cx="12487785" cy="66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6"/>
            <a:ext cx="12192000" cy="686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856488"/>
            <a:ext cx="9144000" cy="514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6"/>
            <a:ext cx="12190194" cy="685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7"/>
            <a:ext cx="11957024" cy="672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6" y="0"/>
            <a:ext cx="12190194" cy="685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6"/>
            <a:ext cx="12190194" cy="685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026" y="-90493"/>
            <a:ext cx="12349220" cy="694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6"/>
            <a:ext cx="12190194" cy="6859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016"/>
            <a:ext cx="12192000" cy="6860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-1"/>
            <a:ext cx="11824341" cy="595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