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0" r:id="rId4"/>
    <p:sldId id="352" r:id="rId5"/>
    <p:sldId id="363" r:id="rId6"/>
    <p:sldId id="259" r:id="rId7"/>
    <p:sldId id="404" r:id="rId8"/>
    <p:sldId id="374" r:id="rId9"/>
    <p:sldId id="405" r:id="rId10"/>
    <p:sldId id="406" r:id="rId11"/>
    <p:sldId id="407" r:id="rId12"/>
    <p:sldId id="408" r:id="rId13"/>
    <p:sldId id="409" r:id="rId14"/>
    <p:sldId id="410" r:id="rId15"/>
    <p:sldId id="381" r:id="rId16"/>
    <p:sldId id="4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CE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208" y="2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1A8AD1-68A4-4C42-A9E8-4A5268C966BD}"/>
              </a:ext>
            </a:extLst>
          </p:cNvPr>
          <p:cNvGrpSpPr/>
          <p:nvPr userDrawn="1"/>
        </p:nvGrpSpPr>
        <p:grpSpPr>
          <a:xfrm>
            <a:off x="3672923" y="3294209"/>
            <a:ext cx="4928023" cy="2707615"/>
            <a:chOff x="-548507" y="477868"/>
            <a:chExt cx="11570449" cy="635717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8872C6-25EC-41AE-B7E2-7D04AE29C0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F15239-D3EC-4F31-AD91-FAC75C9F652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EF0D55-B643-48BD-BF6C-EC36B62B239B}"/>
                </a:ext>
              </a:extLst>
            </p:cNvPr>
            <p:cNvSpPr/>
            <p:nvPr/>
          </p:nvSpPr>
          <p:spPr>
            <a:xfrm>
              <a:off x="998911" y="813043"/>
              <a:ext cx="8372930" cy="5156617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8A8567-1506-4431-8ABA-D17AA2D7092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7EE796-489A-4A30-8FA7-65FA64A4B6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2E7D66-3B08-4246-BEEB-2D4B020D1A8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AC6E171-73D3-435E-BF09-410999B38C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51BCC3F-F737-4F92-986E-F2878C25A1F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FD665B-9B88-4172-9ACD-0090A3A43E1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5B7F62F-3D26-4CD7-AC12-4A352F18811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32B61E9-9D28-4A28-92D6-2F8021AAFB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BA14-4653-4DCC-9FA1-55874A45500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3A7F86B-3D7F-47EC-AA97-F049B8D7A0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1991" y="3417363"/>
            <a:ext cx="3589496" cy="2222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70C6477-9765-4D82-8917-4B7B0C0564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BDAD79-87B4-4347-8D6B-555B8125CC5A}"/>
              </a:ext>
            </a:extLst>
          </p:cNvPr>
          <p:cNvGrpSpPr/>
          <p:nvPr userDrawn="1"/>
        </p:nvGrpSpPr>
        <p:grpSpPr>
          <a:xfrm>
            <a:off x="10435643" y="0"/>
            <a:ext cx="1432828" cy="2007734"/>
            <a:chOff x="10292448" y="-17171"/>
            <a:chExt cx="1432828" cy="20077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0D6D79-29DF-46B5-B0B8-F6072EEB89A1}"/>
                </a:ext>
              </a:extLst>
            </p:cNvPr>
            <p:cNvSpPr/>
            <p:nvPr/>
          </p:nvSpPr>
          <p:spPr>
            <a:xfrm>
              <a:off x="10561959" y="-17171"/>
              <a:ext cx="45719" cy="369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99E6C7-49B9-4A21-9CFC-94C7DE616A7E}"/>
                </a:ext>
              </a:extLst>
            </p:cNvPr>
            <p:cNvSpPr/>
            <p:nvPr/>
          </p:nvSpPr>
          <p:spPr>
            <a:xfrm>
              <a:off x="11401531" y="-17171"/>
              <a:ext cx="45719" cy="731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E35010-8AF9-4EBF-A3A2-EAE97A3BCC4C}"/>
                </a:ext>
              </a:extLst>
            </p:cNvPr>
            <p:cNvGrpSpPr/>
            <p:nvPr/>
          </p:nvGrpSpPr>
          <p:grpSpPr>
            <a:xfrm>
              <a:off x="11124697" y="632027"/>
              <a:ext cx="600579" cy="1358536"/>
              <a:chOff x="1889932" y="661852"/>
              <a:chExt cx="940526" cy="212751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553714F-9C32-43AF-90E1-75D1DFEAFE19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EB7E308-5D62-4ACF-8E7A-9A565B013501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E4AAF75-10AE-4D13-9321-F6292764B778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4A3DA04-7BAA-4861-9014-FE2CE241A883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BE2E97C8-76E1-49E6-87FB-9677CEE23486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4401AAF0-D6B6-4B46-8ABD-23E2B5F857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0A8B835D-6147-4177-92B1-042DD9BE1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8" name="Freeform: Shape 117">
                        <a:extLst>
                          <a:ext uri="{FF2B5EF4-FFF2-40B4-BE49-F238E27FC236}">
                            <a16:creationId xmlns:a16="http://schemas.microsoft.com/office/drawing/2014/main" id="{6AEFE660-14C7-47EC-9D43-71E647A66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90DA92E6-858B-4D4E-A56C-9B6C51A4D6D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B70C6C62-38D6-453C-943A-1B8362D2E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EC98EFA1-A41F-4D53-A1E8-D71C65F7D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D6D92199-8F02-4DDD-AA24-642D527AB92A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AE889BDB-A72F-4CDF-B56B-1343B2CC1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8C6223B7-C4A4-4ACE-BD4E-CE8490A52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" name="Freeform: Shape 111">
                        <a:extLst>
                          <a:ext uri="{FF2B5EF4-FFF2-40B4-BE49-F238E27FC236}">
                            <a16:creationId xmlns:a16="http://schemas.microsoft.com/office/drawing/2014/main" id="{9FDCA12E-2B1A-437B-B1AB-054C634E9A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B2CEA879-E198-409C-8F73-4269053B945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131D841B-517F-4869-B513-AC74F34EB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2D7283F2-A255-498C-9472-875062E56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F002F039-C75E-4045-B993-4C7E7C7FD0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E0B269D7-FCAF-4B7C-BF43-4589180818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B95E4326-5B92-4ED3-8502-12368D366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9630704D-5FBD-4CF6-A4F5-20DFD3CE6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49D1FF3F-C87A-4F74-B127-C84366B19BA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3" name="Freeform: Shape 102">
                        <a:extLst>
                          <a:ext uri="{FF2B5EF4-FFF2-40B4-BE49-F238E27FC236}">
                            <a16:creationId xmlns:a16="http://schemas.microsoft.com/office/drawing/2014/main" id="{0B5F65D4-BCD2-48EE-9463-5994A97E3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D00A3890-610E-464A-92BD-2430EEBF4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C532DE5-175B-4082-9A9F-218F1CD2BBEC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DDA85A6F-BC87-47FE-A45C-D3208B9F43A2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C90148E6-AB6F-470C-8437-D98CB75F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93180E2D-0EEB-4E3C-8B18-94B178F1C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04276110-DABE-4D8F-B1C3-56BF04FC1B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94" name="Freeform: Shape 93">
                      <a:extLst>
                        <a:ext uri="{FF2B5EF4-FFF2-40B4-BE49-F238E27FC236}">
                          <a16:creationId xmlns:a16="http://schemas.microsoft.com/office/drawing/2014/main" id="{17DDC0E0-E12C-4E35-92B5-4FA172491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Freeform: Shape 94">
                      <a:extLst>
                        <a:ext uri="{FF2B5EF4-FFF2-40B4-BE49-F238E27FC236}">
                          <a16:creationId xmlns:a16="http://schemas.microsoft.com/office/drawing/2014/main" id="{CCBFD873-BB21-432B-808F-302FCBFED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FA7DBA2-CEB8-400F-9B22-1E298AA4D308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60D51F80-5C8E-4137-B89C-40A9366D9609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A8A75D25-A8F1-463C-B341-EDCC22658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: Shape 90">
                      <a:extLst>
                        <a:ext uri="{FF2B5EF4-FFF2-40B4-BE49-F238E27FC236}">
                          <a16:creationId xmlns:a16="http://schemas.microsoft.com/office/drawing/2014/main" id="{C5C576EB-E2E2-4FD6-866D-8B3C50226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B3EF51C-E6FD-402B-9B52-D0B8F3CCFE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01468E9C-307E-48A4-96A4-EA5BF3D26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79DAE669-4A16-4A07-94BC-B3931DB06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BA77401-CC8A-47A0-9B79-FE0D99BA3078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DD1C383C-352A-4167-B560-6AB9AF572144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61EE7420-FE9E-45C3-95C2-390B1AC84A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2614E429-CF0A-40DB-A576-8DED7B21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749E4EE-9A2C-4902-AAE4-869B6910FDE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01625F5A-2637-4121-9714-9EAC83FE2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917D6F13-7D66-41F6-BA09-60721DCE7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6B851942-A9A7-4D70-8BEF-F0B5794DBF92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4BB6E-AAF0-43D4-9CB8-EB22E5D775D7}"/>
                </a:ext>
              </a:extLst>
            </p:cNvPr>
            <p:cNvGrpSpPr/>
            <p:nvPr/>
          </p:nvGrpSpPr>
          <p:grpSpPr>
            <a:xfrm>
              <a:off x="10292448" y="226424"/>
              <a:ext cx="600579" cy="1358536"/>
              <a:chOff x="1889932" y="661852"/>
              <a:chExt cx="940526" cy="212751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53ADF-1622-47A5-A1FA-9098DB4C9CCD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1CBCF9-47CF-417D-B2FE-65404C354EF4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D5F83A0-2085-4EB2-8A9E-1D9227E1B3E4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5E8BD81-3107-4E0F-A677-BE9294664E0A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1446AF92-600B-45EF-833E-CEF787DCA3E9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21B127F5-918D-482C-ABDA-07E26504EE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76274F2B-AE52-4241-A91A-0E6E5AC1D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Freeform: Shape 70">
                        <a:extLst>
                          <a:ext uri="{FF2B5EF4-FFF2-40B4-BE49-F238E27FC236}">
                            <a16:creationId xmlns:a16="http://schemas.microsoft.com/office/drawing/2014/main" id="{C49BAAA1-4895-48E7-95ED-0E6FE679B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E6C6B3FC-88E3-4D03-814E-22F04CC03AF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68" name="Freeform: Shape 67">
                        <a:extLst>
                          <a:ext uri="{FF2B5EF4-FFF2-40B4-BE49-F238E27FC236}">
                            <a16:creationId xmlns:a16="http://schemas.microsoft.com/office/drawing/2014/main" id="{C8358234-77C5-46C7-A032-02E731B15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Freeform: Shape 68">
                        <a:extLst>
                          <a:ext uri="{FF2B5EF4-FFF2-40B4-BE49-F238E27FC236}">
                            <a16:creationId xmlns:a16="http://schemas.microsoft.com/office/drawing/2014/main" id="{5D8CDA19-48C8-486F-B6C1-A89701235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D8B4DEA9-0D5D-4CFC-9F78-719F6843A2EB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6FAC6696-8511-4CD3-93D4-1B570DBC1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64" name="Freeform: Shape 63">
                        <a:extLst>
                          <a:ext uri="{FF2B5EF4-FFF2-40B4-BE49-F238E27FC236}">
                            <a16:creationId xmlns:a16="http://schemas.microsoft.com/office/drawing/2014/main" id="{255B6FE9-C6E6-4D9F-9AC5-7E270C2906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" name="Freeform: Shape 64">
                        <a:extLst>
                          <a:ext uri="{FF2B5EF4-FFF2-40B4-BE49-F238E27FC236}">
                            <a16:creationId xmlns:a16="http://schemas.microsoft.com/office/drawing/2014/main" id="{14ABE115-6752-4ECC-95CE-8823CC9AB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D65A3A85-D85C-4FCE-99D5-3DE4A4AC10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62" name="Freeform: Shape 61">
                        <a:extLst>
                          <a:ext uri="{FF2B5EF4-FFF2-40B4-BE49-F238E27FC236}">
                            <a16:creationId xmlns:a16="http://schemas.microsoft.com/office/drawing/2014/main" id="{422FECF2-3DE1-4F94-A1B7-F0BCB5235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Freeform: Shape 62">
                        <a:extLst>
                          <a:ext uri="{FF2B5EF4-FFF2-40B4-BE49-F238E27FC236}">
                            <a16:creationId xmlns:a16="http://schemas.microsoft.com/office/drawing/2014/main" id="{B0B51D33-DE31-4344-8307-6FE2EFE27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2FA1CAB7-FAC0-4D44-A79A-105EEE26097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EB1407A-E1D6-4C0A-AECD-CEACD6E3F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58" name="Freeform: Shape 57">
                        <a:extLst>
                          <a:ext uri="{FF2B5EF4-FFF2-40B4-BE49-F238E27FC236}">
                            <a16:creationId xmlns:a16="http://schemas.microsoft.com/office/drawing/2014/main" id="{DE1D6C63-AA4A-4773-BD70-88544DDF6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Freeform: Shape 58">
                        <a:extLst>
                          <a:ext uri="{FF2B5EF4-FFF2-40B4-BE49-F238E27FC236}">
                            <a16:creationId xmlns:a16="http://schemas.microsoft.com/office/drawing/2014/main" id="{532A0F74-2F63-40C6-A8C8-F0597D0CA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052F463B-B6AE-4BC2-9EDF-21898A7FE45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56" name="Freeform: Shape 55">
                        <a:extLst>
                          <a:ext uri="{FF2B5EF4-FFF2-40B4-BE49-F238E27FC236}">
                            <a16:creationId xmlns:a16="http://schemas.microsoft.com/office/drawing/2014/main" id="{A8805FB2-6BEB-4739-9ED4-2BED05147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" name="Freeform: Shape 56">
                        <a:extLst>
                          <a:ext uri="{FF2B5EF4-FFF2-40B4-BE49-F238E27FC236}">
                            <a16:creationId xmlns:a16="http://schemas.microsoft.com/office/drawing/2014/main" id="{CF747B9A-CB35-4BFC-8418-F0401F3C8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16A857A-2F91-41C2-B783-F743EBBD84B8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8B17C42-BB6F-466E-926B-A9FC7921F5D1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184C9387-A0C4-4EE4-AD37-572EB8D53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B415DE65-A0DE-4A69-9D83-3543C252D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D60ED629-F99E-4E5F-9F38-663B36DA1CE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40983277-84F6-4B93-B8E8-94AC87CC5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0C820234-F145-44AC-9610-4B3C9A7FE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30EB9A6-5972-4881-A41C-9DC7D6F471E7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6039F51A-86FA-4837-99E7-EC08CC1F7255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C81E804F-B0C0-4FAC-9E66-E94831CE7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F2552CE6-B90F-4AE5-95BE-B993BAE9C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DFBEDF5-5E11-4646-86CA-04C5943AAB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5E5C1898-196E-4C26-840C-BEBFDFC57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: Shape 41">
                      <a:extLst>
                        <a:ext uri="{FF2B5EF4-FFF2-40B4-BE49-F238E27FC236}">
                          <a16:creationId xmlns:a16="http://schemas.microsoft.com/office/drawing/2014/main" id="{FEA10D5C-9E6D-4B85-B1A0-311FD6447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697E130-8C0C-47F7-AB65-16FC2215BC4A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5F9960F-9DFD-4724-9667-EDD2A9C185D0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920A0459-2F8A-4AA4-BBD8-611AAC6F4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CE4D626B-6195-4E14-9943-CC46FD00A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81D413A1-CBE0-49D2-AF7B-56E15BFBD3A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5BCC4F05-2ED9-49F4-920F-58BCBF395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8DC76615-A827-417D-A325-26AE97D48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68968AF-E1A0-4D1F-ADF3-A64A97015657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CE9F818-8806-44EA-9D70-AC7EC937D85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67FA-23E2-4FBF-BEE3-29D99AA6907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F0E0EF-2E04-47B9-994B-B903A0F2AE5E}"/>
              </a:ext>
            </a:extLst>
          </p:cNvPr>
          <p:cNvGrpSpPr/>
          <p:nvPr userDrawn="1"/>
        </p:nvGrpSpPr>
        <p:grpSpPr>
          <a:xfrm>
            <a:off x="0" y="477136"/>
            <a:ext cx="11704320" cy="5935130"/>
            <a:chOff x="-161213" y="477136"/>
            <a:chExt cx="11704320" cy="593513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566617-AC90-4509-9DA2-ABEA4B29C24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E83BB1F-9DEC-48A9-B7D2-A22CBF98BA3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66407A5-B8BF-45A6-BDAE-9DF8A945469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8CC1FCA7-A301-41D4-8537-2449892402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B352460-5EAD-4987-9D72-DFEFACA15D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3605F-DF21-4D53-BFA0-8BBA17EA4D58}"/>
              </a:ext>
            </a:extLst>
          </p:cNvPr>
          <p:cNvGrpSpPr/>
          <p:nvPr userDrawn="1"/>
        </p:nvGrpSpPr>
        <p:grpSpPr>
          <a:xfrm>
            <a:off x="68141" y="6574865"/>
            <a:ext cx="12055718" cy="229183"/>
            <a:chOff x="75323" y="6566118"/>
            <a:chExt cx="11599622" cy="220512"/>
          </a:xfrm>
          <a:solidFill>
            <a:schemeClr val="accent2">
              <a:lumMod val="7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A55E04-8645-44DB-9588-67F5D2EC4A87}"/>
                </a:ext>
              </a:extLst>
            </p:cNvPr>
            <p:cNvGrpSpPr/>
            <p:nvPr/>
          </p:nvGrpSpPr>
          <p:grpSpPr>
            <a:xfrm>
              <a:off x="75323" y="6566118"/>
              <a:ext cx="2545957" cy="220512"/>
              <a:chOff x="867801" y="5016138"/>
              <a:chExt cx="12165893" cy="1053720"/>
            </a:xfrm>
            <a:grpFill/>
          </p:grpSpPr>
          <p:grpSp>
            <p:nvGrpSpPr>
              <p:cNvPr id="43" name="Graphic 276">
                <a:extLst>
                  <a:ext uri="{FF2B5EF4-FFF2-40B4-BE49-F238E27FC236}">
                    <a16:creationId xmlns:a16="http://schemas.microsoft.com/office/drawing/2014/main" id="{FD693373-9588-4F36-9583-18858EF16D41}"/>
                  </a:ext>
                </a:extLst>
              </p:cNvPr>
              <p:cNvGrpSpPr/>
              <p:nvPr/>
            </p:nvGrpSpPr>
            <p:grpSpPr>
              <a:xfrm>
                <a:off x="867801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5641E90-724B-4015-B735-741AF5D35B72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3E017F1-D47D-4F85-AAB7-8C678A606550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0030779-C6FE-4556-A658-EF7E7B464582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4A86B97-F3EC-4496-8870-72125C6BEB36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76">
                <a:extLst>
                  <a:ext uri="{FF2B5EF4-FFF2-40B4-BE49-F238E27FC236}">
                    <a16:creationId xmlns:a16="http://schemas.microsoft.com/office/drawing/2014/main" id="{0DA4F69E-C5CF-48E2-804F-D07F22168944}"/>
                  </a:ext>
                </a:extLst>
              </p:cNvPr>
              <p:cNvGrpSpPr/>
              <p:nvPr/>
            </p:nvGrpSpPr>
            <p:grpSpPr>
              <a:xfrm>
                <a:off x="7050067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DD27092-CBCD-407C-8A39-BB4406040C3F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4BB112B-2107-4509-91F1-B021A44A2AEF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739E21C-5161-4690-800A-62F4B4CDDF72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3DB8AB53-B3EB-407B-B625-557F6121F487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FCFF96-5DA3-4878-AE64-3D3470BE54C6}"/>
                </a:ext>
              </a:extLst>
            </p:cNvPr>
            <p:cNvGrpSpPr/>
            <p:nvPr/>
          </p:nvGrpSpPr>
          <p:grpSpPr>
            <a:xfrm>
              <a:off x="2662180" y="6566118"/>
              <a:ext cx="2545957" cy="220512"/>
              <a:chOff x="867801" y="5016138"/>
              <a:chExt cx="12165893" cy="1053720"/>
            </a:xfrm>
            <a:grpFill/>
          </p:grpSpPr>
          <p:grpSp>
            <p:nvGrpSpPr>
              <p:cNvPr id="33" name="Graphic 276">
                <a:extLst>
                  <a:ext uri="{FF2B5EF4-FFF2-40B4-BE49-F238E27FC236}">
                    <a16:creationId xmlns:a16="http://schemas.microsoft.com/office/drawing/2014/main" id="{F444D8D8-D41A-4D99-BCD5-30EF736499F7}"/>
                  </a:ext>
                </a:extLst>
              </p:cNvPr>
              <p:cNvGrpSpPr/>
              <p:nvPr/>
            </p:nvGrpSpPr>
            <p:grpSpPr>
              <a:xfrm>
                <a:off x="867801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59CD81A-FAFE-4926-9D06-EB1BF3E5FBB9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E2A216C-306F-4106-923A-6FBDD1BD46F5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063EBC9-8906-470C-BFFA-3617D19B29CD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9A464B1-4259-4294-AE45-75F5A4FC4404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aphic 276">
                <a:extLst>
                  <a:ext uri="{FF2B5EF4-FFF2-40B4-BE49-F238E27FC236}">
                    <a16:creationId xmlns:a16="http://schemas.microsoft.com/office/drawing/2014/main" id="{FEF90979-3EE0-4F86-AFF4-5DA1BB63BAC7}"/>
                  </a:ext>
                </a:extLst>
              </p:cNvPr>
              <p:cNvGrpSpPr/>
              <p:nvPr/>
            </p:nvGrpSpPr>
            <p:grpSpPr>
              <a:xfrm>
                <a:off x="7050067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40B6523-3F85-4C7E-9BD8-A7F4AA7CF709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6B2931B7-DABE-4FB6-9E79-CD6EAF1827F7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0EBA4F8-511E-404F-AA47-C368933DED6B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3594A4A-B624-444A-8410-FE2BF73AD13F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F67E89-9AE8-4259-B81F-22CFD03641DB}"/>
                </a:ext>
              </a:extLst>
            </p:cNvPr>
            <p:cNvGrpSpPr/>
            <p:nvPr/>
          </p:nvGrpSpPr>
          <p:grpSpPr>
            <a:xfrm>
              <a:off x="5249037" y="6566118"/>
              <a:ext cx="2545957" cy="220512"/>
              <a:chOff x="867801" y="5016138"/>
              <a:chExt cx="12165893" cy="1053720"/>
            </a:xfrm>
            <a:grpFill/>
          </p:grpSpPr>
          <p:grpSp>
            <p:nvGrpSpPr>
              <p:cNvPr id="23" name="Graphic 276">
                <a:extLst>
                  <a:ext uri="{FF2B5EF4-FFF2-40B4-BE49-F238E27FC236}">
                    <a16:creationId xmlns:a16="http://schemas.microsoft.com/office/drawing/2014/main" id="{7D218F04-0E2C-498E-987C-83CB5D4B1C3A}"/>
                  </a:ext>
                </a:extLst>
              </p:cNvPr>
              <p:cNvGrpSpPr/>
              <p:nvPr/>
            </p:nvGrpSpPr>
            <p:grpSpPr>
              <a:xfrm>
                <a:off x="867801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2ABCEBA-593E-4772-981B-E832C5E57965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7255A22-1C54-436E-8BEA-78DFC1B2E8C2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8CBE27C-05E1-450C-B36E-2DC6A0EC6F23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CAF34232-F72A-4FCC-847B-963EDC9D3882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aphic 276">
                <a:extLst>
                  <a:ext uri="{FF2B5EF4-FFF2-40B4-BE49-F238E27FC236}">
                    <a16:creationId xmlns:a16="http://schemas.microsoft.com/office/drawing/2014/main" id="{714A84FB-5FAD-4A2F-9A4B-2F5CE997B03D}"/>
                  </a:ext>
                </a:extLst>
              </p:cNvPr>
              <p:cNvGrpSpPr/>
              <p:nvPr/>
            </p:nvGrpSpPr>
            <p:grpSpPr>
              <a:xfrm>
                <a:off x="7050067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864F64B-C778-4AAC-A6E7-9D782F7BF296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7E112B4B-FBDF-4D1F-83AC-F8C6D0B0A839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9C6FCA7-AD49-41C0-A817-2E223711CD3A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1518A33-4ED2-4B1B-A749-537321C11B96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D3E24-58CA-4A0B-ADCC-0DBAFB238EF6}"/>
                </a:ext>
              </a:extLst>
            </p:cNvPr>
            <p:cNvGrpSpPr/>
            <p:nvPr/>
          </p:nvGrpSpPr>
          <p:grpSpPr>
            <a:xfrm>
              <a:off x="7835894" y="6566118"/>
              <a:ext cx="2545957" cy="220512"/>
              <a:chOff x="867801" y="5016138"/>
              <a:chExt cx="12165893" cy="1053720"/>
            </a:xfrm>
            <a:grpFill/>
          </p:grpSpPr>
          <p:grpSp>
            <p:nvGrpSpPr>
              <p:cNvPr id="13" name="Graphic 276">
                <a:extLst>
                  <a:ext uri="{FF2B5EF4-FFF2-40B4-BE49-F238E27FC236}">
                    <a16:creationId xmlns:a16="http://schemas.microsoft.com/office/drawing/2014/main" id="{20867214-321F-4715-A00A-D81278C2E26D}"/>
                  </a:ext>
                </a:extLst>
              </p:cNvPr>
              <p:cNvGrpSpPr/>
              <p:nvPr/>
            </p:nvGrpSpPr>
            <p:grpSpPr>
              <a:xfrm>
                <a:off x="867801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BEB31C3E-0D8F-4E96-97EF-65C920771B83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555CA21-AF57-4562-A93F-734C28D7B776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FAC7BC3-F2B1-4BBC-945C-A95E200CDD42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FAE27F2-4AF4-465B-908A-E750AEE7CBAC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76">
                <a:extLst>
                  <a:ext uri="{FF2B5EF4-FFF2-40B4-BE49-F238E27FC236}">
                    <a16:creationId xmlns:a16="http://schemas.microsoft.com/office/drawing/2014/main" id="{17AC62FF-11EB-415F-A45D-B30705BF8292}"/>
                  </a:ext>
                </a:extLst>
              </p:cNvPr>
              <p:cNvGrpSpPr/>
              <p:nvPr/>
            </p:nvGrpSpPr>
            <p:grpSpPr>
              <a:xfrm>
                <a:off x="7050067" y="5016138"/>
                <a:ext cx="5983627" cy="1053720"/>
                <a:chOff x="1552575" y="2628900"/>
                <a:chExt cx="3780037" cy="665667"/>
              </a:xfrm>
              <a:grpFill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57F2D3E-FD01-4B26-91DB-89F01B002441}"/>
                    </a:ext>
                  </a:extLst>
                </p:cNvPr>
                <p:cNvSpPr/>
                <p:nvPr/>
              </p:nvSpPr>
              <p:spPr>
                <a:xfrm>
                  <a:off x="1552575" y="2629335"/>
                  <a:ext cx="858195" cy="664636"/>
                </a:xfrm>
                <a:custGeom>
                  <a:avLst/>
                  <a:gdLst>
                    <a:gd name="connsiteX0" fmla="*/ 195579 w 858195"/>
                    <a:gd name="connsiteY0" fmla="*/ 662893 h 664636"/>
                    <a:gd name="connsiteX1" fmla="*/ 195579 w 858195"/>
                    <a:gd name="connsiteY1" fmla="*/ 199581 h 664636"/>
                    <a:gd name="connsiteX2" fmla="*/ 465452 w 858195"/>
                    <a:gd name="connsiteY2" fmla="*/ 199581 h 664636"/>
                    <a:gd name="connsiteX3" fmla="*/ 465452 w 858195"/>
                    <a:gd name="connsiteY3" fmla="*/ 385176 h 664636"/>
                    <a:gd name="connsiteX4" fmla="*/ 586777 w 858195"/>
                    <a:gd name="connsiteY4" fmla="*/ 385176 h 664636"/>
                    <a:gd name="connsiteX5" fmla="*/ 585470 w 858195"/>
                    <a:gd name="connsiteY5" fmla="*/ 109280 h 664636"/>
                    <a:gd name="connsiteX6" fmla="*/ 556941 w 858195"/>
                    <a:gd name="connsiteY6" fmla="*/ 79405 h 664636"/>
                    <a:gd name="connsiteX7" fmla="*/ 77225 w 858195"/>
                    <a:gd name="connsiteY7" fmla="*/ 78057 h 664636"/>
                    <a:gd name="connsiteX8" fmla="*/ 77225 w 858195"/>
                    <a:gd name="connsiteY8" fmla="*/ 664637 h 664636"/>
                    <a:gd name="connsiteX9" fmla="*/ 0 w 858195"/>
                    <a:gd name="connsiteY9" fmla="*/ 664637 h 664636"/>
                    <a:gd name="connsiteX10" fmla="*/ 0 w 858195"/>
                    <a:gd name="connsiteY10" fmla="*/ 0 h 664636"/>
                    <a:gd name="connsiteX11" fmla="*/ 662259 w 858195"/>
                    <a:gd name="connsiteY11" fmla="*/ 0 h 664636"/>
                    <a:gd name="connsiteX12" fmla="*/ 662259 w 858195"/>
                    <a:gd name="connsiteY12" fmla="*/ 464976 h 664636"/>
                    <a:gd name="connsiteX13" fmla="*/ 390485 w 858195"/>
                    <a:gd name="connsiteY13" fmla="*/ 464976 h 664636"/>
                    <a:gd name="connsiteX14" fmla="*/ 390485 w 858195"/>
                    <a:gd name="connsiteY14" fmla="*/ 279818 h 664636"/>
                    <a:gd name="connsiteX15" fmla="*/ 277322 w 858195"/>
                    <a:gd name="connsiteY15" fmla="*/ 279818 h 664636"/>
                    <a:gd name="connsiteX16" fmla="*/ 277322 w 858195"/>
                    <a:gd name="connsiteY16" fmla="*/ 581389 h 664636"/>
                    <a:gd name="connsiteX17" fmla="*/ 781089 w 858195"/>
                    <a:gd name="connsiteY17" fmla="*/ 581389 h 664636"/>
                    <a:gd name="connsiteX18" fmla="*/ 781089 w 858195"/>
                    <a:gd name="connsiteY18" fmla="*/ 1228 h 664636"/>
                    <a:gd name="connsiteX19" fmla="*/ 858195 w 858195"/>
                    <a:gd name="connsiteY19" fmla="*/ 1228 h 664636"/>
                    <a:gd name="connsiteX20" fmla="*/ 858195 w 858195"/>
                    <a:gd name="connsiteY20" fmla="*/ 662854 h 664636"/>
                    <a:gd name="connsiteX21" fmla="*/ 195579 w 858195"/>
                    <a:gd name="connsiteY21" fmla="*/ 662893 h 66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8195" h="664636">
                      <a:moveTo>
                        <a:pt x="195579" y="662893"/>
                      </a:moveTo>
                      <a:cubicBezTo>
                        <a:pt x="195579" y="507492"/>
                        <a:pt x="195579" y="355775"/>
                        <a:pt x="195579" y="199581"/>
                      </a:cubicBezTo>
                      <a:cubicBezTo>
                        <a:pt x="284176" y="199581"/>
                        <a:pt x="371506" y="199581"/>
                        <a:pt x="465452" y="199581"/>
                      </a:cubicBezTo>
                      <a:cubicBezTo>
                        <a:pt x="465452" y="259174"/>
                        <a:pt x="465452" y="320035"/>
                        <a:pt x="465452" y="385176"/>
                      </a:cubicBezTo>
                      <a:cubicBezTo>
                        <a:pt x="508007" y="385176"/>
                        <a:pt x="544183" y="385176"/>
                        <a:pt x="586777" y="385176"/>
                      </a:cubicBezTo>
                      <a:cubicBezTo>
                        <a:pt x="586777" y="292378"/>
                        <a:pt x="587768" y="200810"/>
                        <a:pt x="585470" y="109280"/>
                      </a:cubicBezTo>
                      <a:cubicBezTo>
                        <a:pt x="585193" y="98661"/>
                        <a:pt x="567006" y="79523"/>
                        <a:pt x="556941" y="79405"/>
                      </a:cubicBezTo>
                      <a:cubicBezTo>
                        <a:pt x="399242" y="77503"/>
                        <a:pt x="241542" y="78057"/>
                        <a:pt x="77225" y="78057"/>
                      </a:cubicBezTo>
                      <a:cubicBezTo>
                        <a:pt x="77225" y="276925"/>
                        <a:pt x="77225" y="469414"/>
                        <a:pt x="77225" y="664637"/>
                      </a:cubicBezTo>
                      <a:cubicBezTo>
                        <a:pt x="48657" y="664637"/>
                        <a:pt x="26746" y="664637"/>
                        <a:pt x="0" y="664637"/>
                      </a:cubicBezTo>
                      <a:cubicBezTo>
                        <a:pt x="0" y="443738"/>
                        <a:pt x="0" y="223712"/>
                        <a:pt x="0" y="0"/>
                      </a:cubicBezTo>
                      <a:cubicBezTo>
                        <a:pt x="220185" y="0"/>
                        <a:pt x="439301" y="0"/>
                        <a:pt x="662259" y="0"/>
                      </a:cubicBezTo>
                      <a:cubicBezTo>
                        <a:pt x="662259" y="154569"/>
                        <a:pt x="662259" y="307514"/>
                        <a:pt x="662259" y="464976"/>
                      </a:cubicBezTo>
                      <a:cubicBezTo>
                        <a:pt x="572553" y="464976"/>
                        <a:pt x="483758" y="464976"/>
                        <a:pt x="390485" y="464976"/>
                      </a:cubicBezTo>
                      <a:cubicBezTo>
                        <a:pt x="390485" y="403561"/>
                        <a:pt x="390485" y="344086"/>
                        <a:pt x="390485" y="279818"/>
                      </a:cubicBezTo>
                      <a:cubicBezTo>
                        <a:pt x="351536" y="279818"/>
                        <a:pt x="316905" y="279818"/>
                        <a:pt x="277322" y="279818"/>
                      </a:cubicBezTo>
                      <a:cubicBezTo>
                        <a:pt x="277322" y="377449"/>
                        <a:pt x="277322" y="477378"/>
                        <a:pt x="277322" y="581389"/>
                      </a:cubicBezTo>
                      <a:cubicBezTo>
                        <a:pt x="443936" y="581389"/>
                        <a:pt x="610115" y="581389"/>
                        <a:pt x="781089" y="581389"/>
                      </a:cubicBezTo>
                      <a:cubicBezTo>
                        <a:pt x="781089" y="387751"/>
                        <a:pt x="781089" y="196927"/>
                        <a:pt x="781089" y="1228"/>
                      </a:cubicBezTo>
                      <a:cubicBezTo>
                        <a:pt x="808666" y="1228"/>
                        <a:pt x="831569" y="1228"/>
                        <a:pt x="858195" y="1228"/>
                      </a:cubicBezTo>
                      <a:cubicBezTo>
                        <a:pt x="858195" y="220344"/>
                        <a:pt x="858195" y="439221"/>
                        <a:pt x="858195" y="662854"/>
                      </a:cubicBezTo>
                      <a:cubicBezTo>
                        <a:pt x="639753" y="662893"/>
                        <a:pt x="420836" y="662893"/>
                        <a:pt x="195579" y="662893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A22D067-7E0C-495F-95CE-4A1A2BBED4C0}"/>
                    </a:ext>
                  </a:extLst>
                </p:cNvPr>
                <p:cNvSpPr/>
                <p:nvPr/>
              </p:nvSpPr>
              <p:spPr>
                <a:xfrm>
                  <a:off x="3491844" y="2629335"/>
                  <a:ext cx="859582" cy="664161"/>
                </a:xfrm>
                <a:custGeom>
                  <a:avLst/>
                  <a:gdLst>
                    <a:gd name="connsiteX0" fmla="*/ 387751 w 859582"/>
                    <a:gd name="connsiteY0" fmla="*/ 465254 h 664161"/>
                    <a:gd name="connsiteX1" fmla="*/ 387751 w 859582"/>
                    <a:gd name="connsiteY1" fmla="*/ 277441 h 664161"/>
                    <a:gd name="connsiteX2" fmla="*/ 276133 w 859582"/>
                    <a:gd name="connsiteY2" fmla="*/ 277441 h 664161"/>
                    <a:gd name="connsiteX3" fmla="*/ 276133 w 859582"/>
                    <a:gd name="connsiteY3" fmla="*/ 581825 h 664161"/>
                    <a:gd name="connsiteX4" fmla="*/ 779108 w 859582"/>
                    <a:gd name="connsiteY4" fmla="*/ 581825 h 664161"/>
                    <a:gd name="connsiteX5" fmla="*/ 779108 w 859582"/>
                    <a:gd name="connsiteY5" fmla="*/ 0 h 664161"/>
                    <a:gd name="connsiteX6" fmla="*/ 859582 w 859582"/>
                    <a:gd name="connsiteY6" fmla="*/ 0 h 664161"/>
                    <a:gd name="connsiteX7" fmla="*/ 859582 w 859582"/>
                    <a:gd name="connsiteY7" fmla="*/ 662775 h 664161"/>
                    <a:gd name="connsiteX8" fmla="*/ 193915 w 859582"/>
                    <a:gd name="connsiteY8" fmla="*/ 662775 h 664161"/>
                    <a:gd name="connsiteX9" fmla="*/ 193915 w 859582"/>
                    <a:gd name="connsiteY9" fmla="*/ 198987 h 664161"/>
                    <a:gd name="connsiteX10" fmla="*/ 468820 w 859582"/>
                    <a:gd name="connsiteY10" fmla="*/ 198987 h 664161"/>
                    <a:gd name="connsiteX11" fmla="*/ 468820 w 859582"/>
                    <a:gd name="connsiteY11" fmla="*/ 386166 h 664161"/>
                    <a:gd name="connsiteX12" fmla="*/ 581547 w 859582"/>
                    <a:gd name="connsiteY12" fmla="*/ 386166 h 664161"/>
                    <a:gd name="connsiteX13" fmla="*/ 581547 w 859582"/>
                    <a:gd name="connsiteY13" fmla="*/ 82456 h 664161"/>
                    <a:gd name="connsiteX14" fmla="*/ 76116 w 859582"/>
                    <a:gd name="connsiteY14" fmla="*/ 82456 h 664161"/>
                    <a:gd name="connsiteX15" fmla="*/ 76116 w 859582"/>
                    <a:gd name="connsiteY15" fmla="*/ 664161 h 664161"/>
                    <a:gd name="connsiteX16" fmla="*/ 0 w 859582"/>
                    <a:gd name="connsiteY16" fmla="*/ 664161 h 664161"/>
                    <a:gd name="connsiteX17" fmla="*/ 0 w 859582"/>
                    <a:gd name="connsiteY17" fmla="*/ 119 h 664161"/>
                    <a:gd name="connsiteX18" fmla="*/ 661071 w 859582"/>
                    <a:gd name="connsiteY18" fmla="*/ 119 h 664161"/>
                    <a:gd name="connsiteX19" fmla="*/ 661071 w 859582"/>
                    <a:gd name="connsiteY19" fmla="*/ 465254 h 664161"/>
                    <a:gd name="connsiteX20" fmla="*/ 387751 w 859582"/>
                    <a:gd name="connsiteY20" fmla="*/ 465254 h 66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9582" h="664161">
                      <a:moveTo>
                        <a:pt x="387751" y="465254"/>
                      </a:moveTo>
                      <a:cubicBezTo>
                        <a:pt x="387751" y="401619"/>
                        <a:pt x="387751" y="340560"/>
                        <a:pt x="387751" y="277441"/>
                      </a:cubicBezTo>
                      <a:cubicBezTo>
                        <a:pt x="347811" y="277441"/>
                        <a:pt x="314409" y="277441"/>
                        <a:pt x="276133" y="277441"/>
                      </a:cubicBezTo>
                      <a:cubicBezTo>
                        <a:pt x="276133" y="378440"/>
                        <a:pt x="276133" y="478290"/>
                        <a:pt x="276133" y="581825"/>
                      </a:cubicBezTo>
                      <a:cubicBezTo>
                        <a:pt x="442787" y="581825"/>
                        <a:pt x="607461" y="581825"/>
                        <a:pt x="779108" y="581825"/>
                      </a:cubicBezTo>
                      <a:cubicBezTo>
                        <a:pt x="779108" y="387949"/>
                        <a:pt x="779108" y="195698"/>
                        <a:pt x="779108" y="0"/>
                      </a:cubicBezTo>
                      <a:cubicBezTo>
                        <a:pt x="809340" y="0"/>
                        <a:pt x="832678" y="0"/>
                        <a:pt x="859582" y="0"/>
                      </a:cubicBezTo>
                      <a:cubicBezTo>
                        <a:pt x="859582" y="220264"/>
                        <a:pt x="859582" y="439063"/>
                        <a:pt x="859582" y="662775"/>
                      </a:cubicBezTo>
                      <a:cubicBezTo>
                        <a:pt x="638565" y="662775"/>
                        <a:pt x="417983" y="662775"/>
                        <a:pt x="193915" y="662775"/>
                      </a:cubicBezTo>
                      <a:cubicBezTo>
                        <a:pt x="193915" y="508601"/>
                        <a:pt x="193915" y="355775"/>
                        <a:pt x="193915" y="198987"/>
                      </a:cubicBezTo>
                      <a:cubicBezTo>
                        <a:pt x="284295" y="198987"/>
                        <a:pt x="373447" y="198987"/>
                        <a:pt x="468820" y="198987"/>
                      </a:cubicBezTo>
                      <a:cubicBezTo>
                        <a:pt x="468820" y="261037"/>
                        <a:pt x="468820" y="322016"/>
                        <a:pt x="468820" y="386166"/>
                      </a:cubicBezTo>
                      <a:cubicBezTo>
                        <a:pt x="509433" y="386166"/>
                        <a:pt x="543945" y="386166"/>
                        <a:pt x="581547" y="386166"/>
                      </a:cubicBezTo>
                      <a:cubicBezTo>
                        <a:pt x="581547" y="284810"/>
                        <a:pt x="581547" y="186070"/>
                        <a:pt x="581547" y="82456"/>
                      </a:cubicBezTo>
                      <a:cubicBezTo>
                        <a:pt x="414774" y="82456"/>
                        <a:pt x="248635" y="82456"/>
                        <a:pt x="76116" y="82456"/>
                      </a:cubicBezTo>
                      <a:cubicBezTo>
                        <a:pt x="76116" y="276331"/>
                        <a:pt x="76116" y="468582"/>
                        <a:pt x="76116" y="664161"/>
                      </a:cubicBezTo>
                      <a:cubicBezTo>
                        <a:pt x="48102" y="664161"/>
                        <a:pt x="26349" y="664161"/>
                        <a:pt x="0" y="664161"/>
                      </a:cubicBezTo>
                      <a:cubicBezTo>
                        <a:pt x="0" y="444293"/>
                        <a:pt x="0" y="224068"/>
                        <a:pt x="0" y="119"/>
                      </a:cubicBezTo>
                      <a:cubicBezTo>
                        <a:pt x="219353" y="119"/>
                        <a:pt x="438429" y="119"/>
                        <a:pt x="661071" y="119"/>
                      </a:cubicBezTo>
                      <a:cubicBezTo>
                        <a:pt x="661071" y="155045"/>
                        <a:pt x="661071" y="308029"/>
                        <a:pt x="661071" y="465254"/>
                      </a:cubicBezTo>
                      <a:cubicBezTo>
                        <a:pt x="573464" y="465254"/>
                        <a:pt x="486016" y="465254"/>
                        <a:pt x="387751" y="465254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4EAA185-3864-47EB-BC19-925E06A89C68}"/>
                    </a:ext>
                  </a:extLst>
                </p:cNvPr>
                <p:cNvSpPr/>
                <p:nvPr/>
              </p:nvSpPr>
              <p:spPr>
                <a:xfrm>
                  <a:off x="4475605" y="2628900"/>
                  <a:ext cx="858314" cy="664557"/>
                </a:xfrm>
                <a:custGeom>
                  <a:avLst/>
                  <a:gdLst>
                    <a:gd name="connsiteX0" fmla="*/ 195421 w 858314"/>
                    <a:gd name="connsiteY0" fmla="*/ 197362 h 664557"/>
                    <a:gd name="connsiteX1" fmla="*/ 466403 w 858314"/>
                    <a:gd name="connsiteY1" fmla="*/ 197362 h 664557"/>
                    <a:gd name="connsiteX2" fmla="*/ 466403 w 858314"/>
                    <a:gd name="connsiteY2" fmla="*/ 385691 h 664557"/>
                    <a:gd name="connsiteX3" fmla="*/ 580953 w 858314"/>
                    <a:gd name="connsiteY3" fmla="*/ 385691 h 664557"/>
                    <a:gd name="connsiteX4" fmla="*/ 580953 w 858314"/>
                    <a:gd name="connsiteY4" fmla="*/ 82099 h 664557"/>
                    <a:gd name="connsiteX5" fmla="*/ 77542 w 858314"/>
                    <a:gd name="connsiteY5" fmla="*/ 82099 h 664557"/>
                    <a:gd name="connsiteX6" fmla="*/ 77542 w 858314"/>
                    <a:gd name="connsiteY6" fmla="*/ 663250 h 664557"/>
                    <a:gd name="connsiteX7" fmla="*/ 0 w 858314"/>
                    <a:gd name="connsiteY7" fmla="*/ 663250 h 664557"/>
                    <a:gd name="connsiteX8" fmla="*/ 0 w 858314"/>
                    <a:gd name="connsiteY8" fmla="*/ 0 h 664557"/>
                    <a:gd name="connsiteX9" fmla="*/ 659604 w 858314"/>
                    <a:gd name="connsiteY9" fmla="*/ 0 h 664557"/>
                    <a:gd name="connsiteX10" fmla="*/ 659604 w 858314"/>
                    <a:gd name="connsiteY10" fmla="*/ 466680 h 664557"/>
                    <a:gd name="connsiteX11" fmla="*/ 389772 w 858314"/>
                    <a:gd name="connsiteY11" fmla="*/ 466680 h 664557"/>
                    <a:gd name="connsiteX12" fmla="*/ 389772 w 858314"/>
                    <a:gd name="connsiteY12" fmla="*/ 278312 h 664557"/>
                    <a:gd name="connsiteX13" fmla="*/ 279065 w 858314"/>
                    <a:gd name="connsiteY13" fmla="*/ 278312 h 664557"/>
                    <a:gd name="connsiteX14" fmla="*/ 279065 w 858314"/>
                    <a:gd name="connsiteY14" fmla="*/ 585827 h 664557"/>
                    <a:gd name="connsiteX15" fmla="*/ 577783 w 858314"/>
                    <a:gd name="connsiteY15" fmla="*/ 585827 h 664557"/>
                    <a:gd name="connsiteX16" fmla="*/ 735879 w 858314"/>
                    <a:gd name="connsiteY16" fmla="*/ 586461 h 664557"/>
                    <a:gd name="connsiteX17" fmla="*/ 784100 w 858314"/>
                    <a:gd name="connsiteY17" fmla="*/ 537962 h 664557"/>
                    <a:gd name="connsiteX18" fmla="*/ 783664 w 858314"/>
                    <a:gd name="connsiteY18" fmla="*/ 53689 h 664557"/>
                    <a:gd name="connsiteX19" fmla="*/ 786279 w 858314"/>
                    <a:gd name="connsiteY19" fmla="*/ 555 h 664557"/>
                    <a:gd name="connsiteX20" fmla="*/ 858314 w 858314"/>
                    <a:gd name="connsiteY20" fmla="*/ 555 h 664557"/>
                    <a:gd name="connsiteX21" fmla="*/ 858314 w 858314"/>
                    <a:gd name="connsiteY21" fmla="*/ 664558 h 664557"/>
                    <a:gd name="connsiteX22" fmla="*/ 195381 w 858314"/>
                    <a:gd name="connsiteY22" fmla="*/ 664558 h 664557"/>
                    <a:gd name="connsiteX23" fmla="*/ 195421 w 858314"/>
                    <a:gd name="connsiteY23" fmla="*/ 197362 h 66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8314" h="664557">
                      <a:moveTo>
                        <a:pt x="195421" y="197362"/>
                      </a:moveTo>
                      <a:cubicBezTo>
                        <a:pt x="287663" y="197362"/>
                        <a:pt x="373962" y="197362"/>
                        <a:pt x="466403" y="197362"/>
                      </a:cubicBezTo>
                      <a:cubicBezTo>
                        <a:pt x="466403" y="259650"/>
                        <a:pt x="466403" y="320550"/>
                        <a:pt x="466403" y="385691"/>
                      </a:cubicBezTo>
                      <a:cubicBezTo>
                        <a:pt x="507095" y="385691"/>
                        <a:pt x="541766" y="385691"/>
                        <a:pt x="580953" y="385691"/>
                      </a:cubicBezTo>
                      <a:cubicBezTo>
                        <a:pt x="580953" y="286633"/>
                        <a:pt x="580953" y="186426"/>
                        <a:pt x="580953" y="82099"/>
                      </a:cubicBezTo>
                      <a:cubicBezTo>
                        <a:pt x="414615" y="82099"/>
                        <a:pt x="248317" y="82099"/>
                        <a:pt x="77542" y="82099"/>
                      </a:cubicBezTo>
                      <a:cubicBezTo>
                        <a:pt x="77542" y="276727"/>
                        <a:pt x="77542" y="467631"/>
                        <a:pt x="77542" y="663250"/>
                      </a:cubicBezTo>
                      <a:cubicBezTo>
                        <a:pt x="50163" y="663250"/>
                        <a:pt x="27181" y="663250"/>
                        <a:pt x="0" y="663250"/>
                      </a:cubicBezTo>
                      <a:cubicBezTo>
                        <a:pt x="0" y="443382"/>
                        <a:pt x="0" y="223276"/>
                        <a:pt x="0" y="0"/>
                      </a:cubicBezTo>
                      <a:cubicBezTo>
                        <a:pt x="219908" y="0"/>
                        <a:pt x="437438" y="0"/>
                        <a:pt x="659604" y="0"/>
                      </a:cubicBezTo>
                      <a:cubicBezTo>
                        <a:pt x="659604" y="154966"/>
                        <a:pt x="659604" y="309218"/>
                        <a:pt x="659604" y="466680"/>
                      </a:cubicBezTo>
                      <a:cubicBezTo>
                        <a:pt x="570888" y="466680"/>
                        <a:pt x="483639" y="466680"/>
                        <a:pt x="389772" y="466680"/>
                      </a:cubicBezTo>
                      <a:cubicBezTo>
                        <a:pt x="389772" y="402808"/>
                        <a:pt x="389772" y="341868"/>
                        <a:pt x="389772" y="278312"/>
                      </a:cubicBezTo>
                      <a:cubicBezTo>
                        <a:pt x="350109" y="278312"/>
                        <a:pt x="316945" y="278312"/>
                        <a:pt x="279065" y="278312"/>
                      </a:cubicBezTo>
                      <a:cubicBezTo>
                        <a:pt x="279065" y="378757"/>
                        <a:pt x="279065" y="478607"/>
                        <a:pt x="279065" y="585827"/>
                      </a:cubicBezTo>
                      <a:cubicBezTo>
                        <a:pt x="379509" y="585827"/>
                        <a:pt x="478646" y="585827"/>
                        <a:pt x="577783" y="585827"/>
                      </a:cubicBezTo>
                      <a:cubicBezTo>
                        <a:pt x="630482" y="585827"/>
                        <a:pt x="683299" y="583925"/>
                        <a:pt x="735879" y="586461"/>
                      </a:cubicBezTo>
                      <a:cubicBezTo>
                        <a:pt x="773204" y="588244"/>
                        <a:pt x="784457" y="574494"/>
                        <a:pt x="784100" y="537962"/>
                      </a:cubicBezTo>
                      <a:cubicBezTo>
                        <a:pt x="782555" y="376538"/>
                        <a:pt x="783426" y="215113"/>
                        <a:pt x="783664" y="53689"/>
                      </a:cubicBezTo>
                      <a:cubicBezTo>
                        <a:pt x="783704" y="37127"/>
                        <a:pt x="785249" y="20564"/>
                        <a:pt x="786279" y="555"/>
                      </a:cubicBezTo>
                      <a:cubicBezTo>
                        <a:pt x="810608" y="555"/>
                        <a:pt x="832282" y="555"/>
                        <a:pt x="858314" y="555"/>
                      </a:cubicBezTo>
                      <a:cubicBezTo>
                        <a:pt x="858314" y="220740"/>
                        <a:pt x="858314" y="440925"/>
                        <a:pt x="858314" y="664558"/>
                      </a:cubicBezTo>
                      <a:cubicBezTo>
                        <a:pt x="636861" y="664558"/>
                        <a:pt x="417944" y="664558"/>
                        <a:pt x="195381" y="664558"/>
                      </a:cubicBezTo>
                      <a:cubicBezTo>
                        <a:pt x="195421" y="508720"/>
                        <a:pt x="195421" y="355854"/>
                        <a:pt x="195421" y="197362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751B590-8AAF-4C29-9069-C842075F45D5}"/>
                    </a:ext>
                  </a:extLst>
                </p:cNvPr>
                <p:cNvSpPr/>
                <p:nvPr/>
              </p:nvSpPr>
              <p:spPr>
                <a:xfrm>
                  <a:off x="2521476" y="2630247"/>
                  <a:ext cx="860215" cy="663725"/>
                </a:xfrm>
                <a:custGeom>
                  <a:avLst/>
                  <a:gdLst>
                    <a:gd name="connsiteX0" fmla="*/ 783149 w 860215"/>
                    <a:gd name="connsiteY0" fmla="*/ 580676 h 663725"/>
                    <a:gd name="connsiteX1" fmla="*/ 783149 w 860215"/>
                    <a:gd name="connsiteY1" fmla="*/ 0 h 663725"/>
                    <a:gd name="connsiteX2" fmla="*/ 860216 w 860215"/>
                    <a:gd name="connsiteY2" fmla="*/ 0 h 663725"/>
                    <a:gd name="connsiteX3" fmla="*/ 860216 w 860215"/>
                    <a:gd name="connsiteY3" fmla="*/ 662458 h 663725"/>
                    <a:gd name="connsiteX4" fmla="*/ 198511 w 860215"/>
                    <a:gd name="connsiteY4" fmla="*/ 662458 h 663725"/>
                    <a:gd name="connsiteX5" fmla="*/ 198511 w 860215"/>
                    <a:gd name="connsiteY5" fmla="*/ 198234 h 663725"/>
                    <a:gd name="connsiteX6" fmla="*/ 467354 w 860215"/>
                    <a:gd name="connsiteY6" fmla="*/ 198234 h 663725"/>
                    <a:gd name="connsiteX7" fmla="*/ 467354 w 860215"/>
                    <a:gd name="connsiteY7" fmla="*/ 384542 h 663725"/>
                    <a:gd name="connsiteX8" fmla="*/ 581825 w 860215"/>
                    <a:gd name="connsiteY8" fmla="*/ 384542 h 663725"/>
                    <a:gd name="connsiteX9" fmla="*/ 581825 w 860215"/>
                    <a:gd name="connsiteY9" fmla="*/ 80673 h 663725"/>
                    <a:gd name="connsiteX10" fmla="*/ 75125 w 860215"/>
                    <a:gd name="connsiteY10" fmla="*/ 80673 h 663725"/>
                    <a:gd name="connsiteX11" fmla="*/ 75125 w 860215"/>
                    <a:gd name="connsiteY11" fmla="*/ 663726 h 663725"/>
                    <a:gd name="connsiteX12" fmla="*/ 0 w 860215"/>
                    <a:gd name="connsiteY12" fmla="*/ 663726 h 663725"/>
                    <a:gd name="connsiteX13" fmla="*/ 0 w 860215"/>
                    <a:gd name="connsiteY13" fmla="*/ 158 h 663725"/>
                    <a:gd name="connsiteX14" fmla="*/ 660873 w 860215"/>
                    <a:gd name="connsiteY14" fmla="*/ 158 h 663725"/>
                    <a:gd name="connsiteX15" fmla="*/ 660873 w 860215"/>
                    <a:gd name="connsiteY15" fmla="*/ 463946 h 663725"/>
                    <a:gd name="connsiteX16" fmla="*/ 393259 w 860215"/>
                    <a:gd name="connsiteY16" fmla="*/ 463946 h 663725"/>
                    <a:gd name="connsiteX17" fmla="*/ 393259 w 860215"/>
                    <a:gd name="connsiteY17" fmla="*/ 278748 h 663725"/>
                    <a:gd name="connsiteX18" fmla="*/ 278391 w 860215"/>
                    <a:gd name="connsiteY18" fmla="*/ 278748 h 663725"/>
                    <a:gd name="connsiteX19" fmla="*/ 278391 w 860215"/>
                    <a:gd name="connsiteY19" fmla="*/ 580676 h 663725"/>
                    <a:gd name="connsiteX20" fmla="*/ 783149 w 860215"/>
                    <a:gd name="connsiteY20" fmla="*/ 580676 h 663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60215" h="663725">
                      <a:moveTo>
                        <a:pt x="783149" y="580676"/>
                      </a:moveTo>
                      <a:cubicBezTo>
                        <a:pt x="783149" y="386008"/>
                        <a:pt x="783149" y="195183"/>
                        <a:pt x="783149" y="0"/>
                      </a:cubicBezTo>
                      <a:cubicBezTo>
                        <a:pt x="811004" y="0"/>
                        <a:pt x="833867" y="0"/>
                        <a:pt x="860216" y="0"/>
                      </a:cubicBezTo>
                      <a:cubicBezTo>
                        <a:pt x="860216" y="220264"/>
                        <a:pt x="860216" y="439142"/>
                        <a:pt x="860216" y="662458"/>
                      </a:cubicBezTo>
                      <a:cubicBezTo>
                        <a:pt x="640586" y="662458"/>
                        <a:pt x="421549" y="662458"/>
                        <a:pt x="198511" y="662458"/>
                      </a:cubicBezTo>
                      <a:cubicBezTo>
                        <a:pt x="198511" y="508245"/>
                        <a:pt x="198511" y="355300"/>
                        <a:pt x="198511" y="198234"/>
                      </a:cubicBezTo>
                      <a:cubicBezTo>
                        <a:pt x="286158" y="198234"/>
                        <a:pt x="373685" y="198234"/>
                        <a:pt x="467354" y="198234"/>
                      </a:cubicBezTo>
                      <a:cubicBezTo>
                        <a:pt x="467354" y="258659"/>
                        <a:pt x="467354" y="319599"/>
                        <a:pt x="467354" y="384542"/>
                      </a:cubicBezTo>
                      <a:cubicBezTo>
                        <a:pt x="507967" y="384542"/>
                        <a:pt x="542598" y="384542"/>
                        <a:pt x="581825" y="384542"/>
                      </a:cubicBezTo>
                      <a:cubicBezTo>
                        <a:pt x="581825" y="284810"/>
                        <a:pt x="581825" y="184723"/>
                        <a:pt x="581825" y="80673"/>
                      </a:cubicBezTo>
                      <a:cubicBezTo>
                        <a:pt x="414536" y="80673"/>
                        <a:pt x="248119" y="80673"/>
                        <a:pt x="75125" y="80673"/>
                      </a:cubicBezTo>
                      <a:cubicBezTo>
                        <a:pt x="75125" y="276410"/>
                        <a:pt x="75125" y="468701"/>
                        <a:pt x="75125" y="663726"/>
                      </a:cubicBezTo>
                      <a:cubicBezTo>
                        <a:pt x="46953" y="663726"/>
                        <a:pt x="25319" y="663726"/>
                        <a:pt x="0" y="663726"/>
                      </a:cubicBezTo>
                      <a:cubicBezTo>
                        <a:pt x="0" y="442510"/>
                        <a:pt x="0" y="223712"/>
                        <a:pt x="0" y="158"/>
                      </a:cubicBezTo>
                      <a:cubicBezTo>
                        <a:pt x="218402" y="158"/>
                        <a:pt x="437399" y="158"/>
                        <a:pt x="660873" y="158"/>
                      </a:cubicBezTo>
                      <a:cubicBezTo>
                        <a:pt x="660873" y="153341"/>
                        <a:pt x="660873" y="306286"/>
                        <a:pt x="660873" y="463946"/>
                      </a:cubicBezTo>
                      <a:cubicBezTo>
                        <a:pt x="574811" y="463946"/>
                        <a:pt x="487284" y="463946"/>
                        <a:pt x="393259" y="463946"/>
                      </a:cubicBezTo>
                      <a:cubicBezTo>
                        <a:pt x="393259" y="405146"/>
                        <a:pt x="393259" y="344245"/>
                        <a:pt x="393259" y="278748"/>
                      </a:cubicBezTo>
                      <a:cubicBezTo>
                        <a:pt x="352447" y="278748"/>
                        <a:pt x="317935" y="278748"/>
                        <a:pt x="278391" y="278748"/>
                      </a:cubicBezTo>
                      <a:cubicBezTo>
                        <a:pt x="278391" y="377132"/>
                        <a:pt x="278391" y="476982"/>
                        <a:pt x="278391" y="580676"/>
                      </a:cubicBezTo>
                      <a:cubicBezTo>
                        <a:pt x="445719" y="580676"/>
                        <a:pt x="611898" y="580676"/>
                        <a:pt x="783149" y="580676"/>
                      </a:cubicBezTo>
                      <a:close/>
                    </a:path>
                  </a:pathLst>
                </a:custGeom>
                <a:grpFill/>
                <a:ln w="39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aphic 276">
              <a:extLst>
                <a:ext uri="{FF2B5EF4-FFF2-40B4-BE49-F238E27FC236}">
                  <a16:creationId xmlns:a16="http://schemas.microsoft.com/office/drawing/2014/main" id="{F54BCCE1-3219-4E19-9E49-D99496ED8324}"/>
                </a:ext>
              </a:extLst>
            </p:cNvPr>
            <p:cNvGrpSpPr/>
            <p:nvPr/>
          </p:nvGrpSpPr>
          <p:grpSpPr>
            <a:xfrm>
              <a:off x="10422751" y="6566118"/>
              <a:ext cx="1252194" cy="220512"/>
              <a:chOff x="1552575" y="2628900"/>
              <a:chExt cx="3780037" cy="665667"/>
            </a:xfrm>
            <a:grp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F9704C3-3940-4E50-AA78-F17ADE67F4E9}"/>
                  </a:ext>
                </a:extLst>
              </p:cNvPr>
              <p:cNvSpPr/>
              <p:nvPr/>
            </p:nvSpPr>
            <p:spPr>
              <a:xfrm>
                <a:off x="1552575" y="2629335"/>
                <a:ext cx="858195" cy="664636"/>
              </a:xfrm>
              <a:custGeom>
                <a:avLst/>
                <a:gdLst>
                  <a:gd name="connsiteX0" fmla="*/ 195579 w 858195"/>
                  <a:gd name="connsiteY0" fmla="*/ 662893 h 664636"/>
                  <a:gd name="connsiteX1" fmla="*/ 195579 w 858195"/>
                  <a:gd name="connsiteY1" fmla="*/ 199581 h 664636"/>
                  <a:gd name="connsiteX2" fmla="*/ 465452 w 858195"/>
                  <a:gd name="connsiteY2" fmla="*/ 199581 h 664636"/>
                  <a:gd name="connsiteX3" fmla="*/ 465452 w 858195"/>
                  <a:gd name="connsiteY3" fmla="*/ 385176 h 664636"/>
                  <a:gd name="connsiteX4" fmla="*/ 586777 w 858195"/>
                  <a:gd name="connsiteY4" fmla="*/ 385176 h 664636"/>
                  <a:gd name="connsiteX5" fmla="*/ 585470 w 858195"/>
                  <a:gd name="connsiteY5" fmla="*/ 109280 h 664636"/>
                  <a:gd name="connsiteX6" fmla="*/ 556941 w 858195"/>
                  <a:gd name="connsiteY6" fmla="*/ 79405 h 664636"/>
                  <a:gd name="connsiteX7" fmla="*/ 77225 w 858195"/>
                  <a:gd name="connsiteY7" fmla="*/ 78057 h 664636"/>
                  <a:gd name="connsiteX8" fmla="*/ 77225 w 858195"/>
                  <a:gd name="connsiteY8" fmla="*/ 664637 h 664636"/>
                  <a:gd name="connsiteX9" fmla="*/ 0 w 858195"/>
                  <a:gd name="connsiteY9" fmla="*/ 664637 h 664636"/>
                  <a:gd name="connsiteX10" fmla="*/ 0 w 858195"/>
                  <a:gd name="connsiteY10" fmla="*/ 0 h 664636"/>
                  <a:gd name="connsiteX11" fmla="*/ 662259 w 858195"/>
                  <a:gd name="connsiteY11" fmla="*/ 0 h 664636"/>
                  <a:gd name="connsiteX12" fmla="*/ 662259 w 858195"/>
                  <a:gd name="connsiteY12" fmla="*/ 464976 h 664636"/>
                  <a:gd name="connsiteX13" fmla="*/ 390485 w 858195"/>
                  <a:gd name="connsiteY13" fmla="*/ 464976 h 664636"/>
                  <a:gd name="connsiteX14" fmla="*/ 390485 w 858195"/>
                  <a:gd name="connsiteY14" fmla="*/ 279818 h 664636"/>
                  <a:gd name="connsiteX15" fmla="*/ 277322 w 858195"/>
                  <a:gd name="connsiteY15" fmla="*/ 279818 h 664636"/>
                  <a:gd name="connsiteX16" fmla="*/ 277322 w 858195"/>
                  <a:gd name="connsiteY16" fmla="*/ 581389 h 664636"/>
                  <a:gd name="connsiteX17" fmla="*/ 781089 w 858195"/>
                  <a:gd name="connsiteY17" fmla="*/ 581389 h 664636"/>
                  <a:gd name="connsiteX18" fmla="*/ 781089 w 858195"/>
                  <a:gd name="connsiteY18" fmla="*/ 1228 h 664636"/>
                  <a:gd name="connsiteX19" fmla="*/ 858195 w 858195"/>
                  <a:gd name="connsiteY19" fmla="*/ 1228 h 664636"/>
                  <a:gd name="connsiteX20" fmla="*/ 858195 w 858195"/>
                  <a:gd name="connsiteY20" fmla="*/ 662854 h 664636"/>
                  <a:gd name="connsiteX21" fmla="*/ 195579 w 858195"/>
                  <a:gd name="connsiteY21" fmla="*/ 662893 h 66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8195" h="664636">
                    <a:moveTo>
                      <a:pt x="195579" y="662893"/>
                    </a:moveTo>
                    <a:cubicBezTo>
                      <a:pt x="195579" y="507492"/>
                      <a:pt x="195579" y="355775"/>
                      <a:pt x="195579" y="199581"/>
                    </a:cubicBezTo>
                    <a:cubicBezTo>
                      <a:pt x="284176" y="199581"/>
                      <a:pt x="371506" y="199581"/>
                      <a:pt x="465452" y="199581"/>
                    </a:cubicBezTo>
                    <a:cubicBezTo>
                      <a:pt x="465452" y="259174"/>
                      <a:pt x="465452" y="320035"/>
                      <a:pt x="465452" y="385176"/>
                    </a:cubicBezTo>
                    <a:cubicBezTo>
                      <a:pt x="508007" y="385176"/>
                      <a:pt x="544183" y="385176"/>
                      <a:pt x="586777" y="385176"/>
                    </a:cubicBezTo>
                    <a:cubicBezTo>
                      <a:pt x="586777" y="292378"/>
                      <a:pt x="587768" y="200810"/>
                      <a:pt x="585470" y="109280"/>
                    </a:cubicBezTo>
                    <a:cubicBezTo>
                      <a:pt x="585193" y="98661"/>
                      <a:pt x="567006" y="79523"/>
                      <a:pt x="556941" y="79405"/>
                    </a:cubicBezTo>
                    <a:cubicBezTo>
                      <a:pt x="399242" y="77503"/>
                      <a:pt x="241542" y="78057"/>
                      <a:pt x="77225" y="78057"/>
                    </a:cubicBezTo>
                    <a:cubicBezTo>
                      <a:pt x="77225" y="276925"/>
                      <a:pt x="77225" y="469414"/>
                      <a:pt x="77225" y="664637"/>
                    </a:cubicBezTo>
                    <a:cubicBezTo>
                      <a:pt x="48657" y="664637"/>
                      <a:pt x="26746" y="664637"/>
                      <a:pt x="0" y="664637"/>
                    </a:cubicBezTo>
                    <a:cubicBezTo>
                      <a:pt x="0" y="443738"/>
                      <a:pt x="0" y="223712"/>
                      <a:pt x="0" y="0"/>
                    </a:cubicBezTo>
                    <a:cubicBezTo>
                      <a:pt x="220185" y="0"/>
                      <a:pt x="439301" y="0"/>
                      <a:pt x="662259" y="0"/>
                    </a:cubicBezTo>
                    <a:cubicBezTo>
                      <a:pt x="662259" y="154569"/>
                      <a:pt x="662259" y="307514"/>
                      <a:pt x="662259" y="464976"/>
                    </a:cubicBezTo>
                    <a:cubicBezTo>
                      <a:pt x="572553" y="464976"/>
                      <a:pt x="483758" y="464976"/>
                      <a:pt x="390485" y="464976"/>
                    </a:cubicBezTo>
                    <a:cubicBezTo>
                      <a:pt x="390485" y="403561"/>
                      <a:pt x="390485" y="344086"/>
                      <a:pt x="390485" y="279818"/>
                    </a:cubicBezTo>
                    <a:cubicBezTo>
                      <a:pt x="351536" y="279818"/>
                      <a:pt x="316905" y="279818"/>
                      <a:pt x="277322" y="279818"/>
                    </a:cubicBezTo>
                    <a:cubicBezTo>
                      <a:pt x="277322" y="377449"/>
                      <a:pt x="277322" y="477378"/>
                      <a:pt x="277322" y="581389"/>
                    </a:cubicBezTo>
                    <a:cubicBezTo>
                      <a:pt x="443936" y="581389"/>
                      <a:pt x="610115" y="581389"/>
                      <a:pt x="781089" y="581389"/>
                    </a:cubicBezTo>
                    <a:cubicBezTo>
                      <a:pt x="781089" y="387751"/>
                      <a:pt x="781089" y="196927"/>
                      <a:pt x="781089" y="1228"/>
                    </a:cubicBezTo>
                    <a:cubicBezTo>
                      <a:pt x="808666" y="1228"/>
                      <a:pt x="831569" y="1228"/>
                      <a:pt x="858195" y="1228"/>
                    </a:cubicBezTo>
                    <a:cubicBezTo>
                      <a:pt x="858195" y="220344"/>
                      <a:pt x="858195" y="439221"/>
                      <a:pt x="858195" y="662854"/>
                    </a:cubicBezTo>
                    <a:cubicBezTo>
                      <a:pt x="639753" y="662893"/>
                      <a:pt x="420836" y="662893"/>
                      <a:pt x="195579" y="662893"/>
                    </a:cubicBezTo>
                    <a:close/>
                  </a:path>
                </a:pathLst>
              </a:custGeom>
              <a:grpFill/>
              <a:ln w="39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B8B32B8-48E0-4A7A-AEE7-B7F0051E0E3B}"/>
                  </a:ext>
                </a:extLst>
              </p:cNvPr>
              <p:cNvSpPr/>
              <p:nvPr/>
            </p:nvSpPr>
            <p:spPr>
              <a:xfrm>
                <a:off x="3491844" y="2629335"/>
                <a:ext cx="859582" cy="664161"/>
              </a:xfrm>
              <a:custGeom>
                <a:avLst/>
                <a:gdLst>
                  <a:gd name="connsiteX0" fmla="*/ 387751 w 859582"/>
                  <a:gd name="connsiteY0" fmla="*/ 465254 h 664161"/>
                  <a:gd name="connsiteX1" fmla="*/ 387751 w 859582"/>
                  <a:gd name="connsiteY1" fmla="*/ 277441 h 664161"/>
                  <a:gd name="connsiteX2" fmla="*/ 276133 w 859582"/>
                  <a:gd name="connsiteY2" fmla="*/ 277441 h 664161"/>
                  <a:gd name="connsiteX3" fmla="*/ 276133 w 859582"/>
                  <a:gd name="connsiteY3" fmla="*/ 581825 h 664161"/>
                  <a:gd name="connsiteX4" fmla="*/ 779108 w 859582"/>
                  <a:gd name="connsiteY4" fmla="*/ 581825 h 664161"/>
                  <a:gd name="connsiteX5" fmla="*/ 779108 w 859582"/>
                  <a:gd name="connsiteY5" fmla="*/ 0 h 664161"/>
                  <a:gd name="connsiteX6" fmla="*/ 859582 w 859582"/>
                  <a:gd name="connsiteY6" fmla="*/ 0 h 664161"/>
                  <a:gd name="connsiteX7" fmla="*/ 859582 w 859582"/>
                  <a:gd name="connsiteY7" fmla="*/ 662775 h 664161"/>
                  <a:gd name="connsiteX8" fmla="*/ 193915 w 859582"/>
                  <a:gd name="connsiteY8" fmla="*/ 662775 h 664161"/>
                  <a:gd name="connsiteX9" fmla="*/ 193915 w 859582"/>
                  <a:gd name="connsiteY9" fmla="*/ 198987 h 664161"/>
                  <a:gd name="connsiteX10" fmla="*/ 468820 w 859582"/>
                  <a:gd name="connsiteY10" fmla="*/ 198987 h 664161"/>
                  <a:gd name="connsiteX11" fmla="*/ 468820 w 859582"/>
                  <a:gd name="connsiteY11" fmla="*/ 386166 h 664161"/>
                  <a:gd name="connsiteX12" fmla="*/ 581547 w 859582"/>
                  <a:gd name="connsiteY12" fmla="*/ 386166 h 664161"/>
                  <a:gd name="connsiteX13" fmla="*/ 581547 w 859582"/>
                  <a:gd name="connsiteY13" fmla="*/ 82456 h 664161"/>
                  <a:gd name="connsiteX14" fmla="*/ 76116 w 859582"/>
                  <a:gd name="connsiteY14" fmla="*/ 82456 h 664161"/>
                  <a:gd name="connsiteX15" fmla="*/ 76116 w 859582"/>
                  <a:gd name="connsiteY15" fmla="*/ 664161 h 664161"/>
                  <a:gd name="connsiteX16" fmla="*/ 0 w 859582"/>
                  <a:gd name="connsiteY16" fmla="*/ 664161 h 664161"/>
                  <a:gd name="connsiteX17" fmla="*/ 0 w 859582"/>
                  <a:gd name="connsiteY17" fmla="*/ 119 h 664161"/>
                  <a:gd name="connsiteX18" fmla="*/ 661071 w 859582"/>
                  <a:gd name="connsiteY18" fmla="*/ 119 h 664161"/>
                  <a:gd name="connsiteX19" fmla="*/ 661071 w 859582"/>
                  <a:gd name="connsiteY19" fmla="*/ 465254 h 664161"/>
                  <a:gd name="connsiteX20" fmla="*/ 387751 w 859582"/>
                  <a:gd name="connsiteY20" fmla="*/ 465254 h 66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59582" h="664161">
                    <a:moveTo>
                      <a:pt x="387751" y="465254"/>
                    </a:moveTo>
                    <a:cubicBezTo>
                      <a:pt x="387751" y="401619"/>
                      <a:pt x="387751" y="340560"/>
                      <a:pt x="387751" y="277441"/>
                    </a:cubicBezTo>
                    <a:cubicBezTo>
                      <a:pt x="347811" y="277441"/>
                      <a:pt x="314409" y="277441"/>
                      <a:pt x="276133" y="277441"/>
                    </a:cubicBezTo>
                    <a:cubicBezTo>
                      <a:pt x="276133" y="378440"/>
                      <a:pt x="276133" y="478290"/>
                      <a:pt x="276133" y="581825"/>
                    </a:cubicBezTo>
                    <a:cubicBezTo>
                      <a:pt x="442787" y="581825"/>
                      <a:pt x="607461" y="581825"/>
                      <a:pt x="779108" y="581825"/>
                    </a:cubicBezTo>
                    <a:cubicBezTo>
                      <a:pt x="779108" y="387949"/>
                      <a:pt x="779108" y="195698"/>
                      <a:pt x="779108" y="0"/>
                    </a:cubicBezTo>
                    <a:cubicBezTo>
                      <a:pt x="809340" y="0"/>
                      <a:pt x="832678" y="0"/>
                      <a:pt x="859582" y="0"/>
                    </a:cubicBezTo>
                    <a:cubicBezTo>
                      <a:pt x="859582" y="220264"/>
                      <a:pt x="859582" y="439063"/>
                      <a:pt x="859582" y="662775"/>
                    </a:cubicBezTo>
                    <a:cubicBezTo>
                      <a:pt x="638565" y="662775"/>
                      <a:pt x="417983" y="662775"/>
                      <a:pt x="193915" y="662775"/>
                    </a:cubicBezTo>
                    <a:cubicBezTo>
                      <a:pt x="193915" y="508601"/>
                      <a:pt x="193915" y="355775"/>
                      <a:pt x="193915" y="198987"/>
                    </a:cubicBezTo>
                    <a:cubicBezTo>
                      <a:pt x="284295" y="198987"/>
                      <a:pt x="373447" y="198987"/>
                      <a:pt x="468820" y="198987"/>
                    </a:cubicBezTo>
                    <a:cubicBezTo>
                      <a:pt x="468820" y="261037"/>
                      <a:pt x="468820" y="322016"/>
                      <a:pt x="468820" y="386166"/>
                    </a:cubicBezTo>
                    <a:cubicBezTo>
                      <a:pt x="509433" y="386166"/>
                      <a:pt x="543945" y="386166"/>
                      <a:pt x="581547" y="386166"/>
                    </a:cubicBezTo>
                    <a:cubicBezTo>
                      <a:pt x="581547" y="284810"/>
                      <a:pt x="581547" y="186070"/>
                      <a:pt x="581547" y="82456"/>
                    </a:cubicBezTo>
                    <a:cubicBezTo>
                      <a:pt x="414774" y="82456"/>
                      <a:pt x="248635" y="82456"/>
                      <a:pt x="76116" y="82456"/>
                    </a:cubicBezTo>
                    <a:cubicBezTo>
                      <a:pt x="76116" y="276331"/>
                      <a:pt x="76116" y="468582"/>
                      <a:pt x="76116" y="664161"/>
                    </a:cubicBezTo>
                    <a:cubicBezTo>
                      <a:pt x="48102" y="664161"/>
                      <a:pt x="26349" y="664161"/>
                      <a:pt x="0" y="664161"/>
                    </a:cubicBezTo>
                    <a:cubicBezTo>
                      <a:pt x="0" y="444293"/>
                      <a:pt x="0" y="224068"/>
                      <a:pt x="0" y="119"/>
                    </a:cubicBezTo>
                    <a:cubicBezTo>
                      <a:pt x="219353" y="119"/>
                      <a:pt x="438429" y="119"/>
                      <a:pt x="661071" y="119"/>
                    </a:cubicBezTo>
                    <a:cubicBezTo>
                      <a:pt x="661071" y="155045"/>
                      <a:pt x="661071" y="308029"/>
                      <a:pt x="661071" y="465254"/>
                    </a:cubicBezTo>
                    <a:cubicBezTo>
                      <a:pt x="573464" y="465254"/>
                      <a:pt x="486016" y="465254"/>
                      <a:pt x="387751" y="465254"/>
                    </a:cubicBezTo>
                    <a:close/>
                  </a:path>
                </a:pathLst>
              </a:custGeom>
              <a:grpFill/>
              <a:ln w="39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04AB071-91D6-4AE7-9CD9-B7F7E9BA9D01}"/>
                  </a:ext>
                </a:extLst>
              </p:cNvPr>
              <p:cNvSpPr/>
              <p:nvPr/>
            </p:nvSpPr>
            <p:spPr>
              <a:xfrm>
                <a:off x="4475605" y="2628900"/>
                <a:ext cx="858314" cy="664557"/>
              </a:xfrm>
              <a:custGeom>
                <a:avLst/>
                <a:gdLst>
                  <a:gd name="connsiteX0" fmla="*/ 195421 w 858314"/>
                  <a:gd name="connsiteY0" fmla="*/ 197362 h 664557"/>
                  <a:gd name="connsiteX1" fmla="*/ 466403 w 858314"/>
                  <a:gd name="connsiteY1" fmla="*/ 197362 h 664557"/>
                  <a:gd name="connsiteX2" fmla="*/ 466403 w 858314"/>
                  <a:gd name="connsiteY2" fmla="*/ 385691 h 664557"/>
                  <a:gd name="connsiteX3" fmla="*/ 580953 w 858314"/>
                  <a:gd name="connsiteY3" fmla="*/ 385691 h 664557"/>
                  <a:gd name="connsiteX4" fmla="*/ 580953 w 858314"/>
                  <a:gd name="connsiteY4" fmla="*/ 82099 h 664557"/>
                  <a:gd name="connsiteX5" fmla="*/ 77542 w 858314"/>
                  <a:gd name="connsiteY5" fmla="*/ 82099 h 664557"/>
                  <a:gd name="connsiteX6" fmla="*/ 77542 w 858314"/>
                  <a:gd name="connsiteY6" fmla="*/ 663250 h 664557"/>
                  <a:gd name="connsiteX7" fmla="*/ 0 w 858314"/>
                  <a:gd name="connsiteY7" fmla="*/ 663250 h 664557"/>
                  <a:gd name="connsiteX8" fmla="*/ 0 w 858314"/>
                  <a:gd name="connsiteY8" fmla="*/ 0 h 664557"/>
                  <a:gd name="connsiteX9" fmla="*/ 659604 w 858314"/>
                  <a:gd name="connsiteY9" fmla="*/ 0 h 664557"/>
                  <a:gd name="connsiteX10" fmla="*/ 659604 w 858314"/>
                  <a:gd name="connsiteY10" fmla="*/ 466680 h 664557"/>
                  <a:gd name="connsiteX11" fmla="*/ 389772 w 858314"/>
                  <a:gd name="connsiteY11" fmla="*/ 466680 h 664557"/>
                  <a:gd name="connsiteX12" fmla="*/ 389772 w 858314"/>
                  <a:gd name="connsiteY12" fmla="*/ 278312 h 664557"/>
                  <a:gd name="connsiteX13" fmla="*/ 279065 w 858314"/>
                  <a:gd name="connsiteY13" fmla="*/ 278312 h 664557"/>
                  <a:gd name="connsiteX14" fmla="*/ 279065 w 858314"/>
                  <a:gd name="connsiteY14" fmla="*/ 585827 h 664557"/>
                  <a:gd name="connsiteX15" fmla="*/ 577783 w 858314"/>
                  <a:gd name="connsiteY15" fmla="*/ 585827 h 664557"/>
                  <a:gd name="connsiteX16" fmla="*/ 735879 w 858314"/>
                  <a:gd name="connsiteY16" fmla="*/ 586461 h 664557"/>
                  <a:gd name="connsiteX17" fmla="*/ 784100 w 858314"/>
                  <a:gd name="connsiteY17" fmla="*/ 537962 h 664557"/>
                  <a:gd name="connsiteX18" fmla="*/ 783664 w 858314"/>
                  <a:gd name="connsiteY18" fmla="*/ 53689 h 664557"/>
                  <a:gd name="connsiteX19" fmla="*/ 786279 w 858314"/>
                  <a:gd name="connsiteY19" fmla="*/ 555 h 664557"/>
                  <a:gd name="connsiteX20" fmla="*/ 858314 w 858314"/>
                  <a:gd name="connsiteY20" fmla="*/ 555 h 664557"/>
                  <a:gd name="connsiteX21" fmla="*/ 858314 w 858314"/>
                  <a:gd name="connsiteY21" fmla="*/ 664558 h 664557"/>
                  <a:gd name="connsiteX22" fmla="*/ 195381 w 858314"/>
                  <a:gd name="connsiteY22" fmla="*/ 664558 h 664557"/>
                  <a:gd name="connsiteX23" fmla="*/ 195421 w 858314"/>
                  <a:gd name="connsiteY23" fmla="*/ 197362 h 66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58314" h="664557">
                    <a:moveTo>
                      <a:pt x="195421" y="197362"/>
                    </a:moveTo>
                    <a:cubicBezTo>
                      <a:pt x="287663" y="197362"/>
                      <a:pt x="373962" y="197362"/>
                      <a:pt x="466403" y="197362"/>
                    </a:cubicBezTo>
                    <a:cubicBezTo>
                      <a:pt x="466403" y="259650"/>
                      <a:pt x="466403" y="320550"/>
                      <a:pt x="466403" y="385691"/>
                    </a:cubicBezTo>
                    <a:cubicBezTo>
                      <a:pt x="507095" y="385691"/>
                      <a:pt x="541766" y="385691"/>
                      <a:pt x="580953" y="385691"/>
                    </a:cubicBezTo>
                    <a:cubicBezTo>
                      <a:pt x="580953" y="286633"/>
                      <a:pt x="580953" y="186426"/>
                      <a:pt x="580953" y="82099"/>
                    </a:cubicBezTo>
                    <a:cubicBezTo>
                      <a:pt x="414615" y="82099"/>
                      <a:pt x="248317" y="82099"/>
                      <a:pt x="77542" y="82099"/>
                    </a:cubicBezTo>
                    <a:cubicBezTo>
                      <a:pt x="77542" y="276727"/>
                      <a:pt x="77542" y="467631"/>
                      <a:pt x="77542" y="663250"/>
                    </a:cubicBezTo>
                    <a:cubicBezTo>
                      <a:pt x="50163" y="663250"/>
                      <a:pt x="27181" y="663250"/>
                      <a:pt x="0" y="663250"/>
                    </a:cubicBezTo>
                    <a:cubicBezTo>
                      <a:pt x="0" y="443382"/>
                      <a:pt x="0" y="223276"/>
                      <a:pt x="0" y="0"/>
                    </a:cubicBezTo>
                    <a:cubicBezTo>
                      <a:pt x="219908" y="0"/>
                      <a:pt x="437438" y="0"/>
                      <a:pt x="659604" y="0"/>
                    </a:cubicBezTo>
                    <a:cubicBezTo>
                      <a:pt x="659604" y="154966"/>
                      <a:pt x="659604" y="309218"/>
                      <a:pt x="659604" y="466680"/>
                    </a:cubicBezTo>
                    <a:cubicBezTo>
                      <a:pt x="570888" y="466680"/>
                      <a:pt x="483639" y="466680"/>
                      <a:pt x="389772" y="466680"/>
                    </a:cubicBezTo>
                    <a:cubicBezTo>
                      <a:pt x="389772" y="402808"/>
                      <a:pt x="389772" y="341868"/>
                      <a:pt x="389772" y="278312"/>
                    </a:cubicBezTo>
                    <a:cubicBezTo>
                      <a:pt x="350109" y="278312"/>
                      <a:pt x="316945" y="278312"/>
                      <a:pt x="279065" y="278312"/>
                    </a:cubicBezTo>
                    <a:cubicBezTo>
                      <a:pt x="279065" y="378757"/>
                      <a:pt x="279065" y="478607"/>
                      <a:pt x="279065" y="585827"/>
                    </a:cubicBezTo>
                    <a:cubicBezTo>
                      <a:pt x="379509" y="585827"/>
                      <a:pt x="478646" y="585827"/>
                      <a:pt x="577783" y="585827"/>
                    </a:cubicBezTo>
                    <a:cubicBezTo>
                      <a:pt x="630482" y="585827"/>
                      <a:pt x="683299" y="583925"/>
                      <a:pt x="735879" y="586461"/>
                    </a:cubicBezTo>
                    <a:cubicBezTo>
                      <a:pt x="773204" y="588244"/>
                      <a:pt x="784457" y="574494"/>
                      <a:pt x="784100" y="537962"/>
                    </a:cubicBezTo>
                    <a:cubicBezTo>
                      <a:pt x="782555" y="376538"/>
                      <a:pt x="783426" y="215113"/>
                      <a:pt x="783664" y="53689"/>
                    </a:cubicBezTo>
                    <a:cubicBezTo>
                      <a:pt x="783704" y="37127"/>
                      <a:pt x="785249" y="20564"/>
                      <a:pt x="786279" y="555"/>
                    </a:cubicBezTo>
                    <a:cubicBezTo>
                      <a:pt x="810608" y="555"/>
                      <a:pt x="832282" y="555"/>
                      <a:pt x="858314" y="555"/>
                    </a:cubicBezTo>
                    <a:cubicBezTo>
                      <a:pt x="858314" y="220740"/>
                      <a:pt x="858314" y="440925"/>
                      <a:pt x="858314" y="664558"/>
                    </a:cubicBezTo>
                    <a:cubicBezTo>
                      <a:pt x="636861" y="664558"/>
                      <a:pt x="417944" y="664558"/>
                      <a:pt x="195381" y="664558"/>
                    </a:cubicBezTo>
                    <a:cubicBezTo>
                      <a:pt x="195421" y="508720"/>
                      <a:pt x="195421" y="355854"/>
                      <a:pt x="195421" y="197362"/>
                    </a:cubicBezTo>
                    <a:close/>
                  </a:path>
                </a:pathLst>
              </a:custGeom>
              <a:grpFill/>
              <a:ln w="39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5255C2F-071E-4B11-8FF5-48A50DF25FF2}"/>
                  </a:ext>
                </a:extLst>
              </p:cNvPr>
              <p:cNvSpPr/>
              <p:nvPr/>
            </p:nvSpPr>
            <p:spPr>
              <a:xfrm>
                <a:off x="2521476" y="2630247"/>
                <a:ext cx="860215" cy="663725"/>
              </a:xfrm>
              <a:custGeom>
                <a:avLst/>
                <a:gdLst>
                  <a:gd name="connsiteX0" fmla="*/ 783149 w 860215"/>
                  <a:gd name="connsiteY0" fmla="*/ 580676 h 663725"/>
                  <a:gd name="connsiteX1" fmla="*/ 783149 w 860215"/>
                  <a:gd name="connsiteY1" fmla="*/ 0 h 663725"/>
                  <a:gd name="connsiteX2" fmla="*/ 860216 w 860215"/>
                  <a:gd name="connsiteY2" fmla="*/ 0 h 663725"/>
                  <a:gd name="connsiteX3" fmla="*/ 860216 w 860215"/>
                  <a:gd name="connsiteY3" fmla="*/ 662458 h 663725"/>
                  <a:gd name="connsiteX4" fmla="*/ 198511 w 860215"/>
                  <a:gd name="connsiteY4" fmla="*/ 662458 h 663725"/>
                  <a:gd name="connsiteX5" fmla="*/ 198511 w 860215"/>
                  <a:gd name="connsiteY5" fmla="*/ 198234 h 663725"/>
                  <a:gd name="connsiteX6" fmla="*/ 467354 w 860215"/>
                  <a:gd name="connsiteY6" fmla="*/ 198234 h 663725"/>
                  <a:gd name="connsiteX7" fmla="*/ 467354 w 860215"/>
                  <a:gd name="connsiteY7" fmla="*/ 384542 h 663725"/>
                  <a:gd name="connsiteX8" fmla="*/ 581825 w 860215"/>
                  <a:gd name="connsiteY8" fmla="*/ 384542 h 663725"/>
                  <a:gd name="connsiteX9" fmla="*/ 581825 w 860215"/>
                  <a:gd name="connsiteY9" fmla="*/ 80673 h 663725"/>
                  <a:gd name="connsiteX10" fmla="*/ 75125 w 860215"/>
                  <a:gd name="connsiteY10" fmla="*/ 80673 h 663725"/>
                  <a:gd name="connsiteX11" fmla="*/ 75125 w 860215"/>
                  <a:gd name="connsiteY11" fmla="*/ 663726 h 663725"/>
                  <a:gd name="connsiteX12" fmla="*/ 0 w 860215"/>
                  <a:gd name="connsiteY12" fmla="*/ 663726 h 663725"/>
                  <a:gd name="connsiteX13" fmla="*/ 0 w 860215"/>
                  <a:gd name="connsiteY13" fmla="*/ 158 h 663725"/>
                  <a:gd name="connsiteX14" fmla="*/ 660873 w 860215"/>
                  <a:gd name="connsiteY14" fmla="*/ 158 h 663725"/>
                  <a:gd name="connsiteX15" fmla="*/ 660873 w 860215"/>
                  <a:gd name="connsiteY15" fmla="*/ 463946 h 663725"/>
                  <a:gd name="connsiteX16" fmla="*/ 393259 w 860215"/>
                  <a:gd name="connsiteY16" fmla="*/ 463946 h 663725"/>
                  <a:gd name="connsiteX17" fmla="*/ 393259 w 860215"/>
                  <a:gd name="connsiteY17" fmla="*/ 278748 h 663725"/>
                  <a:gd name="connsiteX18" fmla="*/ 278391 w 860215"/>
                  <a:gd name="connsiteY18" fmla="*/ 278748 h 663725"/>
                  <a:gd name="connsiteX19" fmla="*/ 278391 w 860215"/>
                  <a:gd name="connsiteY19" fmla="*/ 580676 h 663725"/>
                  <a:gd name="connsiteX20" fmla="*/ 783149 w 860215"/>
                  <a:gd name="connsiteY20" fmla="*/ 580676 h 66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215" h="663725">
                    <a:moveTo>
                      <a:pt x="783149" y="580676"/>
                    </a:moveTo>
                    <a:cubicBezTo>
                      <a:pt x="783149" y="386008"/>
                      <a:pt x="783149" y="195183"/>
                      <a:pt x="783149" y="0"/>
                    </a:cubicBezTo>
                    <a:cubicBezTo>
                      <a:pt x="811004" y="0"/>
                      <a:pt x="833867" y="0"/>
                      <a:pt x="860216" y="0"/>
                    </a:cubicBezTo>
                    <a:cubicBezTo>
                      <a:pt x="860216" y="220264"/>
                      <a:pt x="860216" y="439142"/>
                      <a:pt x="860216" y="662458"/>
                    </a:cubicBezTo>
                    <a:cubicBezTo>
                      <a:pt x="640586" y="662458"/>
                      <a:pt x="421549" y="662458"/>
                      <a:pt x="198511" y="662458"/>
                    </a:cubicBezTo>
                    <a:cubicBezTo>
                      <a:pt x="198511" y="508245"/>
                      <a:pt x="198511" y="355300"/>
                      <a:pt x="198511" y="198234"/>
                    </a:cubicBezTo>
                    <a:cubicBezTo>
                      <a:pt x="286158" y="198234"/>
                      <a:pt x="373685" y="198234"/>
                      <a:pt x="467354" y="198234"/>
                    </a:cubicBezTo>
                    <a:cubicBezTo>
                      <a:pt x="467354" y="258659"/>
                      <a:pt x="467354" y="319599"/>
                      <a:pt x="467354" y="384542"/>
                    </a:cubicBezTo>
                    <a:cubicBezTo>
                      <a:pt x="507967" y="384542"/>
                      <a:pt x="542598" y="384542"/>
                      <a:pt x="581825" y="384542"/>
                    </a:cubicBezTo>
                    <a:cubicBezTo>
                      <a:pt x="581825" y="284810"/>
                      <a:pt x="581825" y="184723"/>
                      <a:pt x="581825" y="80673"/>
                    </a:cubicBezTo>
                    <a:cubicBezTo>
                      <a:pt x="414536" y="80673"/>
                      <a:pt x="248119" y="80673"/>
                      <a:pt x="75125" y="80673"/>
                    </a:cubicBezTo>
                    <a:cubicBezTo>
                      <a:pt x="75125" y="276410"/>
                      <a:pt x="75125" y="468701"/>
                      <a:pt x="75125" y="663726"/>
                    </a:cubicBezTo>
                    <a:cubicBezTo>
                      <a:pt x="46953" y="663726"/>
                      <a:pt x="25319" y="663726"/>
                      <a:pt x="0" y="663726"/>
                    </a:cubicBezTo>
                    <a:cubicBezTo>
                      <a:pt x="0" y="442510"/>
                      <a:pt x="0" y="223712"/>
                      <a:pt x="0" y="158"/>
                    </a:cubicBezTo>
                    <a:cubicBezTo>
                      <a:pt x="218402" y="158"/>
                      <a:pt x="437399" y="158"/>
                      <a:pt x="660873" y="158"/>
                    </a:cubicBezTo>
                    <a:cubicBezTo>
                      <a:pt x="660873" y="153341"/>
                      <a:pt x="660873" y="306286"/>
                      <a:pt x="660873" y="463946"/>
                    </a:cubicBezTo>
                    <a:cubicBezTo>
                      <a:pt x="574811" y="463946"/>
                      <a:pt x="487284" y="463946"/>
                      <a:pt x="393259" y="463946"/>
                    </a:cubicBezTo>
                    <a:cubicBezTo>
                      <a:pt x="393259" y="405146"/>
                      <a:pt x="393259" y="344245"/>
                      <a:pt x="393259" y="278748"/>
                    </a:cubicBezTo>
                    <a:cubicBezTo>
                      <a:pt x="352447" y="278748"/>
                      <a:pt x="317935" y="278748"/>
                      <a:pt x="278391" y="278748"/>
                    </a:cubicBezTo>
                    <a:cubicBezTo>
                      <a:pt x="278391" y="377132"/>
                      <a:pt x="278391" y="476982"/>
                      <a:pt x="278391" y="580676"/>
                    </a:cubicBezTo>
                    <a:cubicBezTo>
                      <a:pt x="445719" y="580676"/>
                      <a:pt x="611898" y="580676"/>
                      <a:pt x="783149" y="580676"/>
                    </a:cubicBezTo>
                    <a:close/>
                  </a:path>
                </a:pathLst>
              </a:custGeom>
              <a:grpFill/>
              <a:ln w="39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78BDE6-6ADA-4501-9D47-3B7370C8E762}"/>
              </a:ext>
            </a:extLst>
          </p:cNvPr>
          <p:cNvGrpSpPr/>
          <p:nvPr userDrawn="1"/>
        </p:nvGrpSpPr>
        <p:grpSpPr>
          <a:xfrm>
            <a:off x="10435643" y="0"/>
            <a:ext cx="1432828" cy="2007734"/>
            <a:chOff x="10292448" y="-17171"/>
            <a:chExt cx="1432828" cy="20077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081149-A104-479C-9483-56FCCF707D51}"/>
                </a:ext>
              </a:extLst>
            </p:cNvPr>
            <p:cNvSpPr/>
            <p:nvPr/>
          </p:nvSpPr>
          <p:spPr>
            <a:xfrm>
              <a:off x="10561959" y="-17171"/>
              <a:ext cx="45719" cy="369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9A5656-9E91-4882-BFE4-6D46C04AA537}"/>
                </a:ext>
              </a:extLst>
            </p:cNvPr>
            <p:cNvSpPr/>
            <p:nvPr/>
          </p:nvSpPr>
          <p:spPr>
            <a:xfrm>
              <a:off x="11401531" y="-17171"/>
              <a:ext cx="45719" cy="731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B4F39D-A95A-48D6-A598-C9D026CE3CE5}"/>
                </a:ext>
              </a:extLst>
            </p:cNvPr>
            <p:cNvGrpSpPr/>
            <p:nvPr/>
          </p:nvGrpSpPr>
          <p:grpSpPr>
            <a:xfrm>
              <a:off x="11124697" y="632027"/>
              <a:ext cx="600579" cy="1358536"/>
              <a:chOff x="1889932" y="661852"/>
              <a:chExt cx="940526" cy="212751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C0F2294-63D9-4545-B44F-90C5DCC19B51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39FBC24-A6DE-4684-8B74-EA042389DEB1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90587BB-8B06-4A5C-A912-815AB5D3A315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139ACBF9-B87F-4B0A-9DDB-58AE331B5867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40325425-3938-4231-819F-B902E77AE0F7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76D9AE90-1B6C-4997-AAF1-65ECDE26D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BA707261-1B2F-4D03-9EB5-1FA04A751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5AE81DE8-4EB4-4722-9B67-E33B34365F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63BA4C73-B208-4983-946F-0A8C3541D76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1BCDB5C5-9C1E-4E73-9203-C205C590F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3FCED9A3-FC01-4ACB-8D3E-A194DB10A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1814BF5B-293B-4864-AA1C-3A5A2E8D259C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BBA98C0C-F602-4DDC-A355-092962B9B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4" name="Freeform: Shape 143">
                        <a:extLst>
                          <a:ext uri="{FF2B5EF4-FFF2-40B4-BE49-F238E27FC236}">
                            <a16:creationId xmlns:a16="http://schemas.microsoft.com/office/drawing/2014/main" id="{18A744AD-B12C-47F0-B5EB-706CBC99E0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4F5CB926-D29C-428F-B856-7E4706D9B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F39CCA52-8CC8-4B1A-8469-247D8A1B7E6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2" name="Freeform: Shape 141">
                        <a:extLst>
                          <a:ext uri="{FF2B5EF4-FFF2-40B4-BE49-F238E27FC236}">
                            <a16:creationId xmlns:a16="http://schemas.microsoft.com/office/drawing/2014/main" id="{A08BE82A-6E6F-4457-A923-BBE8C660F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" name="Freeform: Shape 142">
                        <a:extLst>
                          <a:ext uri="{FF2B5EF4-FFF2-40B4-BE49-F238E27FC236}">
                            <a16:creationId xmlns:a16="http://schemas.microsoft.com/office/drawing/2014/main" id="{ACEEC68D-08A0-459B-95C9-6578BDC73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1A6AF8E1-CB3D-445F-987E-F645BB60C0C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8698D83A-1DA7-406F-98BE-DCBB92C5B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38" name="Freeform: Shape 137">
                        <a:extLst>
                          <a:ext uri="{FF2B5EF4-FFF2-40B4-BE49-F238E27FC236}">
                            <a16:creationId xmlns:a16="http://schemas.microsoft.com/office/drawing/2014/main" id="{3E2B8451-5BEA-4C66-AC0B-8B6C635B6D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Freeform: Shape 138">
                        <a:extLst>
                          <a:ext uri="{FF2B5EF4-FFF2-40B4-BE49-F238E27FC236}">
                            <a16:creationId xmlns:a16="http://schemas.microsoft.com/office/drawing/2014/main" id="{3143DBEB-F79B-431C-9AB5-92EE4A489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629F2506-DFD2-4B24-A3B3-33CA4E91DFB3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36" name="Freeform: Shape 135">
                        <a:extLst>
                          <a:ext uri="{FF2B5EF4-FFF2-40B4-BE49-F238E27FC236}">
                            <a16:creationId xmlns:a16="http://schemas.microsoft.com/office/drawing/2014/main" id="{C1086DAD-911A-46BE-BD3F-6FECED610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7" name="Freeform: Shape 136">
                        <a:extLst>
                          <a:ext uri="{FF2B5EF4-FFF2-40B4-BE49-F238E27FC236}">
                            <a16:creationId xmlns:a16="http://schemas.microsoft.com/office/drawing/2014/main" id="{E8C40AA5-B6ED-423E-9941-0EDC05F23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819185C7-6036-4F28-A027-F8BFC563FF5E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23017C1-2619-4633-89A6-A33F3EAA7239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350D4E3F-85BD-40C4-B87C-2191708BE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43941D39-57E4-4E75-B206-2ED16D5EC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BC6CBABE-F344-4FA0-B2EC-B419443655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7" name="Freeform: Shape 126">
                      <a:extLst>
                        <a:ext uri="{FF2B5EF4-FFF2-40B4-BE49-F238E27FC236}">
                          <a16:creationId xmlns:a16="http://schemas.microsoft.com/office/drawing/2014/main" id="{9F20FE8F-A39B-4562-A35A-5B363C33E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B9E4FF20-B362-4077-BBAE-A6757F92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92684D2-BB4C-43EC-8189-F11F0A4CAECE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79DD388-A4FF-4205-9A06-CDE647F225C6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24A11079-6FC5-43D2-97A8-3479855E9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34EB6E80-88A1-4718-BD21-E4482EEEC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DC97E3A4-7096-480D-A0CC-6EFC4F14385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A9510387-1A27-4575-AE69-9BE88D286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1BE247D7-D4C4-4530-8F60-8BCAF5E7A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5497BAE1-3D17-43D2-B7D7-935857A8ACA2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37AB5AFC-36E3-4F89-AE50-EC22BFA80F0B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DB896FA2-1ACB-48E5-8C7A-19AEBE6E6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: Shape 117">
                      <a:extLst>
                        <a:ext uri="{FF2B5EF4-FFF2-40B4-BE49-F238E27FC236}">
                          <a16:creationId xmlns:a16="http://schemas.microsoft.com/office/drawing/2014/main" id="{CE1F08E9-7C61-4A10-988D-41DC00BF4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0915353C-64B7-4328-A9C5-3EFFBD0B77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15" name="Freeform: Shape 114">
                      <a:extLst>
                        <a:ext uri="{FF2B5EF4-FFF2-40B4-BE49-F238E27FC236}">
                          <a16:creationId xmlns:a16="http://schemas.microsoft.com/office/drawing/2014/main" id="{346FB203-31F0-4E83-85A0-22B437C82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Freeform: Shape 115">
                      <a:extLst>
                        <a:ext uri="{FF2B5EF4-FFF2-40B4-BE49-F238E27FC236}">
                          <a16:creationId xmlns:a16="http://schemas.microsoft.com/office/drawing/2014/main" id="{E6B8EEC1-2CD6-4629-80C8-3D40793FB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102AED7-68D0-4056-9F2B-CEC658FEA9BD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674E7B-272C-44B7-A7B3-A2E2E7D43C75}"/>
                </a:ext>
              </a:extLst>
            </p:cNvPr>
            <p:cNvGrpSpPr/>
            <p:nvPr/>
          </p:nvGrpSpPr>
          <p:grpSpPr>
            <a:xfrm>
              <a:off x="10292448" y="226424"/>
              <a:ext cx="600579" cy="1358536"/>
              <a:chOff x="1889932" y="661852"/>
              <a:chExt cx="940526" cy="212751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52058C-2320-49D9-8D81-6AAEE6D1CACC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04F06B-B653-4BFE-8E73-E959654628BA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0238BAF-9EAF-4464-A9B8-1E4841B43D12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AB6CD5D-F094-4DCC-8A99-5E7446D79238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43769E87-8D7B-4438-B575-8FEDE507B980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DDD0A9A0-ABAF-4AE5-82F9-78466D4986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3" name="Freeform: Shape 102">
                        <a:extLst>
                          <a:ext uri="{FF2B5EF4-FFF2-40B4-BE49-F238E27FC236}">
                            <a16:creationId xmlns:a16="http://schemas.microsoft.com/office/drawing/2014/main" id="{353906E7-D460-436D-A3EF-9309530B2B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57B0B07C-1371-4211-92E7-1E2DBD422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09732880-22D5-47A8-A5E9-1950CDB25D4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1" name="Freeform: Shape 100">
                        <a:extLst>
                          <a:ext uri="{FF2B5EF4-FFF2-40B4-BE49-F238E27FC236}">
                            <a16:creationId xmlns:a16="http://schemas.microsoft.com/office/drawing/2014/main" id="{B8F9EC7C-3AA3-4D3C-A0B5-B7A212A0DB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2" name="Freeform: Shape 101">
                        <a:extLst>
                          <a:ext uri="{FF2B5EF4-FFF2-40B4-BE49-F238E27FC236}">
                            <a16:creationId xmlns:a16="http://schemas.microsoft.com/office/drawing/2014/main" id="{29D6E9B7-FFCE-46FC-8119-6CBF708AAC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0939C7A3-8639-4145-9ABB-5E07D2018582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F1A7D51F-A863-4EC7-9215-7A77B35A6F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97" name="Freeform: Shape 96">
                        <a:extLst>
                          <a:ext uri="{FF2B5EF4-FFF2-40B4-BE49-F238E27FC236}">
                            <a16:creationId xmlns:a16="http://schemas.microsoft.com/office/drawing/2014/main" id="{72D5FA7B-E259-4A29-A3FC-E487329352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" name="Freeform: Shape 97">
                        <a:extLst>
                          <a:ext uri="{FF2B5EF4-FFF2-40B4-BE49-F238E27FC236}">
                            <a16:creationId xmlns:a16="http://schemas.microsoft.com/office/drawing/2014/main" id="{9D8A3F87-6472-4509-8DD9-5399285D3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3BE9F4C6-E178-492A-87D0-FEF51759D46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43270A85-1455-4938-9852-4D8F33CA8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7CBCC7C4-5D5D-4C36-8974-17EA9EF6E9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3DC56F6B-8D76-4F11-9EFC-F7585EA9E3A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756B13A8-B337-4870-801E-7CE6A45C07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02A833CA-4349-4F57-BEA2-8BCC9012F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" name="Freeform: Shape 91">
                        <a:extLst>
                          <a:ext uri="{FF2B5EF4-FFF2-40B4-BE49-F238E27FC236}">
                            <a16:creationId xmlns:a16="http://schemas.microsoft.com/office/drawing/2014/main" id="{1B93789B-6354-41A5-AAA9-28BAD8A62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4B839344-8EB9-42D4-BCC1-75F8F91FA123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89" name="Freeform: Shape 88">
                        <a:extLst>
                          <a:ext uri="{FF2B5EF4-FFF2-40B4-BE49-F238E27FC236}">
                            <a16:creationId xmlns:a16="http://schemas.microsoft.com/office/drawing/2014/main" id="{FED0FEEA-668C-42F5-B1A6-9A12C4B3D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" name="Freeform: Shape 89">
                        <a:extLst>
                          <a:ext uri="{FF2B5EF4-FFF2-40B4-BE49-F238E27FC236}">
                            <a16:creationId xmlns:a16="http://schemas.microsoft.com/office/drawing/2014/main" id="{10FEA0FF-8C21-475B-AAEE-91B785D94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85D4E9A-2579-4CD2-9902-0F2D1D6C00A5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7CCE9EDD-432A-4BE3-BFBD-2E893FF8C7F1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E0FB0133-692E-4EA7-A555-A1B1971CD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96F10A22-6C8F-41BE-A31F-65F422E7B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DB205041-D1A1-46F0-AEBF-265A82DBE6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889FF460-2D50-4802-927B-527AA1DB3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CBE09BE6-F2D4-4B3E-A9E2-FB1F41FB4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EE2B5F7-86F7-4864-AF0D-C43E23ACE935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5457627C-BDC6-479D-A832-A53ED40C7378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5D0EFEBB-3FD0-47A4-B030-7E09618D4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Freeform: Shape 76">
                      <a:extLst>
                        <a:ext uri="{FF2B5EF4-FFF2-40B4-BE49-F238E27FC236}">
                          <a16:creationId xmlns:a16="http://schemas.microsoft.com/office/drawing/2014/main" id="{DC3BF615-585C-457E-A4E6-F77FEE36F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91198A85-5F5B-4291-837F-BF60C131C47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7C17F4DD-6926-4393-B61D-CD9B3379E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0A4C438B-5089-473F-A0BC-02A5A48AF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15B7071-2098-480F-9272-E1703B86CD4F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D43612EF-218E-4DAB-8352-E51EB5DDC815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70" name="Freeform: Shape 69">
                      <a:extLst>
                        <a:ext uri="{FF2B5EF4-FFF2-40B4-BE49-F238E27FC236}">
                          <a16:creationId xmlns:a16="http://schemas.microsoft.com/office/drawing/2014/main" id="{350664C3-317C-4B01-B29A-9D681580E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Freeform: Shape 70">
                      <a:extLst>
                        <a:ext uri="{FF2B5EF4-FFF2-40B4-BE49-F238E27FC236}">
                          <a16:creationId xmlns:a16="http://schemas.microsoft.com/office/drawing/2014/main" id="{B1BAD42E-99E1-4922-B8A7-99530F280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D28B6C0-A5D4-45ED-9444-A4FA2C746A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2CB0991C-D157-422C-97CF-DDCCC986E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5199F187-6182-4A43-B38F-9B829F947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16915D-EBF7-489E-9C1A-844FB92129E3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716E6E4-11E3-49FB-810C-3969C3BA4A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CDDF364-31AE-42A9-8A9A-36620765EC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221A493-73E2-4849-BD71-E975953847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5C8BA9D-0217-4A45-87D6-5948A6D4A8B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8195094" cy="3631721"/>
          </a:xfrm>
          <a:custGeom>
            <a:avLst/>
            <a:gdLst>
              <a:gd name="connsiteX0" fmla="*/ 0 w 8195094"/>
              <a:gd name="connsiteY0" fmla="*/ 0 h 3631721"/>
              <a:gd name="connsiteX1" fmla="*/ 8195094 w 8195094"/>
              <a:gd name="connsiteY1" fmla="*/ 0 h 3631721"/>
              <a:gd name="connsiteX2" fmla="*/ 8195094 w 8195094"/>
              <a:gd name="connsiteY2" fmla="*/ 3631721 h 3631721"/>
              <a:gd name="connsiteX3" fmla="*/ 0 w 8195094"/>
              <a:gd name="connsiteY3" fmla="*/ 3631721 h 3631721"/>
              <a:gd name="connsiteX4" fmla="*/ 0 w 8195094"/>
              <a:gd name="connsiteY4" fmla="*/ 0 h 3631721"/>
              <a:gd name="connsiteX0" fmla="*/ 0 w 8195094"/>
              <a:gd name="connsiteY0" fmla="*/ 0 h 3631721"/>
              <a:gd name="connsiteX1" fmla="*/ 8195094 w 8195094"/>
              <a:gd name="connsiteY1" fmla="*/ 0 h 3631721"/>
              <a:gd name="connsiteX2" fmla="*/ 6185139 w 8195094"/>
              <a:gd name="connsiteY2" fmla="*/ 3631721 h 3631721"/>
              <a:gd name="connsiteX3" fmla="*/ 0 w 8195094"/>
              <a:gd name="connsiteY3" fmla="*/ 3631721 h 3631721"/>
              <a:gd name="connsiteX4" fmla="*/ 0 w 8195094"/>
              <a:gd name="connsiteY4" fmla="*/ 0 h 36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5094" h="3631721">
                <a:moveTo>
                  <a:pt x="0" y="0"/>
                </a:moveTo>
                <a:lnTo>
                  <a:pt x="8195094" y="0"/>
                </a:lnTo>
                <a:lnTo>
                  <a:pt x="6185139" y="3631721"/>
                </a:lnTo>
                <a:lnTo>
                  <a:pt x="0" y="363172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11303" y="249382"/>
            <a:ext cx="5672807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/>
              <a:t>ONLINE FOOD ORDERING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11303" y="3635748"/>
            <a:ext cx="4641612" cy="2208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cs typeface="Arial" pitchFamily="34" charset="0"/>
              </a:rPr>
              <a:t>Aishwarya Katkar     002961534</a:t>
            </a:r>
          </a:p>
          <a:p>
            <a:r>
              <a:rPr lang="en-US" altLang="ko-KR" sz="2500" b="1" dirty="0">
                <a:cs typeface="Arial" pitchFamily="34" charset="0"/>
              </a:rPr>
              <a:t>Rushikesh Dalvi        002922393</a:t>
            </a:r>
          </a:p>
          <a:p>
            <a:r>
              <a:rPr lang="en-US" altLang="ko-KR" sz="2500" b="1" dirty="0">
                <a:cs typeface="Arial" pitchFamily="34" charset="0"/>
              </a:rPr>
              <a:t>Anusha Das               002985875</a:t>
            </a:r>
            <a:r>
              <a:rPr lang="en-US" dirty="0"/>
              <a:t> </a:t>
            </a:r>
            <a:endParaRPr lang="en-US" altLang="ko-KR" sz="2500" b="1" dirty="0">
              <a:cs typeface="Arial" pitchFamily="34" charset="0"/>
            </a:endParaRPr>
          </a:p>
          <a:p>
            <a:r>
              <a:rPr lang="en-US" altLang="ko-KR" sz="2500" b="1" dirty="0">
                <a:cs typeface="Arial" pitchFamily="34" charset="0"/>
              </a:rPr>
              <a:t>Aditya Agarwal         002139964</a:t>
            </a:r>
          </a:p>
          <a:p>
            <a:r>
              <a:rPr lang="en-US" altLang="ko-KR" sz="2500" b="1" dirty="0">
                <a:cs typeface="Arial" pitchFamily="34" charset="0"/>
              </a:rPr>
              <a:t>Maurya Ramteke     002980963</a:t>
            </a:r>
            <a:endParaRPr lang="ko-KR" altLang="en-US" sz="25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7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D9365D-1E7F-4FF6-91F5-6A55920C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6" y="2596836"/>
            <a:ext cx="5777956" cy="294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5B0A7-4B18-4E5E-9BD5-1C1BDCBE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06" y="2572106"/>
            <a:ext cx="5652038" cy="40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5015B14-6A82-4A06-A92C-00DA13A3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1" y="2596836"/>
            <a:ext cx="5543613" cy="2995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53ACC-09F5-4AFA-AAEF-1EC718A4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7" y="2596836"/>
            <a:ext cx="59404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623143-2238-404C-988C-C7AEA8CA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7" y="2394591"/>
            <a:ext cx="5628705" cy="3827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36C03-C395-42CF-A25E-183B72AF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7" y="2394591"/>
            <a:ext cx="5628705" cy="42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 CONTRIBUTION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C9A39B-1FFB-40B5-ACD7-C449EE7A5414}"/>
              </a:ext>
            </a:extLst>
          </p:cNvPr>
          <p:cNvSpPr/>
          <p:nvPr/>
        </p:nvSpPr>
        <p:spPr>
          <a:xfrm>
            <a:off x="874056" y="1648960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702AD570-ED5B-4568-8346-BDBBFD62B6AC}"/>
              </a:ext>
            </a:extLst>
          </p:cNvPr>
          <p:cNvGrpSpPr/>
          <p:nvPr/>
        </p:nvGrpSpPr>
        <p:grpSpPr>
          <a:xfrm>
            <a:off x="1666142" y="1622853"/>
            <a:ext cx="9651802" cy="602942"/>
            <a:chOff x="7186639" y="1798001"/>
            <a:chExt cx="3240000" cy="602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BE0C0B-F2FF-4984-B0EA-4FC8585B7780}"/>
                </a:ext>
              </a:extLst>
            </p:cNvPr>
            <p:cNvSpPr txBox="1"/>
            <p:nvPr/>
          </p:nvSpPr>
          <p:spPr>
            <a:xfrm>
              <a:off x="7186639" y="212394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create_tables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register_customer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get_bill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make_payment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update_wallet_balance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assign_delivery_agent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feedback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77D93-8A95-4F27-A57B-35D73D79C5C3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323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>
                  <a:cs typeface="Arial" pitchFamily="34" charset="0"/>
                </a:rPr>
                <a:t>AISHWARYA KATKAR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96DC1F0-D600-40E7-AC60-3D1F75D122F1}"/>
              </a:ext>
            </a:extLst>
          </p:cNvPr>
          <p:cNvSpPr/>
          <p:nvPr/>
        </p:nvSpPr>
        <p:spPr>
          <a:xfrm>
            <a:off x="874056" y="2531679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6">
            <a:extLst>
              <a:ext uri="{FF2B5EF4-FFF2-40B4-BE49-F238E27FC236}">
                <a16:creationId xmlns:a16="http://schemas.microsoft.com/office/drawing/2014/main" id="{4816FB8F-FBF3-46A9-B38D-D21CD2C2D9E6}"/>
              </a:ext>
            </a:extLst>
          </p:cNvPr>
          <p:cNvGrpSpPr/>
          <p:nvPr/>
        </p:nvGrpSpPr>
        <p:grpSpPr>
          <a:xfrm>
            <a:off x="1666142" y="2505573"/>
            <a:ext cx="9651802" cy="612562"/>
            <a:chOff x="7186639" y="2680720"/>
            <a:chExt cx="3240000" cy="6125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748B14-F667-4599-A4C2-62956D53EDA8}"/>
                </a:ext>
              </a:extLst>
            </p:cNvPr>
            <p:cNvSpPr txBox="1"/>
            <p:nvPr/>
          </p:nvSpPr>
          <p:spPr>
            <a:xfrm>
              <a:off x="7186639" y="3016283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Modules: Create and delete roles, login,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get_cart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update_order_status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refund(),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cancel_order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change_of_delivery_status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6099F0-CA7A-42C8-AEEE-DD328D0AAAFF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323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>
                  <a:cs typeface="Arial" pitchFamily="34" charset="0"/>
                </a:rPr>
                <a:t>RUSHIKESH DALVI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6E2889-4853-4705-8FA2-32E7DA5E9DE8}"/>
              </a:ext>
            </a:extLst>
          </p:cNvPr>
          <p:cNvSpPr/>
          <p:nvPr/>
        </p:nvSpPr>
        <p:spPr>
          <a:xfrm>
            <a:off x="874056" y="3414398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EF0A19DA-84A7-4362-9F07-F9645BA6BE0B}"/>
              </a:ext>
            </a:extLst>
          </p:cNvPr>
          <p:cNvGrpSpPr/>
          <p:nvPr/>
        </p:nvGrpSpPr>
        <p:grpSpPr>
          <a:xfrm>
            <a:off x="1666141" y="3388291"/>
            <a:ext cx="9651805" cy="624564"/>
            <a:chOff x="7186639" y="3563439"/>
            <a:chExt cx="3240001" cy="624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AA6BCD-F7FE-4A4D-8ADD-F756333195A5}"/>
                </a:ext>
              </a:extLst>
            </p:cNvPr>
            <p:cNvSpPr txBox="1"/>
            <p:nvPr/>
          </p:nvSpPr>
          <p:spPr>
            <a:xfrm>
              <a:off x="7186639" y="391100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add_to_cart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clear_cart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apply_coupon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check_order_status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update_delivery_agent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update_manager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views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FD097A-6741-4A6E-B61B-03A218358DD3}"/>
                </a:ext>
              </a:extLst>
            </p:cNvPr>
            <p:cNvSpPr txBox="1"/>
            <p:nvPr/>
          </p:nvSpPr>
          <p:spPr>
            <a:xfrm>
              <a:off x="7186640" y="3563439"/>
              <a:ext cx="3240000" cy="323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>
                  <a:cs typeface="Arial" pitchFamily="34" charset="0"/>
                </a:rPr>
                <a:t>ANUSHA DAS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425C75A-6E0E-497B-886D-54E383CE3BD5}"/>
              </a:ext>
            </a:extLst>
          </p:cNvPr>
          <p:cNvSpPr/>
          <p:nvPr/>
        </p:nvSpPr>
        <p:spPr>
          <a:xfrm>
            <a:off x="874056" y="4297117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4">
            <a:extLst>
              <a:ext uri="{FF2B5EF4-FFF2-40B4-BE49-F238E27FC236}">
                <a16:creationId xmlns:a16="http://schemas.microsoft.com/office/drawing/2014/main" id="{E81DFE31-9EA9-49A3-96C7-A640C1652AA9}"/>
              </a:ext>
            </a:extLst>
          </p:cNvPr>
          <p:cNvGrpSpPr/>
          <p:nvPr/>
        </p:nvGrpSpPr>
        <p:grpSpPr>
          <a:xfrm>
            <a:off x="1666142" y="4271011"/>
            <a:ext cx="9651802" cy="643103"/>
            <a:chOff x="7186639" y="4446158"/>
            <a:chExt cx="3240000" cy="6431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011691-625C-4773-8794-D7BEFAE1934A}"/>
                </a:ext>
              </a:extLst>
            </p:cNvPr>
            <p:cNvSpPr txBox="1"/>
            <p:nvPr/>
          </p:nvSpPr>
          <p:spPr>
            <a:xfrm>
              <a:off x="7186639" y="4812262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remove_coupon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inserting and updating data, drop object scripts,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remove_item_from_cart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update_order_status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create_order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F2069F-70F2-41E8-AE27-3293F4661C55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323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>
                  <a:cs typeface="Arial" pitchFamily="34" charset="0"/>
                </a:rPr>
                <a:t>ADITYA AGARWAL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36F2863B-2C70-474D-9E8D-61D831C1EAA6}"/>
              </a:ext>
            </a:extLst>
          </p:cNvPr>
          <p:cNvSpPr/>
          <p:nvPr/>
        </p:nvSpPr>
        <p:spPr>
          <a:xfrm>
            <a:off x="874056" y="5179836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3">
            <a:extLst>
              <a:ext uri="{FF2B5EF4-FFF2-40B4-BE49-F238E27FC236}">
                <a16:creationId xmlns:a16="http://schemas.microsoft.com/office/drawing/2014/main" id="{47D8DF6E-6F86-4735-A8F0-5B4ED9852D5F}"/>
              </a:ext>
            </a:extLst>
          </p:cNvPr>
          <p:cNvGrpSpPr/>
          <p:nvPr/>
        </p:nvGrpSpPr>
        <p:grpSpPr>
          <a:xfrm>
            <a:off x="1666142" y="5153731"/>
            <a:ext cx="9651802" cy="624106"/>
            <a:chOff x="7186639" y="5328877"/>
            <a:chExt cx="3240000" cy="6241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0448C2-411E-43B9-8DCB-DFB8D65868FB}"/>
                </a:ext>
              </a:extLst>
            </p:cNvPr>
            <p:cNvSpPr txBox="1"/>
            <p:nvPr/>
          </p:nvSpPr>
          <p:spPr>
            <a:xfrm>
              <a:off x="7186639" y="567598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Update_menu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Update_coupon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get_menu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E3E84E-968B-4DF1-A9B2-12983CCD2B8A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323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>
                  <a:cs typeface="Arial" pitchFamily="34" charset="0"/>
                </a:rPr>
                <a:t>MAURYA RAMTEKE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6B567E6E-A8B3-4AD3-B9BC-9AFE52032026}"/>
              </a:ext>
            </a:extLst>
          </p:cNvPr>
          <p:cNvSpPr/>
          <p:nvPr/>
        </p:nvSpPr>
        <p:spPr>
          <a:xfrm flipH="1">
            <a:off x="1048106" y="358989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CC29360-8ABD-41DB-8913-0D0B8CD2EA74}"/>
              </a:ext>
            </a:extLst>
          </p:cNvPr>
          <p:cNvSpPr/>
          <p:nvPr/>
        </p:nvSpPr>
        <p:spPr>
          <a:xfrm>
            <a:off x="1068338" y="450255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5C0059CC-FB4D-4DA6-9099-2B0EDC31BD62}"/>
              </a:ext>
            </a:extLst>
          </p:cNvPr>
          <p:cNvSpPr/>
          <p:nvPr/>
        </p:nvSpPr>
        <p:spPr>
          <a:xfrm>
            <a:off x="1091903" y="269910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1A1894FD-BD0D-4D3A-B6C3-9E543578E4DC}"/>
              </a:ext>
            </a:extLst>
          </p:cNvPr>
          <p:cNvSpPr/>
          <p:nvPr/>
        </p:nvSpPr>
        <p:spPr>
          <a:xfrm>
            <a:off x="1048107" y="184296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6A2A0C16-E835-421F-8AF2-DE620D4DE87C}"/>
              </a:ext>
            </a:extLst>
          </p:cNvPr>
          <p:cNvSpPr/>
          <p:nvPr/>
        </p:nvSpPr>
        <p:spPr>
          <a:xfrm rot="2700000">
            <a:off x="1086023" y="528639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AAD81-EAC7-E333-F9EE-A6E7AC00D4DF}"/>
              </a:ext>
            </a:extLst>
          </p:cNvPr>
          <p:cNvSpPr txBox="1"/>
          <p:nvPr/>
        </p:nvSpPr>
        <p:spPr>
          <a:xfrm>
            <a:off x="11450782" y="2140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0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E1445-7F8F-9A99-AAAB-27BE753371DB}"/>
              </a:ext>
            </a:extLst>
          </p:cNvPr>
          <p:cNvSpPr txBox="1"/>
          <p:nvPr/>
        </p:nvSpPr>
        <p:spPr>
          <a:xfrm>
            <a:off x="604910" y="2264899"/>
            <a:ext cx="45143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THANK YOU!!</a:t>
            </a:r>
          </a:p>
          <a:p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92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805545" y="121977"/>
            <a:ext cx="9189029" cy="6098566"/>
            <a:chOff x="4757823" y="-1608"/>
            <a:chExt cx="6792316" cy="33597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757823" y="-1608"/>
              <a:ext cx="6091315" cy="474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PROBLEM STATEMENT</a:t>
              </a:r>
              <a:endParaRPr lang="ko-KR" altLang="en-US" sz="5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7922280" y="763927"/>
              <a:ext cx="3627859" cy="25942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500" dirty="0">
                  <a:latin typeface="Calibri" panose="020F0502020204030204" pitchFamily="34" charset="0"/>
                  <a:cs typeface="Calibri" panose="020F0502020204030204" pitchFamily="34" charset="0"/>
                </a:rPr>
                <a:t>Restaurant finds it difficult to manage online orders further causing discrepancy in the data.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500" dirty="0">
                  <a:latin typeface="Calibri" panose="020F0502020204030204" pitchFamily="34" charset="0"/>
                  <a:cs typeface="Calibri" panose="020F0502020204030204" pitchFamily="34" charset="0"/>
                </a:rPr>
                <a:t>There is a need for an automated food ordering system to ease the process of handling customers orders , tracking restaurant sales and checking on food deliveries. which will in turn , help the restaurant manage online orders efficiently.</a:t>
              </a:r>
              <a:endParaRPr lang="ko-KR" altLang="en-US" sz="2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47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189" y="239737"/>
            <a:ext cx="11573197" cy="724247"/>
          </a:xfrm>
        </p:spPr>
        <p:txBody>
          <a:bodyPr/>
          <a:lstStyle/>
          <a:p>
            <a:r>
              <a:rPr lang="en-US" sz="5000" b="1" dirty="0"/>
              <a:t>PROPOSED SOLUTIONS</a:t>
            </a:r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C10DB83C-E7AE-46A3-99DC-2A2207A1A660}"/>
              </a:ext>
            </a:extLst>
          </p:cNvPr>
          <p:cNvGrpSpPr/>
          <p:nvPr/>
        </p:nvGrpSpPr>
        <p:grpSpPr>
          <a:xfrm>
            <a:off x="5309673" y="1193320"/>
            <a:ext cx="1745706" cy="5371824"/>
            <a:chOff x="5676900" y="2109787"/>
            <a:chExt cx="838200" cy="2638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1E305-A872-4E55-9215-FE93937B60F8}"/>
                </a:ext>
              </a:extLst>
            </p:cNvPr>
            <p:cNvSpPr/>
            <p:nvPr/>
          </p:nvSpPr>
          <p:spPr>
            <a:xfrm>
              <a:off x="5983818" y="2109774"/>
              <a:ext cx="226603" cy="490073"/>
            </a:xfrm>
            <a:custGeom>
              <a:avLst/>
              <a:gdLst>
                <a:gd name="connsiteX0" fmla="*/ 208099 w 226603"/>
                <a:gd name="connsiteY0" fmla="*/ 161651 h 490073"/>
                <a:gd name="connsiteX1" fmla="*/ 122945 w 226603"/>
                <a:gd name="connsiteY1" fmla="*/ 13252 h 490073"/>
                <a:gd name="connsiteX2" fmla="*/ 108372 w 226603"/>
                <a:gd name="connsiteY2" fmla="*/ 13252 h 490073"/>
                <a:gd name="connsiteX3" fmla="*/ 24361 w 226603"/>
                <a:gd name="connsiteY3" fmla="*/ 147459 h 490073"/>
                <a:gd name="connsiteX4" fmla="*/ 2740 w 226603"/>
                <a:gd name="connsiteY4" fmla="*/ 287000 h 490073"/>
                <a:gd name="connsiteX5" fmla="*/ 82464 w 226603"/>
                <a:gd name="connsiteY5" fmla="*/ 394157 h 490073"/>
                <a:gd name="connsiteX6" fmla="*/ 82369 w 226603"/>
                <a:gd name="connsiteY6" fmla="*/ 394157 h 490073"/>
                <a:gd name="connsiteX7" fmla="*/ 98752 w 226603"/>
                <a:gd name="connsiteY7" fmla="*/ 444353 h 490073"/>
                <a:gd name="connsiteX8" fmla="*/ 108372 w 226603"/>
                <a:gd name="connsiteY8" fmla="*/ 490073 h 490073"/>
                <a:gd name="connsiteX9" fmla="*/ 119231 w 226603"/>
                <a:gd name="connsiteY9" fmla="*/ 447973 h 490073"/>
                <a:gd name="connsiteX10" fmla="*/ 138090 w 226603"/>
                <a:gd name="connsiteY10" fmla="*/ 397681 h 490073"/>
                <a:gd name="connsiteX11" fmla="*/ 138090 w 226603"/>
                <a:gd name="connsiteY11" fmla="*/ 397681 h 490073"/>
                <a:gd name="connsiteX12" fmla="*/ 163236 w 226603"/>
                <a:gd name="connsiteY12" fmla="*/ 384822 h 490073"/>
                <a:gd name="connsiteX13" fmla="*/ 178667 w 226603"/>
                <a:gd name="connsiteY13" fmla="*/ 373106 h 490073"/>
                <a:gd name="connsiteX14" fmla="*/ 226482 w 226603"/>
                <a:gd name="connsiteY14" fmla="*/ 261854 h 490073"/>
                <a:gd name="connsiteX15" fmla="*/ 208099 w 226603"/>
                <a:gd name="connsiteY15" fmla="*/ 161651 h 49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6603" h="490073">
                  <a:moveTo>
                    <a:pt x="208099" y="161651"/>
                  </a:moveTo>
                  <a:cubicBezTo>
                    <a:pt x="191144" y="118027"/>
                    <a:pt x="150377" y="65735"/>
                    <a:pt x="122945" y="13252"/>
                  </a:cubicBezTo>
                  <a:cubicBezTo>
                    <a:pt x="113611" y="-4560"/>
                    <a:pt x="118469" y="-4274"/>
                    <a:pt x="108372" y="13252"/>
                  </a:cubicBezTo>
                  <a:cubicBezTo>
                    <a:pt x="79511" y="63258"/>
                    <a:pt x="41126" y="109454"/>
                    <a:pt x="24361" y="147459"/>
                  </a:cubicBezTo>
                  <a:cubicBezTo>
                    <a:pt x="4645" y="191941"/>
                    <a:pt x="-5166" y="238328"/>
                    <a:pt x="2740" y="287000"/>
                  </a:cubicBezTo>
                  <a:cubicBezTo>
                    <a:pt x="10931" y="337388"/>
                    <a:pt x="37792" y="371773"/>
                    <a:pt x="82464" y="394157"/>
                  </a:cubicBezTo>
                  <a:lnTo>
                    <a:pt x="82369" y="394157"/>
                  </a:lnTo>
                  <a:cubicBezTo>
                    <a:pt x="82369" y="394157"/>
                    <a:pt x="96371" y="416731"/>
                    <a:pt x="98752" y="444353"/>
                  </a:cubicBezTo>
                  <a:cubicBezTo>
                    <a:pt x="101133" y="471976"/>
                    <a:pt x="102371" y="490073"/>
                    <a:pt x="108372" y="490073"/>
                  </a:cubicBezTo>
                  <a:cubicBezTo>
                    <a:pt x="114373" y="490073"/>
                    <a:pt x="115611" y="470833"/>
                    <a:pt x="119231" y="447973"/>
                  </a:cubicBezTo>
                  <a:cubicBezTo>
                    <a:pt x="122850" y="425113"/>
                    <a:pt x="138090" y="397681"/>
                    <a:pt x="138090" y="397681"/>
                  </a:cubicBezTo>
                  <a:lnTo>
                    <a:pt x="138090" y="397681"/>
                  </a:lnTo>
                  <a:cubicBezTo>
                    <a:pt x="146948" y="394157"/>
                    <a:pt x="155330" y="389966"/>
                    <a:pt x="163236" y="384822"/>
                  </a:cubicBezTo>
                  <a:cubicBezTo>
                    <a:pt x="168665" y="381298"/>
                    <a:pt x="173809" y="377488"/>
                    <a:pt x="178667" y="373106"/>
                  </a:cubicBezTo>
                  <a:cubicBezTo>
                    <a:pt x="212004" y="343484"/>
                    <a:pt x="224958" y="304907"/>
                    <a:pt x="226482" y="261854"/>
                  </a:cubicBezTo>
                  <a:cubicBezTo>
                    <a:pt x="227625" y="227279"/>
                    <a:pt x="220672" y="193941"/>
                    <a:pt x="208099" y="16165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EE8029-4A8F-4B62-AD57-7A55821C97F7}"/>
                </a:ext>
              </a:extLst>
            </p:cNvPr>
            <p:cNvSpPr/>
            <p:nvPr/>
          </p:nvSpPr>
          <p:spPr>
            <a:xfrm>
              <a:off x="6136151" y="2454856"/>
              <a:ext cx="378856" cy="211618"/>
            </a:xfrm>
            <a:custGeom>
              <a:avLst/>
              <a:gdLst>
                <a:gd name="connsiteX0" fmla="*/ 289414 w 378856"/>
                <a:gd name="connsiteY0" fmla="*/ 146230 h 211618"/>
                <a:gd name="connsiteX1" fmla="*/ 371234 w 378856"/>
                <a:gd name="connsiteY1" fmla="*/ 25358 h 211618"/>
                <a:gd name="connsiteX2" fmla="*/ 365804 w 378856"/>
                <a:gd name="connsiteY2" fmla="*/ 14214 h 211618"/>
                <a:gd name="connsiteX3" fmla="*/ 231407 w 378856"/>
                <a:gd name="connsiteY3" fmla="*/ 117 h 211618"/>
                <a:gd name="connsiteX4" fmla="*/ 116345 w 378856"/>
                <a:gd name="connsiteY4" fmla="*/ 35740 h 211618"/>
                <a:gd name="connsiteX5" fmla="*/ 64052 w 378856"/>
                <a:gd name="connsiteY5" fmla="*/ 136991 h 211618"/>
                <a:gd name="connsiteX6" fmla="*/ 64052 w 378856"/>
                <a:gd name="connsiteY6" fmla="*/ 136896 h 211618"/>
                <a:gd name="connsiteX7" fmla="*/ 31667 w 378856"/>
                <a:gd name="connsiteY7" fmla="*/ 168233 h 211618"/>
                <a:gd name="connsiteX8" fmla="*/ 235 w 378856"/>
                <a:gd name="connsiteY8" fmla="*/ 192712 h 211618"/>
                <a:gd name="connsiteX9" fmla="*/ 36525 w 378856"/>
                <a:gd name="connsiteY9" fmla="*/ 185283 h 211618"/>
                <a:gd name="connsiteX10" fmla="*/ 82150 w 378856"/>
                <a:gd name="connsiteY10" fmla="*/ 180901 h 211618"/>
                <a:gd name="connsiteX11" fmla="*/ 82150 w 378856"/>
                <a:gd name="connsiteY11" fmla="*/ 180901 h 211618"/>
                <a:gd name="connsiteX12" fmla="*/ 101390 w 378856"/>
                <a:gd name="connsiteY12" fmla="*/ 195379 h 211618"/>
                <a:gd name="connsiteX13" fmla="*/ 116154 w 378856"/>
                <a:gd name="connsiteY13" fmla="*/ 202809 h 211618"/>
                <a:gd name="connsiteX14" fmla="*/ 219405 w 378856"/>
                <a:gd name="connsiteY14" fmla="*/ 197856 h 211618"/>
                <a:gd name="connsiteX15" fmla="*/ 289414 w 378856"/>
                <a:gd name="connsiteY15" fmla="*/ 146230 h 2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856" h="211618">
                  <a:moveTo>
                    <a:pt x="289414" y="146230"/>
                  </a:moveTo>
                  <a:cubicBezTo>
                    <a:pt x="316465" y="116893"/>
                    <a:pt x="341325" y="66125"/>
                    <a:pt x="371234" y="25358"/>
                  </a:cubicBezTo>
                  <a:cubicBezTo>
                    <a:pt x="381425" y="11547"/>
                    <a:pt x="383045" y="15357"/>
                    <a:pt x="365804" y="14214"/>
                  </a:cubicBezTo>
                  <a:cubicBezTo>
                    <a:pt x="316655" y="10785"/>
                    <a:pt x="266840" y="-1312"/>
                    <a:pt x="231407" y="117"/>
                  </a:cubicBezTo>
                  <a:cubicBezTo>
                    <a:pt x="189878" y="1641"/>
                    <a:pt x="150730" y="11547"/>
                    <a:pt x="116345" y="35740"/>
                  </a:cubicBezTo>
                  <a:cubicBezTo>
                    <a:pt x="80816" y="60886"/>
                    <a:pt x="64433" y="94319"/>
                    <a:pt x="64052" y="136991"/>
                  </a:cubicBezTo>
                  <a:lnTo>
                    <a:pt x="64052" y="136896"/>
                  </a:lnTo>
                  <a:cubicBezTo>
                    <a:pt x="64052" y="136896"/>
                    <a:pt x="51956" y="156041"/>
                    <a:pt x="31667" y="168233"/>
                  </a:cubicBezTo>
                  <a:cubicBezTo>
                    <a:pt x="11379" y="180425"/>
                    <a:pt x="-1956" y="188140"/>
                    <a:pt x="235" y="192712"/>
                  </a:cubicBezTo>
                  <a:cubicBezTo>
                    <a:pt x="2426" y="197284"/>
                    <a:pt x="17666" y="190998"/>
                    <a:pt x="36525" y="185283"/>
                  </a:cubicBezTo>
                  <a:cubicBezTo>
                    <a:pt x="55385" y="179472"/>
                    <a:pt x="82150" y="180901"/>
                    <a:pt x="82150" y="180901"/>
                  </a:cubicBezTo>
                  <a:lnTo>
                    <a:pt x="82150" y="180901"/>
                  </a:lnTo>
                  <a:cubicBezTo>
                    <a:pt x="88151" y="186330"/>
                    <a:pt x="94532" y="191283"/>
                    <a:pt x="101390" y="195379"/>
                  </a:cubicBezTo>
                  <a:cubicBezTo>
                    <a:pt x="106058" y="198237"/>
                    <a:pt x="111011" y="200713"/>
                    <a:pt x="116154" y="202809"/>
                  </a:cubicBezTo>
                  <a:cubicBezTo>
                    <a:pt x="151397" y="217287"/>
                    <a:pt x="185782" y="212715"/>
                    <a:pt x="219405" y="197856"/>
                  </a:cubicBezTo>
                  <a:cubicBezTo>
                    <a:pt x="246456" y="185759"/>
                    <a:pt x="269316" y="167947"/>
                    <a:pt x="289414" y="1462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F62FA9-830B-4E12-9B2E-36E08F7566E4}"/>
                </a:ext>
              </a:extLst>
            </p:cNvPr>
            <p:cNvSpPr/>
            <p:nvPr/>
          </p:nvSpPr>
          <p:spPr>
            <a:xfrm>
              <a:off x="6143088" y="2700463"/>
              <a:ext cx="259085" cy="146296"/>
            </a:xfrm>
            <a:custGeom>
              <a:avLst/>
              <a:gdLst>
                <a:gd name="connsiteX0" fmla="*/ 149127 w 259085"/>
                <a:gd name="connsiteY0" fmla="*/ 145892 h 146296"/>
                <a:gd name="connsiteX1" fmla="*/ 250187 w 259085"/>
                <a:gd name="connsiteY1" fmla="*/ 139034 h 146296"/>
                <a:gd name="connsiteX2" fmla="*/ 253997 w 259085"/>
                <a:gd name="connsiteY2" fmla="*/ 131319 h 146296"/>
                <a:gd name="connsiteX3" fmla="*/ 204372 w 259085"/>
                <a:gd name="connsiteY3" fmla="*/ 51785 h 146296"/>
                <a:gd name="connsiteX4" fmla="*/ 135696 w 259085"/>
                <a:gd name="connsiteY4" fmla="*/ 4065 h 146296"/>
                <a:gd name="connsiteX5" fmla="*/ 57972 w 259085"/>
                <a:gd name="connsiteY5" fmla="*/ 18733 h 146296"/>
                <a:gd name="connsiteX6" fmla="*/ 57972 w 259085"/>
                <a:gd name="connsiteY6" fmla="*/ 18733 h 146296"/>
                <a:gd name="connsiteX7" fmla="*/ 27016 w 259085"/>
                <a:gd name="connsiteY7" fmla="*/ 14447 h 146296"/>
                <a:gd name="connsiteX8" fmla="*/ 156 w 259085"/>
                <a:gd name="connsiteY8" fmla="*/ 7684 h 146296"/>
                <a:gd name="connsiteX9" fmla="*/ 19777 w 259085"/>
                <a:gd name="connsiteY9" fmla="*/ 24353 h 146296"/>
                <a:gd name="connsiteX10" fmla="*/ 41685 w 259085"/>
                <a:gd name="connsiteY10" fmla="*/ 47403 h 146296"/>
                <a:gd name="connsiteX11" fmla="*/ 41685 w 259085"/>
                <a:gd name="connsiteY11" fmla="*/ 47403 h 146296"/>
                <a:gd name="connsiteX12" fmla="*/ 41970 w 259085"/>
                <a:gd name="connsiteY12" fmla="*/ 64168 h 146296"/>
                <a:gd name="connsiteX13" fmla="*/ 44161 w 259085"/>
                <a:gd name="connsiteY13" fmla="*/ 75407 h 146296"/>
                <a:gd name="connsiteX14" fmla="*/ 91024 w 259085"/>
                <a:gd name="connsiteY14" fmla="*/ 129795 h 146296"/>
                <a:gd name="connsiteX15" fmla="*/ 149127 w 259085"/>
                <a:gd name="connsiteY15" fmla="*/ 145892 h 14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085" h="146296">
                  <a:moveTo>
                    <a:pt x="149127" y="145892"/>
                  </a:moveTo>
                  <a:cubicBezTo>
                    <a:pt x="176749" y="148178"/>
                    <a:pt x="215135" y="140082"/>
                    <a:pt x="250187" y="139034"/>
                  </a:cubicBezTo>
                  <a:cubicBezTo>
                    <a:pt x="262093" y="138653"/>
                    <a:pt x="260664" y="141225"/>
                    <a:pt x="253997" y="131319"/>
                  </a:cubicBezTo>
                  <a:cubicBezTo>
                    <a:pt x="234852" y="102934"/>
                    <a:pt x="220278" y="70549"/>
                    <a:pt x="204372" y="51785"/>
                  </a:cubicBezTo>
                  <a:cubicBezTo>
                    <a:pt x="185798" y="29687"/>
                    <a:pt x="163605" y="12447"/>
                    <a:pt x="135696" y="4065"/>
                  </a:cubicBezTo>
                  <a:cubicBezTo>
                    <a:pt x="106740" y="-4603"/>
                    <a:pt x="81499" y="731"/>
                    <a:pt x="57972" y="18733"/>
                  </a:cubicBezTo>
                  <a:lnTo>
                    <a:pt x="57972" y="18733"/>
                  </a:lnTo>
                  <a:cubicBezTo>
                    <a:pt x="57972" y="18733"/>
                    <a:pt x="42351" y="20353"/>
                    <a:pt x="27016" y="14447"/>
                  </a:cubicBezTo>
                  <a:cubicBezTo>
                    <a:pt x="11681" y="8542"/>
                    <a:pt x="1775" y="4541"/>
                    <a:pt x="156" y="7684"/>
                  </a:cubicBezTo>
                  <a:cubicBezTo>
                    <a:pt x="-1368" y="10923"/>
                    <a:pt x="8538" y="16543"/>
                    <a:pt x="19777" y="24353"/>
                  </a:cubicBezTo>
                  <a:cubicBezTo>
                    <a:pt x="31017" y="32164"/>
                    <a:pt x="41685" y="47403"/>
                    <a:pt x="41685" y="47403"/>
                  </a:cubicBezTo>
                  <a:lnTo>
                    <a:pt x="41685" y="47403"/>
                  </a:lnTo>
                  <a:cubicBezTo>
                    <a:pt x="41304" y="53023"/>
                    <a:pt x="41304" y="58548"/>
                    <a:pt x="41970" y="64168"/>
                  </a:cubicBezTo>
                  <a:cubicBezTo>
                    <a:pt x="42447" y="67978"/>
                    <a:pt x="43113" y="71692"/>
                    <a:pt x="44161" y="75407"/>
                  </a:cubicBezTo>
                  <a:cubicBezTo>
                    <a:pt x="51305" y="100839"/>
                    <a:pt x="68450" y="117793"/>
                    <a:pt x="91024" y="129795"/>
                  </a:cubicBezTo>
                  <a:cubicBezTo>
                    <a:pt x="109122" y="139224"/>
                    <a:pt x="128648" y="144178"/>
                    <a:pt x="149127" y="14589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2370DC3-8DC0-4EA6-9E2B-67208D53A650}"/>
                </a:ext>
              </a:extLst>
            </p:cNvPr>
            <p:cNvSpPr/>
            <p:nvPr/>
          </p:nvSpPr>
          <p:spPr>
            <a:xfrm>
              <a:off x="5676897" y="2457458"/>
              <a:ext cx="379616" cy="211156"/>
            </a:xfrm>
            <a:custGeom>
              <a:avLst/>
              <a:gdLst>
                <a:gd name="connsiteX0" fmla="*/ 90109 w 379616"/>
                <a:gd name="connsiteY0" fmla="*/ 146581 h 211156"/>
                <a:gd name="connsiteX1" fmla="*/ 7622 w 379616"/>
                <a:gd name="connsiteY1" fmla="*/ 26090 h 211156"/>
                <a:gd name="connsiteX2" fmla="*/ 13052 w 379616"/>
                <a:gd name="connsiteY2" fmla="*/ 14850 h 211156"/>
                <a:gd name="connsiteX3" fmla="*/ 147354 w 379616"/>
                <a:gd name="connsiteY3" fmla="*/ 87 h 211156"/>
                <a:gd name="connsiteX4" fmla="*/ 262607 w 379616"/>
                <a:gd name="connsiteY4" fmla="*/ 35139 h 211156"/>
                <a:gd name="connsiteX5" fmla="*/ 315375 w 379616"/>
                <a:gd name="connsiteY5" fmla="*/ 136104 h 211156"/>
                <a:gd name="connsiteX6" fmla="*/ 315375 w 379616"/>
                <a:gd name="connsiteY6" fmla="*/ 136008 h 211156"/>
                <a:gd name="connsiteX7" fmla="*/ 347855 w 379616"/>
                <a:gd name="connsiteY7" fmla="*/ 167155 h 211156"/>
                <a:gd name="connsiteX8" fmla="*/ 379383 w 379616"/>
                <a:gd name="connsiteY8" fmla="*/ 191444 h 211156"/>
                <a:gd name="connsiteX9" fmla="*/ 342998 w 379616"/>
                <a:gd name="connsiteY9" fmla="*/ 184205 h 211156"/>
                <a:gd name="connsiteX10" fmla="*/ 297373 w 379616"/>
                <a:gd name="connsiteY10" fmla="*/ 180014 h 211156"/>
                <a:gd name="connsiteX11" fmla="*/ 297373 w 379616"/>
                <a:gd name="connsiteY11" fmla="*/ 180014 h 211156"/>
                <a:gd name="connsiteX12" fmla="*/ 278228 w 379616"/>
                <a:gd name="connsiteY12" fmla="*/ 194587 h 211156"/>
                <a:gd name="connsiteX13" fmla="*/ 263559 w 379616"/>
                <a:gd name="connsiteY13" fmla="*/ 202112 h 211156"/>
                <a:gd name="connsiteX14" fmla="*/ 160308 w 379616"/>
                <a:gd name="connsiteY14" fmla="*/ 197635 h 211156"/>
                <a:gd name="connsiteX15" fmla="*/ 90109 w 379616"/>
                <a:gd name="connsiteY15" fmla="*/ 146581 h 21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9616" h="211156">
                  <a:moveTo>
                    <a:pt x="90109" y="146581"/>
                  </a:moveTo>
                  <a:cubicBezTo>
                    <a:pt x="62867" y="117339"/>
                    <a:pt x="37721" y="66666"/>
                    <a:pt x="7622" y="26090"/>
                  </a:cubicBezTo>
                  <a:cubicBezTo>
                    <a:pt x="-2569" y="12279"/>
                    <a:pt x="-4189" y="16184"/>
                    <a:pt x="13052" y="14850"/>
                  </a:cubicBezTo>
                  <a:cubicBezTo>
                    <a:pt x="62201" y="11231"/>
                    <a:pt x="111921" y="-1152"/>
                    <a:pt x="147354" y="87"/>
                  </a:cubicBezTo>
                  <a:cubicBezTo>
                    <a:pt x="188883" y="1420"/>
                    <a:pt x="228126" y="11136"/>
                    <a:pt x="262607" y="35139"/>
                  </a:cubicBezTo>
                  <a:cubicBezTo>
                    <a:pt x="298230" y="60094"/>
                    <a:pt x="314804" y="93432"/>
                    <a:pt x="315375" y="136104"/>
                  </a:cubicBezTo>
                  <a:lnTo>
                    <a:pt x="315375" y="136008"/>
                  </a:lnTo>
                  <a:cubicBezTo>
                    <a:pt x="315375" y="136008"/>
                    <a:pt x="327567" y="155058"/>
                    <a:pt x="347855" y="167155"/>
                  </a:cubicBezTo>
                  <a:cubicBezTo>
                    <a:pt x="368144" y="179252"/>
                    <a:pt x="381574" y="186872"/>
                    <a:pt x="379383" y="191444"/>
                  </a:cubicBezTo>
                  <a:cubicBezTo>
                    <a:pt x="377192" y="196016"/>
                    <a:pt x="361952" y="189825"/>
                    <a:pt x="342998" y="184205"/>
                  </a:cubicBezTo>
                  <a:cubicBezTo>
                    <a:pt x="324043" y="178585"/>
                    <a:pt x="297373" y="180014"/>
                    <a:pt x="297373" y="180014"/>
                  </a:cubicBezTo>
                  <a:lnTo>
                    <a:pt x="297373" y="180014"/>
                  </a:lnTo>
                  <a:cubicBezTo>
                    <a:pt x="291372" y="185538"/>
                    <a:pt x="285086" y="190396"/>
                    <a:pt x="278228" y="194587"/>
                  </a:cubicBezTo>
                  <a:cubicBezTo>
                    <a:pt x="273560" y="197445"/>
                    <a:pt x="268703" y="200016"/>
                    <a:pt x="263559" y="202112"/>
                  </a:cubicBezTo>
                  <a:cubicBezTo>
                    <a:pt x="228412" y="216780"/>
                    <a:pt x="194027" y="212399"/>
                    <a:pt x="160308" y="197635"/>
                  </a:cubicBezTo>
                  <a:cubicBezTo>
                    <a:pt x="133257" y="185919"/>
                    <a:pt x="110207" y="168203"/>
                    <a:pt x="90109" y="1465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0BA68-4CD8-4E3E-8121-94548F33ADA7}"/>
                </a:ext>
              </a:extLst>
            </p:cNvPr>
            <p:cNvSpPr/>
            <p:nvPr/>
          </p:nvSpPr>
          <p:spPr>
            <a:xfrm>
              <a:off x="5793240" y="2699910"/>
              <a:ext cx="256548" cy="147485"/>
            </a:xfrm>
            <a:custGeom>
              <a:avLst/>
              <a:gdLst>
                <a:gd name="connsiteX0" fmla="*/ 110069 w 256548"/>
                <a:gd name="connsiteY0" fmla="*/ 146826 h 147485"/>
                <a:gd name="connsiteX1" fmla="*/ 8913 w 256548"/>
                <a:gd name="connsiteY1" fmla="*/ 142064 h 147485"/>
                <a:gd name="connsiteX2" fmla="*/ 5008 w 256548"/>
                <a:gd name="connsiteY2" fmla="*/ 134348 h 147485"/>
                <a:gd name="connsiteX3" fmla="*/ 53110 w 256548"/>
                <a:gd name="connsiteY3" fmla="*/ 53767 h 147485"/>
                <a:gd name="connsiteX4" fmla="*/ 120832 w 256548"/>
                <a:gd name="connsiteY4" fmla="*/ 4618 h 147485"/>
                <a:gd name="connsiteX5" fmla="*/ 198842 w 256548"/>
                <a:gd name="connsiteY5" fmla="*/ 17667 h 147485"/>
                <a:gd name="connsiteX6" fmla="*/ 198842 w 256548"/>
                <a:gd name="connsiteY6" fmla="*/ 17667 h 147485"/>
                <a:gd name="connsiteX7" fmla="*/ 229703 w 256548"/>
                <a:gd name="connsiteY7" fmla="*/ 12714 h 147485"/>
                <a:gd name="connsiteX8" fmla="*/ 256373 w 256548"/>
                <a:gd name="connsiteY8" fmla="*/ 5475 h 147485"/>
                <a:gd name="connsiteX9" fmla="*/ 237133 w 256548"/>
                <a:gd name="connsiteY9" fmla="*/ 22525 h 147485"/>
                <a:gd name="connsiteX10" fmla="*/ 215701 w 256548"/>
                <a:gd name="connsiteY10" fmla="*/ 46052 h 147485"/>
                <a:gd name="connsiteX11" fmla="*/ 215701 w 256548"/>
                <a:gd name="connsiteY11" fmla="*/ 46052 h 147485"/>
                <a:gd name="connsiteX12" fmla="*/ 215701 w 256548"/>
                <a:gd name="connsiteY12" fmla="*/ 62816 h 147485"/>
                <a:gd name="connsiteX13" fmla="*/ 213701 w 256548"/>
                <a:gd name="connsiteY13" fmla="*/ 74150 h 147485"/>
                <a:gd name="connsiteX14" fmla="*/ 167981 w 256548"/>
                <a:gd name="connsiteY14" fmla="*/ 129395 h 147485"/>
                <a:gd name="connsiteX15" fmla="*/ 110069 w 256548"/>
                <a:gd name="connsiteY15" fmla="*/ 146826 h 1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548" h="147485">
                  <a:moveTo>
                    <a:pt x="110069" y="146826"/>
                  </a:moveTo>
                  <a:cubicBezTo>
                    <a:pt x="82542" y="149684"/>
                    <a:pt x="43870" y="142349"/>
                    <a:pt x="8913" y="142064"/>
                  </a:cubicBezTo>
                  <a:cubicBezTo>
                    <a:pt x="-2993" y="141968"/>
                    <a:pt x="-1564" y="144445"/>
                    <a:pt x="5008" y="134348"/>
                  </a:cubicBezTo>
                  <a:cubicBezTo>
                    <a:pt x="23582" y="105583"/>
                    <a:pt x="37584" y="72912"/>
                    <a:pt x="53110" y="53767"/>
                  </a:cubicBezTo>
                  <a:cubicBezTo>
                    <a:pt x="71207" y="31383"/>
                    <a:pt x="93019" y="13667"/>
                    <a:pt x="120832" y="4618"/>
                  </a:cubicBezTo>
                  <a:cubicBezTo>
                    <a:pt x="149598" y="-4621"/>
                    <a:pt x="174934" y="141"/>
                    <a:pt x="198842" y="17667"/>
                  </a:cubicBezTo>
                  <a:lnTo>
                    <a:pt x="198842" y="17667"/>
                  </a:lnTo>
                  <a:cubicBezTo>
                    <a:pt x="198842" y="17667"/>
                    <a:pt x="214463" y="18905"/>
                    <a:pt x="229703" y="12714"/>
                  </a:cubicBezTo>
                  <a:cubicBezTo>
                    <a:pt x="244943" y="6523"/>
                    <a:pt x="254754" y="2237"/>
                    <a:pt x="256373" y="5475"/>
                  </a:cubicBezTo>
                  <a:cubicBezTo>
                    <a:pt x="257992" y="8714"/>
                    <a:pt x="248182" y="14429"/>
                    <a:pt x="237133" y="22525"/>
                  </a:cubicBezTo>
                  <a:cubicBezTo>
                    <a:pt x="226084" y="30621"/>
                    <a:pt x="215701" y="46052"/>
                    <a:pt x="215701" y="46052"/>
                  </a:cubicBezTo>
                  <a:lnTo>
                    <a:pt x="215701" y="46052"/>
                  </a:lnTo>
                  <a:cubicBezTo>
                    <a:pt x="216273" y="51671"/>
                    <a:pt x="216273" y="57196"/>
                    <a:pt x="215701" y="62816"/>
                  </a:cubicBezTo>
                  <a:cubicBezTo>
                    <a:pt x="215320" y="66626"/>
                    <a:pt x="214654" y="70340"/>
                    <a:pt x="213701" y="74150"/>
                  </a:cubicBezTo>
                  <a:cubicBezTo>
                    <a:pt x="207129" y="99773"/>
                    <a:pt x="190269" y="117013"/>
                    <a:pt x="167981" y="129395"/>
                  </a:cubicBezTo>
                  <a:cubicBezTo>
                    <a:pt x="149884" y="139397"/>
                    <a:pt x="130452" y="144731"/>
                    <a:pt x="110069" y="1468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16B59C-2E35-4CF5-90EE-C7FC7424A517}"/>
                </a:ext>
              </a:extLst>
            </p:cNvPr>
            <p:cNvSpPr/>
            <p:nvPr/>
          </p:nvSpPr>
          <p:spPr>
            <a:xfrm>
              <a:off x="6088284" y="2575559"/>
              <a:ext cx="10096" cy="201358"/>
            </a:xfrm>
            <a:custGeom>
              <a:avLst/>
              <a:gdLst>
                <a:gd name="connsiteX0" fmla="*/ 0 w 10096"/>
                <a:gd name="connsiteY0" fmla="*/ 0 h 201358"/>
                <a:gd name="connsiteX1" fmla="*/ 10097 w 10096"/>
                <a:gd name="connsiteY1" fmla="*/ 0 h 201358"/>
                <a:gd name="connsiteX2" fmla="*/ 10097 w 10096"/>
                <a:gd name="connsiteY2" fmla="*/ 201359 h 201358"/>
                <a:gd name="connsiteX3" fmla="*/ 0 w 10096"/>
                <a:gd name="connsiteY3" fmla="*/ 201359 h 20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201358">
                  <a:moveTo>
                    <a:pt x="0" y="0"/>
                  </a:moveTo>
                  <a:lnTo>
                    <a:pt x="10097" y="0"/>
                  </a:lnTo>
                  <a:lnTo>
                    <a:pt x="10097" y="201359"/>
                  </a:lnTo>
                  <a:lnTo>
                    <a:pt x="0" y="201359"/>
                  </a:lnTo>
                  <a:close/>
                </a:path>
              </a:pathLst>
            </a:custGeom>
            <a:solidFill>
              <a:srgbClr val="00A6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7D3B9C-0F37-4D57-8E58-90265EFF7214}"/>
                </a:ext>
              </a:extLst>
            </p:cNvPr>
            <p:cNvSpPr/>
            <p:nvPr/>
          </p:nvSpPr>
          <p:spPr>
            <a:xfrm rot="3450305">
              <a:off x="6088304" y="2575557"/>
              <a:ext cx="10096" cy="201349"/>
            </a:xfrm>
            <a:custGeom>
              <a:avLst/>
              <a:gdLst>
                <a:gd name="connsiteX0" fmla="*/ 0 w 10096"/>
                <a:gd name="connsiteY0" fmla="*/ 0 h 201349"/>
                <a:gd name="connsiteX1" fmla="*/ 10096 w 10096"/>
                <a:gd name="connsiteY1" fmla="*/ 0 h 201349"/>
                <a:gd name="connsiteX2" fmla="*/ 10096 w 10096"/>
                <a:gd name="connsiteY2" fmla="*/ 201349 h 201349"/>
                <a:gd name="connsiteX3" fmla="*/ 0 w 10096"/>
                <a:gd name="connsiteY3" fmla="*/ 201349 h 2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201349">
                  <a:moveTo>
                    <a:pt x="0" y="0"/>
                  </a:moveTo>
                  <a:lnTo>
                    <a:pt x="10096" y="0"/>
                  </a:lnTo>
                  <a:lnTo>
                    <a:pt x="10096" y="201349"/>
                  </a:lnTo>
                  <a:lnTo>
                    <a:pt x="0" y="201349"/>
                  </a:lnTo>
                  <a:close/>
                </a:path>
              </a:pathLst>
            </a:custGeom>
            <a:solidFill>
              <a:srgbClr val="00A6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B9EB2A-7917-4EE3-BD8B-440FA271BDF3}"/>
                </a:ext>
              </a:extLst>
            </p:cNvPr>
            <p:cNvSpPr/>
            <p:nvPr/>
          </p:nvSpPr>
          <p:spPr>
            <a:xfrm rot="7313363">
              <a:off x="6088860" y="2574551"/>
              <a:ext cx="10096" cy="201365"/>
            </a:xfrm>
            <a:custGeom>
              <a:avLst/>
              <a:gdLst>
                <a:gd name="connsiteX0" fmla="*/ 0 w 10096"/>
                <a:gd name="connsiteY0" fmla="*/ 0 h 201365"/>
                <a:gd name="connsiteX1" fmla="*/ 10097 w 10096"/>
                <a:gd name="connsiteY1" fmla="*/ 0 h 201365"/>
                <a:gd name="connsiteX2" fmla="*/ 10097 w 10096"/>
                <a:gd name="connsiteY2" fmla="*/ 201366 h 201365"/>
                <a:gd name="connsiteX3" fmla="*/ 0 w 10096"/>
                <a:gd name="connsiteY3" fmla="*/ 201366 h 2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201365">
                  <a:moveTo>
                    <a:pt x="0" y="0"/>
                  </a:moveTo>
                  <a:lnTo>
                    <a:pt x="10097" y="0"/>
                  </a:lnTo>
                  <a:lnTo>
                    <a:pt x="10097" y="201366"/>
                  </a:lnTo>
                  <a:lnTo>
                    <a:pt x="0" y="201366"/>
                  </a:lnTo>
                  <a:close/>
                </a:path>
              </a:pathLst>
            </a:custGeom>
            <a:solidFill>
              <a:srgbClr val="00A6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30D293-2904-470D-A97B-9C41E5C0FD5C}"/>
                </a:ext>
              </a:extLst>
            </p:cNvPr>
            <p:cNvSpPr/>
            <p:nvPr/>
          </p:nvSpPr>
          <p:spPr>
            <a:xfrm>
              <a:off x="5676815" y="2773326"/>
              <a:ext cx="785195" cy="1978028"/>
            </a:xfrm>
            <a:custGeom>
              <a:avLst/>
              <a:gdLst>
                <a:gd name="connsiteX0" fmla="*/ 754750 w 785195"/>
                <a:gd name="connsiteY0" fmla="*/ 580616 h 1978028"/>
                <a:gd name="connsiteX1" fmla="*/ 530341 w 785195"/>
                <a:gd name="connsiteY1" fmla="*/ 265720 h 1978028"/>
                <a:gd name="connsiteX2" fmla="*/ 494051 w 785195"/>
                <a:gd name="connsiteY2" fmla="*/ 187424 h 1978028"/>
                <a:gd name="connsiteX3" fmla="*/ 444711 w 785195"/>
                <a:gd name="connsiteY3" fmla="*/ 124178 h 1978028"/>
                <a:gd name="connsiteX4" fmla="*/ 458237 w 785195"/>
                <a:gd name="connsiteY4" fmla="*/ 46740 h 1978028"/>
                <a:gd name="connsiteX5" fmla="*/ 442330 w 785195"/>
                <a:gd name="connsiteY5" fmla="*/ 4735 h 1978028"/>
                <a:gd name="connsiteX6" fmla="*/ 369750 w 785195"/>
                <a:gd name="connsiteY6" fmla="*/ 13593 h 1978028"/>
                <a:gd name="connsiteX7" fmla="*/ 342413 w 785195"/>
                <a:gd name="connsiteY7" fmla="*/ 134941 h 1978028"/>
                <a:gd name="connsiteX8" fmla="*/ 254402 w 785195"/>
                <a:gd name="connsiteY8" fmla="*/ 214380 h 1978028"/>
                <a:gd name="connsiteX9" fmla="*/ 190680 w 785195"/>
                <a:gd name="connsiteY9" fmla="*/ 436408 h 1978028"/>
                <a:gd name="connsiteX10" fmla="*/ 117528 w 785195"/>
                <a:gd name="connsiteY10" fmla="*/ 695107 h 1978028"/>
                <a:gd name="connsiteX11" fmla="*/ 24754 w 785195"/>
                <a:gd name="connsiteY11" fmla="*/ 1097157 h 1978028"/>
                <a:gd name="connsiteX12" fmla="*/ 180583 w 785195"/>
                <a:gd name="connsiteY12" fmla="*/ 673675 h 1978028"/>
                <a:gd name="connsiteX13" fmla="*/ 238876 w 785195"/>
                <a:gd name="connsiteY13" fmla="*/ 535753 h 1978028"/>
                <a:gd name="connsiteX14" fmla="*/ 297550 w 785195"/>
                <a:gd name="connsiteY14" fmla="*/ 354112 h 1978028"/>
                <a:gd name="connsiteX15" fmla="*/ 281453 w 785195"/>
                <a:gd name="connsiteY15" fmla="*/ 667198 h 1978028"/>
                <a:gd name="connsiteX16" fmla="*/ 86667 w 785195"/>
                <a:gd name="connsiteY16" fmla="*/ 961616 h 1978028"/>
                <a:gd name="connsiteX17" fmla="*/ 77142 w 785195"/>
                <a:gd name="connsiteY17" fmla="*/ 1287562 h 1978028"/>
                <a:gd name="connsiteX18" fmla="*/ 187917 w 785195"/>
                <a:gd name="connsiteY18" fmla="*/ 1521781 h 1978028"/>
                <a:gd name="connsiteX19" fmla="*/ 89334 w 785195"/>
                <a:gd name="connsiteY19" fmla="*/ 1601601 h 1978028"/>
                <a:gd name="connsiteX20" fmla="*/ 33231 w 785195"/>
                <a:gd name="connsiteY20" fmla="*/ 1870778 h 1978028"/>
                <a:gd name="connsiteX21" fmla="*/ 121433 w 785195"/>
                <a:gd name="connsiteY21" fmla="*/ 1629700 h 1978028"/>
                <a:gd name="connsiteX22" fmla="*/ 212587 w 785195"/>
                <a:gd name="connsiteY22" fmla="*/ 1560834 h 1978028"/>
                <a:gd name="connsiteX23" fmla="*/ 255831 w 785195"/>
                <a:gd name="connsiteY23" fmla="*/ 1622937 h 1978028"/>
                <a:gd name="connsiteX24" fmla="*/ 250782 w 785195"/>
                <a:gd name="connsiteY24" fmla="*/ 1696756 h 1978028"/>
                <a:gd name="connsiteX25" fmla="*/ 363082 w 785195"/>
                <a:gd name="connsiteY25" fmla="*/ 1978029 h 1978028"/>
                <a:gd name="connsiteX26" fmla="*/ 294121 w 785195"/>
                <a:gd name="connsiteY26" fmla="*/ 1671419 h 1978028"/>
                <a:gd name="connsiteX27" fmla="*/ 294121 w 785195"/>
                <a:gd name="connsiteY27" fmla="*/ 1671419 h 1978028"/>
                <a:gd name="connsiteX28" fmla="*/ 431567 w 785195"/>
                <a:gd name="connsiteY28" fmla="*/ 1768098 h 1978028"/>
                <a:gd name="connsiteX29" fmla="*/ 306408 w 785195"/>
                <a:gd name="connsiteY29" fmla="*/ 1627509 h 1978028"/>
                <a:gd name="connsiteX30" fmla="*/ 368416 w 785195"/>
                <a:gd name="connsiteY30" fmla="*/ 1432532 h 1978028"/>
                <a:gd name="connsiteX31" fmla="*/ 393657 w 785195"/>
                <a:gd name="connsiteY31" fmla="*/ 1408148 h 1978028"/>
                <a:gd name="connsiteX32" fmla="*/ 485383 w 785195"/>
                <a:gd name="connsiteY32" fmla="*/ 1573026 h 1978028"/>
                <a:gd name="connsiteX33" fmla="*/ 414136 w 785195"/>
                <a:gd name="connsiteY33" fmla="*/ 1977934 h 1978028"/>
                <a:gd name="connsiteX34" fmla="*/ 548153 w 785195"/>
                <a:gd name="connsiteY34" fmla="*/ 1744285 h 1978028"/>
                <a:gd name="connsiteX35" fmla="*/ 518530 w 785195"/>
                <a:gd name="connsiteY35" fmla="*/ 1494540 h 1978028"/>
                <a:gd name="connsiteX36" fmla="*/ 447569 w 785195"/>
                <a:gd name="connsiteY36" fmla="*/ 1355380 h 1978028"/>
                <a:gd name="connsiteX37" fmla="*/ 588634 w 785195"/>
                <a:gd name="connsiteY37" fmla="*/ 1201932 h 1978028"/>
                <a:gd name="connsiteX38" fmla="*/ 629115 w 785195"/>
                <a:gd name="connsiteY38" fmla="*/ 802263 h 1978028"/>
                <a:gd name="connsiteX39" fmla="*/ 529198 w 785195"/>
                <a:gd name="connsiteY39" fmla="*/ 571472 h 1978028"/>
                <a:gd name="connsiteX40" fmla="*/ 508434 w 785195"/>
                <a:gd name="connsiteY40" fmla="*/ 327823 h 1978028"/>
                <a:gd name="connsiteX41" fmla="*/ 720270 w 785195"/>
                <a:gd name="connsiteY41" fmla="*/ 606905 h 1978028"/>
                <a:gd name="connsiteX42" fmla="*/ 741701 w 785195"/>
                <a:gd name="connsiteY42" fmla="*/ 893608 h 1978028"/>
                <a:gd name="connsiteX43" fmla="*/ 754750 w 785195"/>
                <a:gd name="connsiteY43" fmla="*/ 580616 h 1978028"/>
                <a:gd name="connsiteX44" fmla="*/ 406135 w 785195"/>
                <a:gd name="connsiteY44" fmla="*/ 1109635 h 1978028"/>
                <a:gd name="connsiteX45" fmla="*/ 381561 w 785195"/>
                <a:gd name="connsiteY45" fmla="*/ 1228411 h 1978028"/>
                <a:gd name="connsiteX46" fmla="*/ 352319 w 785195"/>
                <a:gd name="connsiteY46" fmla="*/ 1121446 h 1978028"/>
                <a:gd name="connsiteX47" fmla="*/ 403659 w 785195"/>
                <a:gd name="connsiteY47" fmla="*/ 810645 h 1978028"/>
                <a:gd name="connsiteX48" fmla="*/ 406135 w 785195"/>
                <a:gd name="connsiteY48" fmla="*/ 1109635 h 1978028"/>
                <a:gd name="connsiteX49" fmla="*/ 155723 w 785195"/>
                <a:gd name="connsiteY49" fmla="*/ 1256510 h 1978028"/>
                <a:gd name="connsiteX50" fmla="*/ 186679 w 785195"/>
                <a:gd name="connsiteY50" fmla="*/ 973427 h 1978028"/>
                <a:gd name="connsiteX51" fmla="*/ 254783 w 785195"/>
                <a:gd name="connsiteY51" fmla="*/ 839601 h 1978028"/>
                <a:gd name="connsiteX52" fmla="*/ 254878 w 785195"/>
                <a:gd name="connsiteY52" fmla="*/ 1100014 h 1978028"/>
                <a:gd name="connsiteX53" fmla="*/ 352224 w 785195"/>
                <a:gd name="connsiteY53" fmla="*/ 1335949 h 1978028"/>
                <a:gd name="connsiteX54" fmla="*/ 340032 w 785195"/>
                <a:gd name="connsiteY54" fmla="*/ 1376049 h 1978028"/>
                <a:gd name="connsiteX55" fmla="*/ 314314 w 785195"/>
                <a:gd name="connsiteY55" fmla="*/ 1401957 h 1978028"/>
                <a:gd name="connsiteX56" fmla="*/ 235542 w 785195"/>
                <a:gd name="connsiteY56" fmla="*/ 1478347 h 1978028"/>
                <a:gd name="connsiteX57" fmla="*/ 155723 w 785195"/>
                <a:gd name="connsiteY57" fmla="*/ 1256510 h 1978028"/>
                <a:gd name="connsiteX58" fmla="*/ 269832 w 785195"/>
                <a:gd name="connsiteY58" fmla="*/ 1558643 h 1978028"/>
                <a:gd name="connsiteX59" fmla="*/ 256116 w 785195"/>
                <a:gd name="connsiteY59" fmla="*/ 1526353 h 1978028"/>
                <a:gd name="connsiteX60" fmla="*/ 302122 w 785195"/>
                <a:gd name="connsiteY60" fmla="*/ 1489587 h 1978028"/>
                <a:gd name="connsiteX61" fmla="*/ 272404 w 785195"/>
                <a:gd name="connsiteY61" fmla="*/ 1564834 h 1978028"/>
                <a:gd name="connsiteX62" fmla="*/ 269832 w 785195"/>
                <a:gd name="connsiteY62" fmla="*/ 1558643 h 1978028"/>
                <a:gd name="connsiteX63" fmla="*/ 538723 w 785195"/>
                <a:gd name="connsiteY63" fmla="*/ 1113826 h 1978028"/>
                <a:gd name="connsiteX64" fmla="*/ 416898 w 785195"/>
                <a:gd name="connsiteY64" fmla="*/ 1293372 h 1978028"/>
                <a:gd name="connsiteX65" fmla="*/ 485478 w 785195"/>
                <a:gd name="connsiteY65" fmla="*/ 1111444 h 1978028"/>
                <a:gd name="connsiteX66" fmla="*/ 508910 w 785195"/>
                <a:gd name="connsiteY66" fmla="*/ 835981 h 1978028"/>
                <a:gd name="connsiteX67" fmla="*/ 510434 w 785195"/>
                <a:gd name="connsiteY67" fmla="*/ 807216 h 1978028"/>
                <a:gd name="connsiteX68" fmla="*/ 538723 w 785195"/>
                <a:gd name="connsiteY68" fmla="*/ 1113826 h 197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85195" h="1978028">
                  <a:moveTo>
                    <a:pt x="754750" y="580616"/>
                  </a:moveTo>
                  <a:cubicBezTo>
                    <a:pt x="719031" y="494986"/>
                    <a:pt x="584348" y="311630"/>
                    <a:pt x="530341" y="265720"/>
                  </a:cubicBezTo>
                  <a:cubicBezTo>
                    <a:pt x="494146" y="234859"/>
                    <a:pt x="509196" y="213523"/>
                    <a:pt x="494051" y="187424"/>
                  </a:cubicBezTo>
                  <a:cubicBezTo>
                    <a:pt x="478906" y="161230"/>
                    <a:pt x="451855" y="159897"/>
                    <a:pt x="444711" y="124178"/>
                  </a:cubicBezTo>
                  <a:cubicBezTo>
                    <a:pt x="437568" y="88459"/>
                    <a:pt x="455856" y="63409"/>
                    <a:pt x="458237" y="46740"/>
                  </a:cubicBezTo>
                  <a:cubicBezTo>
                    <a:pt x="460618" y="30071"/>
                    <a:pt x="451855" y="14260"/>
                    <a:pt x="442330" y="4735"/>
                  </a:cubicBezTo>
                  <a:cubicBezTo>
                    <a:pt x="432805" y="-4790"/>
                    <a:pt x="378798" y="1020"/>
                    <a:pt x="369750" y="13593"/>
                  </a:cubicBezTo>
                  <a:cubicBezTo>
                    <a:pt x="352700" y="37310"/>
                    <a:pt x="387561" y="82554"/>
                    <a:pt x="342413" y="134941"/>
                  </a:cubicBezTo>
                  <a:cubicBezTo>
                    <a:pt x="297169" y="187234"/>
                    <a:pt x="279929" y="181995"/>
                    <a:pt x="254402" y="214380"/>
                  </a:cubicBezTo>
                  <a:cubicBezTo>
                    <a:pt x="218493" y="260100"/>
                    <a:pt x="218302" y="335443"/>
                    <a:pt x="190680" y="436408"/>
                  </a:cubicBezTo>
                  <a:cubicBezTo>
                    <a:pt x="162390" y="539849"/>
                    <a:pt x="150865" y="619002"/>
                    <a:pt x="117528" y="695107"/>
                  </a:cubicBezTo>
                  <a:cubicBezTo>
                    <a:pt x="84190" y="771211"/>
                    <a:pt x="-56113" y="1006765"/>
                    <a:pt x="24754" y="1097157"/>
                  </a:cubicBezTo>
                  <a:cubicBezTo>
                    <a:pt x="-20490" y="999621"/>
                    <a:pt x="152008" y="759305"/>
                    <a:pt x="180583" y="673675"/>
                  </a:cubicBezTo>
                  <a:cubicBezTo>
                    <a:pt x="209158" y="587950"/>
                    <a:pt x="224589" y="614239"/>
                    <a:pt x="238876" y="535753"/>
                  </a:cubicBezTo>
                  <a:cubicBezTo>
                    <a:pt x="253164" y="457267"/>
                    <a:pt x="297550" y="354112"/>
                    <a:pt x="297550" y="354112"/>
                  </a:cubicBezTo>
                  <a:cubicBezTo>
                    <a:pt x="297550" y="354112"/>
                    <a:pt x="333840" y="610144"/>
                    <a:pt x="281453" y="667198"/>
                  </a:cubicBezTo>
                  <a:cubicBezTo>
                    <a:pt x="229065" y="724253"/>
                    <a:pt x="141340" y="847411"/>
                    <a:pt x="86667" y="961616"/>
                  </a:cubicBezTo>
                  <a:cubicBezTo>
                    <a:pt x="31993" y="1075821"/>
                    <a:pt x="53329" y="1187644"/>
                    <a:pt x="77142" y="1287562"/>
                  </a:cubicBezTo>
                  <a:cubicBezTo>
                    <a:pt x="90000" y="1341378"/>
                    <a:pt x="133530" y="1432913"/>
                    <a:pt x="187917" y="1521781"/>
                  </a:cubicBezTo>
                  <a:cubicBezTo>
                    <a:pt x="157533" y="1548547"/>
                    <a:pt x="124862" y="1575407"/>
                    <a:pt x="89334" y="1601601"/>
                  </a:cubicBezTo>
                  <a:cubicBezTo>
                    <a:pt x="-1059" y="1668181"/>
                    <a:pt x="-8964" y="1786100"/>
                    <a:pt x="33231" y="1870778"/>
                  </a:cubicBezTo>
                  <a:cubicBezTo>
                    <a:pt x="23706" y="1811341"/>
                    <a:pt x="-14203" y="1725616"/>
                    <a:pt x="121433" y="1629700"/>
                  </a:cubicBezTo>
                  <a:cubicBezTo>
                    <a:pt x="145626" y="1612555"/>
                    <a:pt x="179059" y="1587028"/>
                    <a:pt x="212587" y="1560834"/>
                  </a:cubicBezTo>
                  <a:cubicBezTo>
                    <a:pt x="226589" y="1582265"/>
                    <a:pt x="241162" y="1603125"/>
                    <a:pt x="255831" y="1622937"/>
                  </a:cubicBezTo>
                  <a:cubicBezTo>
                    <a:pt x="252211" y="1643320"/>
                    <a:pt x="250401" y="1666752"/>
                    <a:pt x="250782" y="1696756"/>
                  </a:cubicBezTo>
                  <a:cubicBezTo>
                    <a:pt x="252211" y="1799816"/>
                    <a:pt x="325363" y="1942215"/>
                    <a:pt x="363082" y="1978029"/>
                  </a:cubicBezTo>
                  <a:cubicBezTo>
                    <a:pt x="296502" y="1797244"/>
                    <a:pt x="275643" y="1743619"/>
                    <a:pt x="294121" y="1671419"/>
                  </a:cubicBezTo>
                  <a:cubicBezTo>
                    <a:pt x="294121" y="1671419"/>
                    <a:pt x="294121" y="1671419"/>
                    <a:pt x="294121" y="1671419"/>
                  </a:cubicBezTo>
                  <a:cubicBezTo>
                    <a:pt x="344794" y="1731046"/>
                    <a:pt x="394610" y="1771432"/>
                    <a:pt x="431567" y="1768098"/>
                  </a:cubicBezTo>
                  <a:cubicBezTo>
                    <a:pt x="377179" y="1707138"/>
                    <a:pt x="337365" y="1672372"/>
                    <a:pt x="306408" y="1627509"/>
                  </a:cubicBezTo>
                  <a:cubicBezTo>
                    <a:pt x="323077" y="1570930"/>
                    <a:pt x="348033" y="1493683"/>
                    <a:pt x="368416" y="1432532"/>
                  </a:cubicBezTo>
                  <a:cubicBezTo>
                    <a:pt x="375655" y="1425579"/>
                    <a:pt x="384132" y="1417387"/>
                    <a:pt x="393657" y="1408148"/>
                  </a:cubicBezTo>
                  <a:cubicBezTo>
                    <a:pt x="437187" y="1481681"/>
                    <a:pt x="476144" y="1543117"/>
                    <a:pt x="485383" y="1573026"/>
                  </a:cubicBezTo>
                  <a:cubicBezTo>
                    <a:pt x="506814" y="1641987"/>
                    <a:pt x="518530" y="1822771"/>
                    <a:pt x="414136" y="1977934"/>
                  </a:cubicBezTo>
                  <a:cubicBezTo>
                    <a:pt x="485383" y="1923070"/>
                    <a:pt x="531484" y="1846584"/>
                    <a:pt x="548153" y="1744285"/>
                  </a:cubicBezTo>
                  <a:cubicBezTo>
                    <a:pt x="564822" y="1641987"/>
                    <a:pt x="547010" y="1584932"/>
                    <a:pt x="518530" y="1494540"/>
                  </a:cubicBezTo>
                  <a:cubicBezTo>
                    <a:pt x="506814" y="1457488"/>
                    <a:pt x="478049" y="1408529"/>
                    <a:pt x="447569" y="1355380"/>
                  </a:cubicBezTo>
                  <a:cubicBezTo>
                    <a:pt x="504909" y="1298420"/>
                    <a:pt x="568536" y="1232603"/>
                    <a:pt x="588634" y="1201932"/>
                  </a:cubicBezTo>
                  <a:cubicBezTo>
                    <a:pt x="702363" y="1028291"/>
                    <a:pt x="659786" y="900561"/>
                    <a:pt x="629115" y="802263"/>
                  </a:cubicBezTo>
                  <a:cubicBezTo>
                    <a:pt x="599016" y="705965"/>
                    <a:pt x="543486" y="631003"/>
                    <a:pt x="529198" y="571472"/>
                  </a:cubicBezTo>
                  <a:cubicBezTo>
                    <a:pt x="514911" y="511941"/>
                    <a:pt x="508434" y="327823"/>
                    <a:pt x="508434" y="327823"/>
                  </a:cubicBezTo>
                  <a:cubicBezTo>
                    <a:pt x="508434" y="327823"/>
                    <a:pt x="654833" y="478794"/>
                    <a:pt x="720270" y="606905"/>
                  </a:cubicBezTo>
                  <a:cubicBezTo>
                    <a:pt x="778563" y="721015"/>
                    <a:pt x="754750" y="826933"/>
                    <a:pt x="741701" y="893608"/>
                  </a:cubicBezTo>
                  <a:cubicBezTo>
                    <a:pt x="804661" y="845887"/>
                    <a:pt x="790374" y="666246"/>
                    <a:pt x="754750" y="580616"/>
                  </a:cubicBezTo>
                  <a:close/>
                  <a:moveTo>
                    <a:pt x="406135" y="1109635"/>
                  </a:moveTo>
                  <a:cubicBezTo>
                    <a:pt x="400515" y="1146306"/>
                    <a:pt x="391848" y="1187073"/>
                    <a:pt x="381561" y="1228411"/>
                  </a:cubicBezTo>
                  <a:cubicBezTo>
                    <a:pt x="365559" y="1191264"/>
                    <a:pt x="354224" y="1154783"/>
                    <a:pt x="352319" y="1121446"/>
                  </a:cubicBezTo>
                  <a:cubicBezTo>
                    <a:pt x="345366" y="1003907"/>
                    <a:pt x="369750" y="893131"/>
                    <a:pt x="403659" y="810645"/>
                  </a:cubicBezTo>
                  <a:cubicBezTo>
                    <a:pt x="418137" y="893512"/>
                    <a:pt x="422899" y="999716"/>
                    <a:pt x="406135" y="1109635"/>
                  </a:cubicBezTo>
                  <a:close/>
                  <a:moveTo>
                    <a:pt x="155723" y="1256510"/>
                  </a:moveTo>
                  <a:cubicBezTo>
                    <a:pt x="131910" y="1138781"/>
                    <a:pt x="148579" y="1061438"/>
                    <a:pt x="186679" y="973427"/>
                  </a:cubicBezTo>
                  <a:cubicBezTo>
                    <a:pt x="206205" y="928279"/>
                    <a:pt x="230685" y="880082"/>
                    <a:pt x="254783" y="839601"/>
                  </a:cubicBezTo>
                  <a:cubicBezTo>
                    <a:pt x="252402" y="874081"/>
                    <a:pt x="247449" y="1058104"/>
                    <a:pt x="254878" y="1100014"/>
                  </a:cubicBezTo>
                  <a:cubicBezTo>
                    <a:pt x="267546" y="1171738"/>
                    <a:pt x="308313" y="1256796"/>
                    <a:pt x="352224" y="1335949"/>
                  </a:cubicBezTo>
                  <a:cubicBezTo>
                    <a:pt x="348128" y="1349665"/>
                    <a:pt x="344127" y="1363095"/>
                    <a:pt x="340032" y="1376049"/>
                  </a:cubicBezTo>
                  <a:cubicBezTo>
                    <a:pt x="330126" y="1386145"/>
                    <a:pt x="321363" y="1395004"/>
                    <a:pt x="314314" y="1401957"/>
                  </a:cubicBezTo>
                  <a:cubicBezTo>
                    <a:pt x="289930" y="1426055"/>
                    <a:pt x="263736" y="1451868"/>
                    <a:pt x="235542" y="1478347"/>
                  </a:cubicBezTo>
                  <a:cubicBezTo>
                    <a:pt x="205824" y="1409005"/>
                    <a:pt x="167534" y="1315184"/>
                    <a:pt x="155723" y="1256510"/>
                  </a:cubicBezTo>
                  <a:close/>
                  <a:moveTo>
                    <a:pt x="269832" y="1558643"/>
                  </a:moveTo>
                  <a:cubicBezTo>
                    <a:pt x="266880" y="1551309"/>
                    <a:pt x="262117" y="1540165"/>
                    <a:pt x="256116" y="1526353"/>
                  </a:cubicBezTo>
                  <a:cubicBezTo>
                    <a:pt x="272880" y="1513018"/>
                    <a:pt x="288692" y="1500350"/>
                    <a:pt x="302122" y="1489587"/>
                  </a:cubicBezTo>
                  <a:cubicBezTo>
                    <a:pt x="290978" y="1519972"/>
                    <a:pt x="280786" y="1542736"/>
                    <a:pt x="272404" y="1564834"/>
                  </a:cubicBezTo>
                  <a:cubicBezTo>
                    <a:pt x="271547" y="1562834"/>
                    <a:pt x="270690" y="1560739"/>
                    <a:pt x="269832" y="1558643"/>
                  </a:cubicBezTo>
                  <a:close/>
                  <a:moveTo>
                    <a:pt x="538723" y="1113826"/>
                  </a:moveTo>
                  <a:cubicBezTo>
                    <a:pt x="525102" y="1161546"/>
                    <a:pt x="470810" y="1232031"/>
                    <a:pt x="416898" y="1293372"/>
                  </a:cubicBezTo>
                  <a:cubicBezTo>
                    <a:pt x="442044" y="1224125"/>
                    <a:pt x="473286" y="1140305"/>
                    <a:pt x="485478" y="1111444"/>
                  </a:cubicBezTo>
                  <a:cubicBezTo>
                    <a:pt x="518625" y="1032958"/>
                    <a:pt x="507386" y="866938"/>
                    <a:pt x="508910" y="835981"/>
                  </a:cubicBezTo>
                  <a:cubicBezTo>
                    <a:pt x="509196" y="830076"/>
                    <a:pt x="509767" y="819884"/>
                    <a:pt x="510434" y="807216"/>
                  </a:cubicBezTo>
                  <a:cubicBezTo>
                    <a:pt x="530436" y="915610"/>
                    <a:pt x="553106" y="1063343"/>
                    <a:pt x="538723" y="11138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E42024-ED1E-432A-A203-02F618041BAD}"/>
              </a:ext>
            </a:extLst>
          </p:cNvPr>
          <p:cNvGrpSpPr/>
          <p:nvPr/>
        </p:nvGrpSpPr>
        <p:grpSpPr>
          <a:xfrm>
            <a:off x="323529" y="5057451"/>
            <a:ext cx="4663504" cy="1583560"/>
            <a:chOff x="988274" y="1711838"/>
            <a:chExt cx="4037727" cy="158356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46EAC4-D7E0-415D-A9A4-691AFD41F6C6}"/>
                </a:ext>
              </a:extLst>
            </p:cNvPr>
            <p:cNvSpPr/>
            <p:nvPr/>
          </p:nvSpPr>
          <p:spPr>
            <a:xfrm rot="7705800">
              <a:off x="4197496" y="1668124"/>
              <a:ext cx="363456" cy="1293555"/>
            </a:xfrm>
            <a:prstGeom prst="triangle">
              <a:avLst>
                <a:gd name="adj" fmla="val 214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D876CB-BE41-468A-A11D-22BDD3306BB3}"/>
                </a:ext>
              </a:extLst>
            </p:cNvPr>
            <p:cNvSpPr txBox="1"/>
            <p:nvPr/>
          </p:nvSpPr>
          <p:spPr>
            <a:xfrm>
              <a:off x="1059026" y="1711838"/>
              <a:ext cx="2916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C3798E2-E8F3-41C3-8558-B07BF5EA9F2E}"/>
                </a:ext>
              </a:extLst>
            </p:cNvPr>
            <p:cNvSpPr txBox="1"/>
            <p:nvPr/>
          </p:nvSpPr>
          <p:spPr>
            <a:xfrm>
              <a:off x="988274" y="2202791"/>
              <a:ext cx="322372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The entity CUST_WALLET is introduced to enhance the Payment functionality. Along with regular card </a:t>
              </a:r>
            </a:p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payment, customers can use points in the CUST_WALLET as and when required. </a:t>
              </a:r>
            </a:p>
            <a:p>
              <a:endPara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D230A6-DBAF-43E5-9D53-55F47E6D6CCF}"/>
              </a:ext>
            </a:extLst>
          </p:cNvPr>
          <p:cNvGrpSpPr/>
          <p:nvPr/>
        </p:nvGrpSpPr>
        <p:grpSpPr>
          <a:xfrm>
            <a:off x="7019989" y="1281528"/>
            <a:ext cx="4030195" cy="1369935"/>
            <a:chOff x="7217541" y="2925750"/>
            <a:chExt cx="4030195" cy="1369935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162795F-746B-47AD-92D1-8DDFD2DD3C52}"/>
                </a:ext>
              </a:extLst>
            </p:cNvPr>
            <p:cNvSpPr/>
            <p:nvPr/>
          </p:nvSpPr>
          <p:spPr>
            <a:xfrm rot="13999348" flipH="1">
              <a:off x="7728806" y="2789399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B8B58-C1DC-4193-AAC8-94278151FB70}"/>
                </a:ext>
              </a:extLst>
            </p:cNvPr>
            <p:cNvSpPr txBox="1"/>
            <p:nvPr/>
          </p:nvSpPr>
          <p:spPr>
            <a:xfrm>
              <a:off x="8331736" y="2925750"/>
              <a:ext cx="2916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4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10B367-E57E-47C7-8696-69557870F074}"/>
                </a:ext>
              </a:extLst>
            </p:cNvPr>
            <p:cNvSpPr txBox="1"/>
            <p:nvPr/>
          </p:nvSpPr>
          <p:spPr>
            <a:xfrm>
              <a:off x="8004710" y="3403133"/>
              <a:ext cx="319294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We have used the ORDER_ID as a PRIMARY key in Payments table and as FOREIGN key in the ORDERS table to find sales of restaurant effectively.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F158F2-BD96-4521-BCBC-64845DF05E3B}"/>
              </a:ext>
            </a:extLst>
          </p:cNvPr>
          <p:cNvGrpSpPr/>
          <p:nvPr/>
        </p:nvGrpSpPr>
        <p:grpSpPr>
          <a:xfrm>
            <a:off x="395410" y="3121223"/>
            <a:ext cx="4659219" cy="1837818"/>
            <a:chOff x="1050558" y="1671379"/>
            <a:chExt cx="4010594" cy="1837818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0D278F2E-F5B9-481B-B778-2ECD46326E77}"/>
                </a:ext>
              </a:extLst>
            </p:cNvPr>
            <p:cNvSpPr/>
            <p:nvPr/>
          </p:nvSpPr>
          <p:spPr>
            <a:xfrm rot="7600652">
              <a:off x="4225887" y="1578215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AAE226-033C-490B-B4B5-B0766EB88BFA}"/>
                </a:ext>
              </a:extLst>
            </p:cNvPr>
            <p:cNvSpPr txBox="1"/>
            <p:nvPr/>
          </p:nvSpPr>
          <p:spPr>
            <a:xfrm>
              <a:off x="1050558" y="1671379"/>
              <a:ext cx="2916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1C64E4-2BF2-49A6-B6B0-355937D04B2C}"/>
                </a:ext>
              </a:extLst>
            </p:cNvPr>
            <p:cNvSpPr txBox="1"/>
            <p:nvPr/>
          </p:nvSpPr>
          <p:spPr>
            <a:xfrm>
              <a:off x="1059025" y="2216535"/>
              <a:ext cx="342843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Using our database design, the Manager can obtain all the Customer order details, Menu details and Feedback details which we have defined as separate entities. </a:t>
              </a:r>
            </a:p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Thus, the Manager can retrieve all the Customer and Menu details and update them with ease.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AAA313-9FF2-4CFF-A3F2-72AC0DBC148A}"/>
              </a:ext>
            </a:extLst>
          </p:cNvPr>
          <p:cNvGrpSpPr/>
          <p:nvPr/>
        </p:nvGrpSpPr>
        <p:grpSpPr>
          <a:xfrm>
            <a:off x="7056524" y="4746064"/>
            <a:ext cx="4242710" cy="1567154"/>
            <a:chOff x="7217541" y="2925750"/>
            <a:chExt cx="4242710" cy="1567154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C9A5F3B-CEE9-46E4-AED5-89217FA4909B}"/>
                </a:ext>
              </a:extLst>
            </p:cNvPr>
            <p:cNvSpPr/>
            <p:nvPr/>
          </p:nvSpPr>
          <p:spPr>
            <a:xfrm rot="13999348" flipH="1">
              <a:off x="7728806" y="2789399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AD332F-EC90-4323-AF9F-DB5FD242562D}"/>
                </a:ext>
              </a:extLst>
            </p:cNvPr>
            <p:cNvSpPr txBox="1"/>
            <p:nvPr/>
          </p:nvSpPr>
          <p:spPr>
            <a:xfrm>
              <a:off x="8331736" y="2925750"/>
              <a:ext cx="2916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6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644125-273A-46CC-94C8-FBD737746360}"/>
                </a:ext>
              </a:extLst>
            </p:cNvPr>
            <p:cNvSpPr txBox="1"/>
            <p:nvPr/>
          </p:nvSpPr>
          <p:spPr>
            <a:xfrm>
              <a:off x="7890806" y="3400297"/>
              <a:ext cx="356944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Once the food is delivered, Delivery Agent has access to change DELIVERY_STATUS in Delivery table which in turn will update ORDER_STATUS to “Completed” in ORDER table. This is possible by using keys ORDER_ID and DELIVERY_ID.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B72C5-64C2-78FF-1EAF-BB840BF92AFC}"/>
              </a:ext>
            </a:extLst>
          </p:cNvPr>
          <p:cNvGrpSpPr/>
          <p:nvPr/>
        </p:nvGrpSpPr>
        <p:grpSpPr>
          <a:xfrm>
            <a:off x="7038057" y="2919429"/>
            <a:ext cx="4338180" cy="1548650"/>
            <a:chOff x="7217541" y="2925750"/>
            <a:chExt cx="4338180" cy="1548650"/>
          </a:xfrm>
        </p:grpSpPr>
        <p:sp>
          <p:nvSpPr>
            <p:cNvPr id="30" name="Isosceles Triangle 60">
              <a:extLst>
                <a:ext uri="{FF2B5EF4-FFF2-40B4-BE49-F238E27FC236}">
                  <a16:creationId xmlns:a16="http://schemas.microsoft.com/office/drawing/2014/main" id="{665E298F-0CFC-55C5-9B15-28DA672CBBDC}"/>
                </a:ext>
              </a:extLst>
            </p:cNvPr>
            <p:cNvSpPr/>
            <p:nvPr/>
          </p:nvSpPr>
          <p:spPr>
            <a:xfrm rot="13999348" flipH="1">
              <a:off x="7728806" y="2789399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7DB12A-31B5-0173-8FE1-146CC6AD7024}"/>
                </a:ext>
              </a:extLst>
            </p:cNvPr>
            <p:cNvSpPr txBox="1"/>
            <p:nvPr/>
          </p:nvSpPr>
          <p:spPr>
            <a:xfrm>
              <a:off x="8331736" y="2925750"/>
              <a:ext cx="2916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5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804C5-868A-5E27-C410-D2ECC1937AD4}"/>
                </a:ext>
              </a:extLst>
            </p:cNvPr>
            <p:cNvSpPr txBox="1"/>
            <p:nvPr/>
          </p:nvSpPr>
          <p:spPr>
            <a:xfrm>
              <a:off x="7986276" y="3381793"/>
              <a:ext cx="356944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The 3 entities – ORDER, DELIVERY and DELIVERY_AGENT are linked in such a way that whenever an order is placed, ORDER_STATUS field is updated in ORDER table, and a delivery agent is assigned to that order in the DELIVERY table.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D8C493-5540-C722-1542-8B64A483149A}"/>
              </a:ext>
            </a:extLst>
          </p:cNvPr>
          <p:cNvGrpSpPr/>
          <p:nvPr/>
        </p:nvGrpSpPr>
        <p:grpSpPr>
          <a:xfrm>
            <a:off x="446820" y="1289234"/>
            <a:ext cx="4656681" cy="1583560"/>
            <a:chOff x="988274" y="1711838"/>
            <a:chExt cx="4031820" cy="1583560"/>
          </a:xfrm>
        </p:grpSpPr>
        <p:sp>
          <p:nvSpPr>
            <p:cNvPr id="38" name="Isosceles Triangle 42">
              <a:extLst>
                <a:ext uri="{FF2B5EF4-FFF2-40B4-BE49-F238E27FC236}">
                  <a16:creationId xmlns:a16="http://schemas.microsoft.com/office/drawing/2014/main" id="{4727D15E-CFA8-D3DB-36C5-C6A17B63BB1C}"/>
                </a:ext>
              </a:extLst>
            </p:cNvPr>
            <p:cNvSpPr/>
            <p:nvPr/>
          </p:nvSpPr>
          <p:spPr>
            <a:xfrm rot="7705800">
              <a:off x="4191589" y="1659194"/>
              <a:ext cx="363456" cy="1293555"/>
            </a:xfrm>
            <a:prstGeom prst="triangle">
              <a:avLst>
                <a:gd name="adj" fmla="val 214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E1CB65-4B0E-C59D-53DC-5F1F56B0895C}"/>
                </a:ext>
              </a:extLst>
            </p:cNvPr>
            <p:cNvSpPr txBox="1"/>
            <p:nvPr/>
          </p:nvSpPr>
          <p:spPr>
            <a:xfrm>
              <a:off x="1059026" y="1711838"/>
              <a:ext cx="2916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SOLUTION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4F5756-2879-3820-D48A-8F1D0B1FC9E2}"/>
                </a:ext>
              </a:extLst>
            </p:cNvPr>
            <p:cNvSpPr txBox="1"/>
            <p:nvPr/>
          </p:nvSpPr>
          <p:spPr>
            <a:xfrm>
              <a:off x="988274" y="2202791"/>
              <a:ext cx="322372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Whenever a new customer is registered a new CUST_ID will be generated to uniquely identify that customer. Likewise, we have separate tables MANAGER and DELIVERY_AGENT which will be specific to manager and delivery agent respectively.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0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060" y="1285082"/>
            <a:ext cx="4033867" cy="724247"/>
          </a:xfrm>
        </p:spPr>
        <p:txBody>
          <a:bodyPr/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  <p:pic>
        <p:nvPicPr>
          <p:cNvPr id="2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483DF15-9551-40CA-8F1C-8053C6894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5206" r="2035"/>
          <a:stretch/>
        </p:blipFill>
        <p:spPr>
          <a:xfrm>
            <a:off x="4197927" y="22509"/>
            <a:ext cx="6917800" cy="647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9CE206-D070-4D1E-9E54-F1ACFCC0A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3260231"/>
            <a:ext cx="3203442" cy="31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5E34FB-DB26-4CF2-BF2F-53898D6497A4}"/>
              </a:ext>
            </a:extLst>
          </p:cNvPr>
          <p:cNvGrpSpPr/>
          <p:nvPr/>
        </p:nvGrpSpPr>
        <p:grpSpPr>
          <a:xfrm>
            <a:off x="540663" y="1013041"/>
            <a:ext cx="3736810" cy="5470886"/>
            <a:chOff x="28" y="850426"/>
            <a:chExt cx="3702363" cy="488946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07C1CF-8E28-4F98-A7F1-CD44464F5107}"/>
                </a:ext>
              </a:extLst>
            </p:cNvPr>
            <p:cNvSpPr/>
            <p:nvPr/>
          </p:nvSpPr>
          <p:spPr>
            <a:xfrm>
              <a:off x="28" y="2372560"/>
              <a:ext cx="3630872" cy="3367327"/>
            </a:xfrm>
            <a:custGeom>
              <a:avLst/>
              <a:gdLst>
                <a:gd name="connsiteX0" fmla="*/ 3630316 w 3630872"/>
                <a:gd name="connsiteY0" fmla="*/ 2908985 h 3367327"/>
                <a:gd name="connsiteX1" fmla="*/ 3593804 w 3630872"/>
                <a:gd name="connsiteY1" fmla="*/ 2737404 h 3367327"/>
                <a:gd name="connsiteX2" fmla="*/ 3500736 w 3630872"/>
                <a:gd name="connsiteY2" fmla="*/ 2378027 h 3367327"/>
                <a:gd name="connsiteX3" fmla="*/ 3517460 w 3630872"/>
                <a:gd name="connsiteY3" fmla="*/ 2284384 h 3367327"/>
                <a:gd name="connsiteX4" fmla="*/ 3565653 w 3630872"/>
                <a:gd name="connsiteY4" fmla="*/ 2017756 h 3367327"/>
                <a:gd name="connsiteX5" fmla="*/ 2925414 w 3630872"/>
                <a:gd name="connsiteY5" fmla="*/ 789301 h 3367327"/>
                <a:gd name="connsiteX6" fmla="*/ 2724597 w 3630872"/>
                <a:gd name="connsiteY6" fmla="*/ 547184 h 3367327"/>
                <a:gd name="connsiteX7" fmla="*/ 2663828 w 3630872"/>
                <a:gd name="connsiteY7" fmla="*/ 463244 h 3367327"/>
                <a:gd name="connsiteX8" fmla="*/ 2376646 w 3630872"/>
                <a:gd name="connsiteY8" fmla="*/ 128443 h 3367327"/>
                <a:gd name="connsiteX9" fmla="*/ 2092209 w 3630872"/>
                <a:gd name="connsiteY9" fmla="*/ 12 h 3367327"/>
                <a:gd name="connsiteX10" fmla="*/ 2072995 w 3630872"/>
                <a:gd name="connsiteY10" fmla="*/ 8438 h 3367327"/>
                <a:gd name="connsiteX11" fmla="*/ 2009929 w 3630872"/>
                <a:gd name="connsiteY11" fmla="*/ 842 h 3367327"/>
                <a:gd name="connsiteX12" fmla="*/ 1454139 w 3630872"/>
                <a:gd name="connsiteY12" fmla="*/ 395454 h 3367327"/>
                <a:gd name="connsiteX13" fmla="*/ 1020270 w 3630872"/>
                <a:gd name="connsiteY13" fmla="*/ 706574 h 3367327"/>
                <a:gd name="connsiteX14" fmla="*/ 643212 w 3630872"/>
                <a:gd name="connsiteY14" fmla="*/ 925966 h 3367327"/>
                <a:gd name="connsiteX15" fmla="*/ 602487 w 3630872"/>
                <a:gd name="connsiteY15" fmla="*/ 977926 h 3367327"/>
                <a:gd name="connsiteX16" fmla="*/ 402372 w 3630872"/>
                <a:gd name="connsiteY16" fmla="*/ 1233383 h 3367327"/>
                <a:gd name="connsiteX17" fmla="*/ 356412 w 3630872"/>
                <a:gd name="connsiteY17" fmla="*/ 1411348 h 3367327"/>
                <a:gd name="connsiteX18" fmla="*/ 244642 w 3630872"/>
                <a:gd name="connsiteY18" fmla="*/ 1546928 h 3367327"/>
                <a:gd name="connsiteX19" fmla="*/ 202321 w 3630872"/>
                <a:gd name="connsiteY19" fmla="*/ 1592760 h 3367327"/>
                <a:gd name="connsiteX20" fmla="*/ 251025 w 3630872"/>
                <a:gd name="connsiteY20" fmla="*/ 1760192 h 3367327"/>
                <a:gd name="connsiteX21" fmla="*/ 280069 w 3630872"/>
                <a:gd name="connsiteY21" fmla="*/ 1895389 h 3367327"/>
                <a:gd name="connsiteX22" fmla="*/ 2461 w 3630872"/>
                <a:gd name="connsiteY22" fmla="*/ 2670954 h 3367327"/>
                <a:gd name="connsiteX23" fmla="*/ 125658 w 3630872"/>
                <a:gd name="connsiteY23" fmla="*/ 3040352 h 3367327"/>
                <a:gd name="connsiteX24" fmla="*/ 267175 w 3630872"/>
                <a:gd name="connsiteY24" fmla="*/ 3174209 h 3367327"/>
                <a:gd name="connsiteX25" fmla="*/ 641744 w 3630872"/>
                <a:gd name="connsiteY25" fmla="*/ 3359259 h 3367327"/>
                <a:gd name="connsiteX26" fmla="*/ 889988 w 3630872"/>
                <a:gd name="connsiteY26" fmla="*/ 3351471 h 3367327"/>
                <a:gd name="connsiteX27" fmla="*/ 1264621 w 3630872"/>
                <a:gd name="connsiteY27" fmla="*/ 3306151 h 3367327"/>
                <a:gd name="connsiteX28" fmla="*/ 1600826 w 3630872"/>
                <a:gd name="connsiteY28" fmla="*/ 3237403 h 3367327"/>
                <a:gd name="connsiteX29" fmla="*/ 1958543 w 3630872"/>
                <a:gd name="connsiteY29" fmla="*/ 3289554 h 3367327"/>
                <a:gd name="connsiteX30" fmla="*/ 2317090 w 3630872"/>
                <a:gd name="connsiteY30" fmla="*/ 3363664 h 3367327"/>
                <a:gd name="connsiteX31" fmla="*/ 2521418 w 3630872"/>
                <a:gd name="connsiteY31" fmla="*/ 3366536 h 3367327"/>
                <a:gd name="connsiteX32" fmla="*/ 2733980 w 3630872"/>
                <a:gd name="connsiteY32" fmla="*/ 3351408 h 3367327"/>
                <a:gd name="connsiteX33" fmla="*/ 2904860 w 3630872"/>
                <a:gd name="connsiteY33" fmla="*/ 3311129 h 3367327"/>
                <a:gd name="connsiteX34" fmla="*/ 2974246 w 3630872"/>
                <a:gd name="connsiteY34" fmla="*/ 3258659 h 3367327"/>
                <a:gd name="connsiteX35" fmla="*/ 3079633 w 3630872"/>
                <a:gd name="connsiteY35" fmla="*/ 3218062 h 3367327"/>
                <a:gd name="connsiteX36" fmla="*/ 3336814 w 3630872"/>
                <a:gd name="connsiteY36" fmla="*/ 3068375 h 3367327"/>
                <a:gd name="connsiteX37" fmla="*/ 3467926 w 3630872"/>
                <a:gd name="connsiteY37" fmla="*/ 3029181 h 3367327"/>
                <a:gd name="connsiteX38" fmla="*/ 3542418 w 3630872"/>
                <a:gd name="connsiteY38" fmla="*/ 3041948 h 3367327"/>
                <a:gd name="connsiteX39" fmla="*/ 3630316 w 3630872"/>
                <a:gd name="connsiteY39" fmla="*/ 2908985 h 3367327"/>
                <a:gd name="connsiteX40" fmla="*/ 3630316 w 3630872"/>
                <a:gd name="connsiteY40" fmla="*/ 2908985 h 336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30872" h="3367327">
                  <a:moveTo>
                    <a:pt x="3630316" y="2908985"/>
                  </a:moveTo>
                  <a:cubicBezTo>
                    <a:pt x="3625464" y="2850323"/>
                    <a:pt x="3610336" y="2793640"/>
                    <a:pt x="3593804" y="2737404"/>
                  </a:cubicBezTo>
                  <a:cubicBezTo>
                    <a:pt x="3558887" y="2618611"/>
                    <a:pt x="3526460" y="2499245"/>
                    <a:pt x="3500736" y="2378027"/>
                  </a:cubicBezTo>
                  <a:cubicBezTo>
                    <a:pt x="3493331" y="2343238"/>
                    <a:pt x="3498438" y="2315343"/>
                    <a:pt x="3517460" y="2284384"/>
                  </a:cubicBezTo>
                  <a:cubicBezTo>
                    <a:pt x="3567824" y="2202615"/>
                    <a:pt x="3592080" y="2114207"/>
                    <a:pt x="3565653" y="2017756"/>
                  </a:cubicBezTo>
                  <a:cubicBezTo>
                    <a:pt x="3549887" y="1986989"/>
                    <a:pt x="3376390" y="1475180"/>
                    <a:pt x="2925414" y="789301"/>
                  </a:cubicBezTo>
                  <a:cubicBezTo>
                    <a:pt x="2867390" y="701020"/>
                    <a:pt x="2782940" y="634954"/>
                    <a:pt x="2724597" y="547184"/>
                  </a:cubicBezTo>
                  <a:cubicBezTo>
                    <a:pt x="2703404" y="519864"/>
                    <a:pt x="2684063" y="491203"/>
                    <a:pt x="2663828" y="463244"/>
                  </a:cubicBezTo>
                  <a:cubicBezTo>
                    <a:pt x="2577335" y="343814"/>
                    <a:pt x="2494098" y="221192"/>
                    <a:pt x="2376646" y="128443"/>
                  </a:cubicBezTo>
                  <a:cubicBezTo>
                    <a:pt x="2292706" y="62185"/>
                    <a:pt x="2206724" y="-1009"/>
                    <a:pt x="2092209" y="12"/>
                  </a:cubicBezTo>
                  <a:cubicBezTo>
                    <a:pt x="2083272" y="1289"/>
                    <a:pt x="2077017" y="4161"/>
                    <a:pt x="2072995" y="8438"/>
                  </a:cubicBezTo>
                  <a:lnTo>
                    <a:pt x="2009929" y="842"/>
                  </a:lnTo>
                  <a:lnTo>
                    <a:pt x="1454139" y="395454"/>
                  </a:lnTo>
                  <a:lnTo>
                    <a:pt x="1020270" y="706574"/>
                  </a:lnTo>
                  <a:cubicBezTo>
                    <a:pt x="999907" y="694318"/>
                    <a:pt x="661404" y="900944"/>
                    <a:pt x="643212" y="925966"/>
                  </a:cubicBezTo>
                  <a:cubicBezTo>
                    <a:pt x="630318" y="943775"/>
                    <a:pt x="616083" y="960691"/>
                    <a:pt x="602487" y="977926"/>
                  </a:cubicBezTo>
                  <a:cubicBezTo>
                    <a:pt x="524292" y="1054014"/>
                    <a:pt x="447948" y="1131698"/>
                    <a:pt x="402372" y="1233383"/>
                  </a:cubicBezTo>
                  <a:cubicBezTo>
                    <a:pt x="387435" y="1292811"/>
                    <a:pt x="384052" y="1355239"/>
                    <a:pt x="356412" y="1411348"/>
                  </a:cubicBezTo>
                  <a:cubicBezTo>
                    <a:pt x="332858" y="1467776"/>
                    <a:pt x="292325" y="1510799"/>
                    <a:pt x="244642" y="1546928"/>
                  </a:cubicBezTo>
                  <a:cubicBezTo>
                    <a:pt x="227279" y="1560141"/>
                    <a:pt x="212662" y="1573929"/>
                    <a:pt x="202321" y="1592760"/>
                  </a:cubicBezTo>
                  <a:cubicBezTo>
                    <a:pt x="181129" y="1659464"/>
                    <a:pt x="208704" y="1711999"/>
                    <a:pt x="251025" y="1760192"/>
                  </a:cubicBezTo>
                  <a:cubicBezTo>
                    <a:pt x="320283" y="1813684"/>
                    <a:pt x="320985" y="1816748"/>
                    <a:pt x="280069" y="1895389"/>
                  </a:cubicBezTo>
                  <a:cubicBezTo>
                    <a:pt x="274069" y="1906879"/>
                    <a:pt x="19696" y="2580503"/>
                    <a:pt x="2461" y="2670954"/>
                  </a:cubicBezTo>
                  <a:cubicBezTo>
                    <a:pt x="-10752" y="2812151"/>
                    <a:pt x="29080" y="2935475"/>
                    <a:pt x="125658" y="3040352"/>
                  </a:cubicBezTo>
                  <a:cubicBezTo>
                    <a:pt x="169766" y="3088354"/>
                    <a:pt x="219428" y="3130228"/>
                    <a:pt x="267175" y="3174209"/>
                  </a:cubicBezTo>
                  <a:cubicBezTo>
                    <a:pt x="272345" y="3178103"/>
                    <a:pt x="505270" y="3336279"/>
                    <a:pt x="641744" y="3359259"/>
                  </a:cubicBezTo>
                  <a:cubicBezTo>
                    <a:pt x="653872" y="3365260"/>
                    <a:pt x="820347" y="3361429"/>
                    <a:pt x="889988" y="3351471"/>
                  </a:cubicBezTo>
                  <a:cubicBezTo>
                    <a:pt x="908053" y="3358940"/>
                    <a:pt x="1163319" y="3347578"/>
                    <a:pt x="1264621" y="3306151"/>
                  </a:cubicBezTo>
                  <a:cubicBezTo>
                    <a:pt x="1373327" y="3261723"/>
                    <a:pt x="1484013" y="3235935"/>
                    <a:pt x="1600826" y="3237403"/>
                  </a:cubicBezTo>
                  <a:cubicBezTo>
                    <a:pt x="1722172" y="3238935"/>
                    <a:pt x="1841092" y="3260574"/>
                    <a:pt x="1958543" y="3289554"/>
                  </a:cubicBezTo>
                  <a:cubicBezTo>
                    <a:pt x="2077208" y="3318789"/>
                    <a:pt x="2195936" y="3346940"/>
                    <a:pt x="2317090" y="3363664"/>
                  </a:cubicBezTo>
                  <a:cubicBezTo>
                    <a:pt x="2347411" y="3367813"/>
                    <a:pt x="2483374" y="3363600"/>
                    <a:pt x="2521418" y="3366536"/>
                  </a:cubicBezTo>
                  <a:cubicBezTo>
                    <a:pt x="2593102" y="3371962"/>
                    <a:pt x="2662552" y="3347578"/>
                    <a:pt x="2733980" y="3351408"/>
                  </a:cubicBezTo>
                  <a:cubicBezTo>
                    <a:pt x="2798004" y="3368132"/>
                    <a:pt x="2850857" y="3337365"/>
                    <a:pt x="2904860" y="3311129"/>
                  </a:cubicBezTo>
                  <a:cubicBezTo>
                    <a:pt x="2930584" y="3296959"/>
                    <a:pt x="2956372" y="3281320"/>
                    <a:pt x="2974246" y="3258659"/>
                  </a:cubicBezTo>
                  <a:cubicBezTo>
                    <a:pt x="3002396" y="3223105"/>
                    <a:pt x="3037376" y="3217934"/>
                    <a:pt x="3079633" y="3218062"/>
                  </a:cubicBezTo>
                  <a:cubicBezTo>
                    <a:pt x="3132486" y="3218126"/>
                    <a:pt x="3327239" y="3073162"/>
                    <a:pt x="3336814" y="3068375"/>
                  </a:cubicBezTo>
                  <a:cubicBezTo>
                    <a:pt x="3376518" y="3042140"/>
                    <a:pt x="3419030" y="3025288"/>
                    <a:pt x="3467926" y="3029181"/>
                  </a:cubicBezTo>
                  <a:cubicBezTo>
                    <a:pt x="3493204" y="3031160"/>
                    <a:pt x="3516886" y="3041948"/>
                    <a:pt x="3542418" y="3041948"/>
                  </a:cubicBezTo>
                  <a:cubicBezTo>
                    <a:pt x="3600315" y="3028416"/>
                    <a:pt x="3635805" y="2975243"/>
                    <a:pt x="3630316" y="2908985"/>
                  </a:cubicBezTo>
                  <a:lnTo>
                    <a:pt x="3630316" y="2908985"/>
                  </a:lnTo>
                  <a:close/>
                </a:path>
              </a:pathLst>
            </a:custGeom>
            <a:solidFill>
              <a:schemeClr val="accent3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C3B24-62F7-4261-99AD-851599922D4D}"/>
                </a:ext>
              </a:extLst>
            </p:cNvPr>
            <p:cNvSpPr/>
            <p:nvPr/>
          </p:nvSpPr>
          <p:spPr>
            <a:xfrm>
              <a:off x="1226540" y="2374104"/>
              <a:ext cx="1116806" cy="935596"/>
            </a:xfrm>
            <a:custGeom>
              <a:avLst/>
              <a:gdLst>
                <a:gd name="connsiteX0" fmla="*/ 1107302 w 1116806"/>
                <a:gd name="connsiteY0" fmla="*/ 467637 h 935596"/>
                <a:gd name="connsiteX1" fmla="*/ 1085982 w 1116806"/>
                <a:gd name="connsiteY1" fmla="*/ 450210 h 935596"/>
                <a:gd name="connsiteX2" fmla="*/ 974403 w 1116806"/>
                <a:gd name="connsiteY2" fmla="*/ 230946 h 935596"/>
                <a:gd name="connsiteX3" fmla="*/ 927741 w 1116806"/>
                <a:gd name="connsiteY3" fmla="*/ 120835 h 935596"/>
                <a:gd name="connsiteX4" fmla="*/ 861738 w 1116806"/>
                <a:gd name="connsiteY4" fmla="*/ 43215 h 935596"/>
                <a:gd name="connsiteX5" fmla="*/ 871249 w 1116806"/>
                <a:gd name="connsiteY5" fmla="*/ 8298 h 935596"/>
                <a:gd name="connsiteX6" fmla="*/ 785395 w 1116806"/>
                <a:gd name="connsiteY6" fmla="*/ 0 h 935596"/>
                <a:gd name="connsiteX7" fmla="*/ 777543 w 1116806"/>
                <a:gd name="connsiteY7" fmla="*/ 14171 h 935596"/>
                <a:gd name="connsiteX8" fmla="*/ 786544 w 1116806"/>
                <a:gd name="connsiteY8" fmla="*/ 31533 h 935596"/>
                <a:gd name="connsiteX9" fmla="*/ 763245 w 1116806"/>
                <a:gd name="connsiteY9" fmla="*/ 108388 h 935596"/>
                <a:gd name="connsiteX10" fmla="*/ 575322 w 1116806"/>
                <a:gd name="connsiteY10" fmla="*/ 305885 h 935596"/>
                <a:gd name="connsiteX11" fmla="*/ 256734 w 1116806"/>
                <a:gd name="connsiteY11" fmla="*/ 419571 h 935596"/>
                <a:gd name="connsiteX12" fmla="*/ 240904 w 1116806"/>
                <a:gd name="connsiteY12" fmla="*/ 443636 h 935596"/>
                <a:gd name="connsiteX13" fmla="*/ 226861 w 1116806"/>
                <a:gd name="connsiteY13" fmla="*/ 448359 h 935596"/>
                <a:gd name="connsiteX14" fmla="*/ 214094 w 1116806"/>
                <a:gd name="connsiteY14" fmla="*/ 448997 h 935596"/>
                <a:gd name="connsiteX15" fmla="*/ 161305 w 1116806"/>
                <a:gd name="connsiteY15" fmla="*/ 457870 h 935596"/>
                <a:gd name="connsiteX16" fmla="*/ 102515 w 1116806"/>
                <a:gd name="connsiteY16" fmla="*/ 510851 h 935596"/>
                <a:gd name="connsiteX17" fmla="*/ 1724 w 1116806"/>
                <a:gd name="connsiteY17" fmla="*/ 630729 h 935596"/>
                <a:gd name="connsiteX18" fmla="*/ 8681 w 1116806"/>
                <a:gd name="connsiteY18" fmla="*/ 642538 h 935596"/>
                <a:gd name="connsiteX19" fmla="*/ 78897 w 1116806"/>
                <a:gd name="connsiteY19" fmla="*/ 617962 h 935596"/>
                <a:gd name="connsiteX20" fmla="*/ 216647 w 1116806"/>
                <a:gd name="connsiteY20" fmla="*/ 550810 h 935596"/>
                <a:gd name="connsiteX21" fmla="*/ 261777 w 1116806"/>
                <a:gd name="connsiteY21" fmla="*/ 558151 h 935596"/>
                <a:gd name="connsiteX22" fmla="*/ 261777 w 1116806"/>
                <a:gd name="connsiteY22" fmla="*/ 558151 h 935596"/>
                <a:gd name="connsiteX23" fmla="*/ 273586 w 1116806"/>
                <a:gd name="connsiteY23" fmla="*/ 581322 h 935596"/>
                <a:gd name="connsiteX24" fmla="*/ 318779 w 1116806"/>
                <a:gd name="connsiteY24" fmla="*/ 887016 h 935596"/>
                <a:gd name="connsiteX25" fmla="*/ 329695 w 1116806"/>
                <a:gd name="connsiteY25" fmla="*/ 889441 h 935596"/>
                <a:gd name="connsiteX26" fmla="*/ 348015 w 1116806"/>
                <a:gd name="connsiteY26" fmla="*/ 828354 h 935596"/>
                <a:gd name="connsiteX27" fmla="*/ 394038 w 1116806"/>
                <a:gd name="connsiteY27" fmla="*/ 589557 h 935596"/>
                <a:gd name="connsiteX28" fmla="*/ 536448 w 1116806"/>
                <a:gd name="connsiteY28" fmla="*/ 833588 h 935596"/>
                <a:gd name="connsiteX29" fmla="*/ 586940 w 1116806"/>
                <a:gd name="connsiteY29" fmla="*/ 918485 h 935596"/>
                <a:gd name="connsiteX30" fmla="*/ 615664 w 1116806"/>
                <a:gd name="connsiteY30" fmla="*/ 934826 h 935596"/>
                <a:gd name="connsiteX31" fmla="*/ 631878 w 1116806"/>
                <a:gd name="connsiteY31" fmla="*/ 906421 h 935596"/>
                <a:gd name="connsiteX32" fmla="*/ 614770 w 1116806"/>
                <a:gd name="connsiteY32" fmla="*/ 785714 h 935596"/>
                <a:gd name="connsiteX33" fmla="*/ 599578 w 1116806"/>
                <a:gd name="connsiteY33" fmla="*/ 490425 h 935596"/>
                <a:gd name="connsiteX34" fmla="*/ 783863 w 1116806"/>
                <a:gd name="connsiteY34" fmla="*/ 655304 h 935596"/>
                <a:gd name="connsiteX35" fmla="*/ 888420 w 1116806"/>
                <a:gd name="connsiteY35" fmla="*/ 740457 h 935596"/>
                <a:gd name="connsiteX36" fmla="*/ 924358 w 1116806"/>
                <a:gd name="connsiteY36" fmla="*/ 749010 h 935596"/>
                <a:gd name="connsiteX37" fmla="*/ 938720 w 1116806"/>
                <a:gd name="connsiteY37" fmla="*/ 711604 h 935596"/>
                <a:gd name="connsiteX38" fmla="*/ 885867 w 1116806"/>
                <a:gd name="connsiteY38" fmla="*/ 573024 h 935596"/>
                <a:gd name="connsiteX39" fmla="*/ 800395 w 1116806"/>
                <a:gd name="connsiteY39" fmla="*/ 371569 h 935596"/>
                <a:gd name="connsiteX40" fmla="*/ 974211 w 1116806"/>
                <a:gd name="connsiteY40" fmla="*/ 467062 h 935596"/>
                <a:gd name="connsiteX41" fmla="*/ 1084258 w 1116806"/>
                <a:gd name="connsiteY41" fmla="*/ 508936 h 935596"/>
                <a:gd name="connsiteX42" fmla="*/ 1113621 w 1116806"/>
                <a:gd name="connsiteY42" fmla="*/ 495723 h 935596"/>
                <a:gd name="connsiteX43" fmla="*/ 1107302 w 1116806"/>
                <a:gd name="connsiteY43" fmla="*/ 467637 h 935596"/>
                <a:gd name="connsiteX44" fmla="*/ 1107302 w 1116806"/>
                <a:gd name="connsiteY44" fmla="*/ 467637 h 93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16806" h="935596">
                  <a:moveTo>
                    <a:pt x="1107302" y="467637"/>
                  </a:moveTo>
                  <a:cubicBezTo>
                    <a:pt x="1100663" y="461317"/>
                    <a:pt x="1093067" y="455955"/>
                    <a:pt x="1085982" y="450210"/>
                  </a:cubicBezTo>
                  <a:cubicBezTo>
                    <a:pt x="1083365" y="450210"/>
                    <a:pt x="974403" y="230946"/>
                    <a:pt x="974403" y="230946"/>
                  </a:cubicBezTo>
                  <a:cubicBezTo>
                    <a:pt x="974211" y="230052"/>
                    <a:pt x="963551" y="145985"/>
                    <a:pt x="927741" y="120835"/>
                  </a:cubicBezTo>
                  <a:cubicBezTo>
                    <a:pt x="898442" y="100217"/>
                    <a:pt x="884909" y="68045"/>
                    <a:pt x="861738" y="43215"/>
                  </a:cubicBezTo>
                  <a:cubicBezTo>
                    <a:pt x="852227" y="33001"/>
                    <a:pt x="838631" y="11681"/>
                    <a:pt x="871249" y="8298"/>
                  </a:cubicBezTo>
                  <a:cubicBezTo>
                    <a:pt x="842652" y="5490"/>
                    <a:pt x="813992" y="2809"/>
                    <a:pt x="785395" y="0"/>
                  </a:cubicBezTo>
                  <a:cubicBezTo>
                    <a:pt x="778820" y="2490"/>
                    <a:pt x="777480" y="7915"/>
                    <a:pt x="777543" y="14171"/>
                  </a:cubicBezTo>
                  <a:cubicBezTo>
                    <a:pt x="780799" y="19916"/>
                    <a:pt x="783926" y="25661"/>
                    <a:pt x="786544" y="31533"/>
                  </a:cubicBezTo>
                  <a:lnTo>
                    <a:pt x="763245" y="108388"/>
                  </a:lnTo>
                  <a:cubicBezTo>
                    <a:pt x="763245" y="108388"/>
                    <a:pt x="576854" y="304736"/>
                    <a:pt x="575322" y="305885"/>
                  </a:cubicBezTo>
                  <a:cubicBezTo>
                    <a:pt x="574045" y="306843"/>
                    <a:pt x="263564" y="418677"/>
                    <a:pt x="256734" y="419571"/>
                  </a:cubicBezTo>
                  <a:cubicBezTo>
                    <a:pt x="253989" y="431380"/>
                    <a:pt x="248564" y="439104"/>
                    <a:pt x="240904" y="443636"/>
                  </a:cubicBezTo>
                  <a:lnTo>
                    <a:pt x="226861" y="448359"/>
                  </a:lnTo>
                  <a:cubicBezTo>
                    <a:pt x="222839" y="448934"/>
                    <a:pt x="218690" y="449253"/>
                    <a:pt x="214094" y="448997"/>
                  </a:cubicBezTo>
                  <a:cubicBezTo>
                    <a:pt x="196093" y="448295"/>
                    <a:pt x="178156" y="450593"/>
                    <a:pt x="161305" y="457870"/>
                  </a:cubicBezTo>
                  <a:cubicBezTo>
                    <a:pt x="158879" y="463551"/>
                    <a:pt x="102515" y="510851"/>
                    <a:pt x="102515" y="510851"/>
                  </a:cubicBezTo>
                  <a:lnTo>
                    <a:pt x="1724" y="630729"/>
                  </a:lnTo>
                  <a:cubicBezTo>
                    <a:pt x="-2681" y="636027"/>
                    <a:pt x="1979" y="643814"/>
                    <a:pt x="8681" y="642538"/>
                  </a:cubicBezTo>
                  <a:lnTo>
                    <a:pt x="78897" y="617962"/>
                  </a:lnTo>
                  <a:lnTo>
                    <a:pt x="216647" y="550810"/>
                  </a:lnTo>
                  <a:cubicBezTo>
                    <a:pt x="231712" y="543470"/>
                    <a:pt x="249776" y="546406"/>
                    <a:pt x="261777" y="558151"/>
                  </a:cubicBezTo>
                  <a:lnTo>
                    <a:pt x="261777" y="558151"/>
                  </a:lnTo>
                  <a:cubicBezTo>
                    <a:pt x="268096" y="564407"/>
                    <a:pt x="272246" y="572513"/>
                    <a:pt x="273586" y="581322"/>
                  </a:cubicBezTo>
                  <a:lnTo>
                    <a:pt x="318779" y="887016"/>
                  </a:lnTo>
                  <a:cubicBezTo>
                    <a:pt x="319609" y="892442"/>
                    <a:pt x="326758" y="894037"/>
                    <a:pt x="329695" y="889441"/>
                  </a:cubicBezTo>
                  <a:cubicBezTo>
                    <a:pt x="336269" y="879037"/>
                    <a:pt x="344568" y="860206"/>
                    <a:pt x="348015" y="828354"/>
                  </a:cubicBezTo>
                  <a:cubicBezTo>
                    <a:pt x="354015" y="772373"/>
                    <a:pt x="394038" y="589557"/>
                    <a:pt x="394038" y="589557"/>
                  </a:cubicBezTo>
                  <a:cubicBezTo>
                    <a:pt x="394038" y="589557"/>
                    <a:pt x="538108" y="832567"/>
                    <a:pt x="536448" y="833588"/>
                  </a:cubicBezTo>
                  <a:cubicBezTo>
                    <a:pt x="553236" y="861866"/>
                    <a:pt x="569577" y="890527"/>
                    <a:pt x="586940" y="918485"/>
                  </a:cubicBezTo>
                  <a:cubicBezTo>
                    <a:pt x="593195" y="928571"/>
                    <a:pt x="601557" y="938465"/>
                    <a:pt x="615664" y="934826"/>
                  </a:cubicBezTo>
                  <a:cubicBezTo>
                    <a:pt x="629963" y="931060"/>
                    <a:pt x="630729" y="918741"/>
                    <a:pt x="631878" y="906421"/>
                  </a:cubicBezTo>
                  <a:cubicBezTo>
                    <a:pt x="635580" y="864738"/>
                    <a:pt x="622686" y="825609"/>
                    <a:pt x="614770" y="785714"/>
                  </a:cubicBezTo>
                  <a:cubicBezTo>
                    <a:pt x="613558" y="786416"/>
                    <a:pt x="579280" y="648729"/>
                    <a:pt x="599578" y="490425"/>
                  </a:cubicBezTo>
                  <a:cubicBezTo>
                    <a:pt x="600217" y="485254"/>
                    <a:pt x="785905" y="653070"/>
                    <a:pt x="783863" y="655304"/>
                  </a:cubicBezTo>
                  <a:cubicBezTo>
                    <a:pt x="818077" y="682114"/>
                    <a:pt x="857845" y="709243"/>
                    <a:pt x="888420" y="740457"/>
                  </a:cubicBezTo>
                  <a:cubicBezTo>
                    <a:pt x="897357" y="749585"/>
                    <a:pt x="910315" y="757500"/>
                    <a:pt x="924358" y="749010"/>
                  </a:cubicBezTo>
                  <a:cubicBezTo>
                    <a:pt x="938401" y="740520"/>
                    <a:pt x="939295" y="728137"/>
                    <a:pt x="938720" y="711604"/>
                  </a:cubicBezTo>
                  <a:cubicBezTo>
                    <a:pt x="937061" y="659645"/>
                    <a:pt x="912038" y="614834"/>
                    <a:pt x="885867" y="573024"/>
                  </a:cubicBezTo>
                  <a:lnTo>
                    <a:pt x="800395" y="371569"/>
                  </a:lnTo>
                  <a:cubicBezTo>
                    <a:pt x="815396" y="369398"/>
                    <a:pt x="902208" y="443317"/>
                    <a:pt x="974211" y="467062"/>
                  </a:cubicBezTo>
                  <a:cubicBezTo>
                    <a:pt x="1007787" y="489276"/>
                    <a:pt x="1047746" y="494638"/>
                    <a:pt x="1084258" y="508936"/>
                  </a:cubicBezTo>
                  <a:cubicBezTo>
                    <a:pt x="1098493" y="514554"/>
                    <a:pt x="1107046" y="506192"/>
                    <a:pt x="1113621" y="495723"/>
                  </a:cubicBezTo>
                  <a:cubicBezTo>
                    <a:pt x="1120388" y="484999"/>
                    <a:pt x="1115472" y="475360"/>
                    <a:pt x="1107302" y="467637"/>
                  </a:cubicBezTo>
                  <a:lnTo>
                    <a:pt x="1107302" y="4676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62F9A4-0F8F-4B82-9D95-192E9E1F6ED5}"/>
                </a:ext>
              </a:extLst>
            </p:cNvPr>
            <p:cNvSpPr/>
            <p:nvPr/>
          </p:nvSpPr>
          <p:spPr>
            <a:xfrm>
              <a:off x="1004231" y="1504056"/>
              <a:ext cx="2279440" cy="1884645"/>
            </a:xfrm>
            <a:custGeom>
              <a:avLst/>
              <a:gdLst>
                <a:gd name="connsiteX0" fmla="*/ 2099367 w 2279440"/>
                <a:gd name="connsiteY0" fmla="*/ 12 h 1884645"/>
                <a:gd name="connsiteX1" fmla="*/ 1952807 w 2279440"/>
                <a:gd name="connsiteY1" fmla="*/ 80696 h 1884645"/>
                <a:gd name="connsiteX2" fmla="*/ 1253012 w 2279440"/>
                <a:gd name="connsiteY2" fmla="*/ 344707 h 1884645"/>
                <a:gd name="connsiteX3" fmla="*/ 622220 w 2279440"/>
                <a:gd name="connsiteY3" fmla="*/ 497139 h 1884645"/>
                <a:gd name="connsiteX4" fmla="*/ 678137 w 2279440"/>
                <a:gd name="connsiteY4" fmla="*/ 617718 h 1884645"/>
                <a:gd name="connsiteX5" fmla="*/ 621453 w 2279440"/>
                <a:gd name="connsiteY5" fmla="*/ 945562 h 1884645"/>
                <a:gd name="connsiteX6" fmla="*/ 463979 w 2279440"/>
                <a:gd name="connsiteY6" fmla="*/ 878601 h 1884645"/>
                <a:gd name="connsiteX7" fmla="*/ 314100 w 2279440"/>
                <a:gd name="connsiteY7" fmla="*/ 761597 h 1884645"/>
                <a:gd name="connsiteX8" fmla="*/ 300185 w 2279440"/>
                <a:gd name="connsiteY8" fmla="*/ 742319 h 1884645"/>
                <a:gd name="connsiteX9" fmla="*/ 252183 w 2279440"/>
                <a:gd name="connsiteY9" fmla="*/ 743021 h 1884645"/>
                <a:gd name="connsiteX10" fmla="*/ 207117 w 2279440"/>
                <a:gd name="connsiteY10" fmla="*/ 812982 h 1884645"/>
                <a:gd name="connsiteX11" fmla="*/ 59217 w 2279440"/>
                <a:gd name="connsiteY11" fmla="*/ 1134251 h 1884645"/>
                <a:gd name="connsiteX12" fmla="*/ 1002 w 2279440"/>
                <a:gd name="connsiteY12" fmla="*/ 1520820 h 1884645"/>
                <a:gd name="connsiteX13" fmla="*/ 48430 w 2279440"/>
                <a:gd name="connsiteY13" fmla="*/ 1739829 h 1884645"/>
                <a:gd name="connsiteX14" fmla="*/ 205585 w 2279440"/>
                <a:gd name="connsiteY14" fmla="*/ 1879622 h 1884645"/>
                <a:gd name="connsiteX15" fmla="*/ 427850 w 2279440"/>
                <a:gd name="connsiteY15" fmla="*/ 1854600 h 1884645"/>
                <a:gd name="connsiteX16" fmla="*/ 533620 w 2279440"/>
                <a:gd name="connsiteY16" fmla="*/ 1815471 h 1884645"/>
                <a:gd name="connsiteX17" fmla="*/ 759140 w 2279440"/>
                <a:gd name="connsiteY17" fmla="*/ 1703062 h 1884645"/>
                <a:gd name="connsiteX18" fmla="*/ 990341 w 2279440"/>
                <a:gd name="connsiteY18" fmla="*/ 1537289 h 1884645"/>
                <a:gd name="connsiteX19" fmla="*/ 887316 w 2279440"/>
                <a:gd name="connsiteY19" fmla="*/ 1291215 h 1884645"/>
                <a:gd name="connsiteX20" fmla="*/ 868102 w 2279440"/>
                <a:gd name="connsiteY20" fmla="*/ 1245383 h 1884645"/>
                <a:gd name="connsiteX21" fmla="*/ 796865 w 2279440"/>
                <a:gd name="connsiteY21" fmla="*/ 1253681 h 1884645"/>
                <a:gd name="connsiteX22" fmla="*/ 713181 w 2279440"/>
                <a:gd name="connsiteY22" fmla="*/ 1264150 h 1884645"/>
                <a:gd name="connsiteX23" fmla="*/ 503874 w 2279440"/>
                <a:gd name="connsiteY23" fmla="*/ 1314130 h 1884645"/>
                <a:gd name="connsiteX24" fmla="*/ 430722 w 2279440"/>
                <a:gd name="connsiteY24" fmla="*/ 1338387 h 1884645"/>
                <a:gd name="connsiteX25" fmla="*/ 376528 w 2279440"/>
                <a:gd name="connsiteY25" fmla="*/ 1344195 h 1884645"/>
                <a:gd name="connsiteX26" fmla="*/ 444191 w 2279440"/>
                <a:gd name="connsiteY26" fmla="*/ 1266256 h 1884645"/>
                <a:gd name="connsiteX27" fmla="*/ 484405 w 2279440"/>
                <a:gd name="connsiteY27" fmla="*/ 1286427 h 1884645"/>
                <a:gd name="connsiteX28" fmla="*/ 606198 w 2279440"/>
                <a:gd name="connsiteY28" fmla="*/ 1253745 h 1884645"/>
                <a:gd name="connsiteX29" fmla="*/ 697733 w 2279440"/>
                <a:gd name="connsiteY29" fmla="*/ 1215063 h 1884645"/>
                <a:gd name="connsiteX30" fmla="*/ 992703 w 2279440"/>
                <a:gd name="connsiteY30" fmla="*/ 935030 h 1884645"/>
                <a:gd name="connsiteX31" fmla="*/ 1022130 w 2279440"/>
                <a:gd name="connsiteY31" fmla="*/ 797981 h 1884645"/>
                <a:gd name="connsiteX32" fmla="*/ 1249501 w 2279440"/>
                <a:gd name="connsiteY32" fmla="*/ 834685 h 1884645"/>
                <a:gd name="connsiteX33" fmla="*/ 2279438 w 2279440"/>
                <a:gd name="connsiteY33" fmla="*/ 317259 h 1884645"/>
                <a:gd name="connsiteX34" fmla="*/ 2099367 w 2279440"/>
                <a:gd name="connsiteY34" fmla="*/ 12 h 1884645"/>
                <a:gd name="connsiteX35" fmla="*/ 2099367 w 2279440"/>
                <a:gd name="connsiteY35" fmla="*/ 12 h 188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79440" h="1884645">
                  <a:moveTo>
                    <a:pt x="2099367" y="12"/>
                  </a:moveTo>
                  <a:cubicBezTo>
                    <a:pt x="2050535" y="26949"/>
                    <a:pt x="2002469" y="55354"/>
                    <a:pt x="1952807" y="80696"/>
                  </a:cubicBezTo>
                  <a:cubicBezTo>
                    <a:pt x="1729330" y="194637"/>
                    <a:pt x="1493022" y="274938"/>
                    <a:pt x="1253012" y="344707"/>
                  </a:cubicBezTo>
                  <a:cubicBezTo>
                    <a:pt x="1045109" y="405156"/>
                    <a:pt x="835356" y="458073"/>
                    <a:pt x="622220" y="497139"/>
                  </a:cubicBezTo>
                  <a:cubicBezTo>
                    <a:pt x="654200" y="531098"/>
                    <a:pt x="674881" y="570993"/>
                    <a:pt x="678137" y="617718"/>
                  </a:cubicBezTo>
                  <a:cubicBezTo>
                    <a:pt x="685860" y="732234"/>
                    <a:pt x="669839" y="842153"/>
                    <a:pt x="621453" y="945562"/>
                  </a:cubicBezTo>
                  <a:cubicBezTo>
                    <a:pt x="586027" y="954371"/>
                    <a:pt x="494172" y="888304"/>
                    <a:pt x="463979" y="878601"/>
                  </a:cubicBezTo>
                  <a:cubicBezTo>
                    <a:pt x="399636" y="858111"/>
                    <a:pt x="349463" y="819365"/>
                    <a:pt x="314100" y="761597"/>
                  </a:cubicBezTo>
                  <a:cubicBezTo>
                    <a:pt x="309951" y="754830"/>
                    <a:pt x="305164" y="748575"/>
                    <a:pt x="300185" y="742319"/>
                  </a:cubicBezTo>
                  <a:cubicBezTo>
                    <a:pt x="283780" y="721638"/>
                    <a:pt x="268269" y="722276"/>
                    <a:pt x="252183" y="743021"/>
                  </a:cubicBezTo>
                  <a:cubicBezTo>
                    <a:pt x="235076" y="765107"/>
                    <a:pt x="223458" y="790513"/>
                    <a:pt x="207117" y="812982"/>
                  </a:cubicBezTo>
                  <a:cubicBezTo>
                    <a:pt x="145327" y="914284"/>
                    <a:pt x="101474" y="1024012"/>
                    <a:pt x="59217" y="1134251"/>
                  </a:cubicBezTo>
                  <a:cubicBezTo>
                    <a:pt x="19832" y="1260064"/>
                    <a:pt x="-5445" y="1388048"/>
                    <a:pt x="1002" y="1520820"/>
                  </a:cubicBezTo>
                  <a:cubicBezTo>
                    <a:pt x="1959" y="1540353"/>
                    <a:pt x="31195" y="1686912"/>
                    <a:pt x="48430" y="1739829"/>
                  </a:cubicBezTo>
                  <a:cubicBezTo>
                    <a:pt x="73388" y="1816683"/>
                    <a:pt x="125284" y="1863345"/>
                    <a:pt x="205585" y="1879622"/>
                  </a:cubicBezTo>
                  <a:cubicBezTo>
                    <a:pt x="282822" y="1895197"/>
                    <a:pt x="354698" y="1871069"/>
                    <a:pt x="427850" y="1854600"/>
                  </a:cubicBezTo>
                  <a:cubicBezTo>
                    <a:pt x="476043" y="1840876"/>
                    <a:pt x="528003" y="1817896"/>
                    <a:pt x="533620" y="1815471"/>
                  </a:cubicBezTo>
                  <a:cubicBezTo>
                    <a:pt x="630454" y="1776022"/>
                    <a:pt x="737629" y="1714807"/>
                    <a:pt x="759140" y="1703062"/>
                  </a:cubicBezTo>
                  <a:cubicBezTo>
                    <a:pt x="822973" y="1668337"/>
                    <a:pt x="944701" y="1583376"/>
                    <a:pt x="990341" y="1537289"/>
                  </a:cubicBezTo>
                  <a:cubicBezTo>
                    <a:pt x="974575" y="1499628"/>
                    <a:pt x="919296" y="1362516"/>
                    <a:pt x="887316" y="1291215"/>
                  </a:cubicBezTo>
                  <a:cubicBezTo>
                    <a:pt x="880869" y="1276852"/>
                    <a:pt x="878379" y="1268490"/>
                    <a:pt x="868102" y="1245383"/>
                  </a:cubicBezTo>
                  <a:cubicBezTo>
                    <a:pt x="842824" y="1245383"/>
                    <a:pt x="823100" y="1254192"/>
                    <a:pt x="796865" y="1253681"/>
                  </a:cubicBezTo>
                  <a:cubicBezTo>
                    <a:pt x="770502" y="1253873"/>
                    <a:pt x="740884" y="1257766"/>
                    <a:pt x="713181" y="1264150"/>
                  </a:cubicBezTo>
                  <a:cubicBezTo>
                    <a:pt x="655540" y="1275129"/>
                    <a:pt x="586473" y="1291789"/>
                    <a:pt x="503874" y="1314130"/>
                  </a:cubicBezTo>
                  <a:cubicBezTo>
                    <a:pt x="482426" y="1319812"/>
                    <a:pt x="452872" y="1335450"/>
                    <a:pt x="430722" y="1338387"/>
                  </a:cubicBezTo>
                  <a:cubicBezTo>
                    <a:pt x="415275" y="1340366"/>
                    <a:pt x="393572" y="1361175"/>
                    <a:pt x="376528" y="1344195"/>
                  </a:cubicBezTo>
                  <a:cubicBezTo>
                    <a:pt x="371869" y="1336280"/>
                    <a:pt x="386614" y="1277427"/>
                    <a:pt x="444191" y="1266256"/>
                  </a:cubicBezTo>
                  <a:cubicBezTo>
                    <a:pt x="448914" y="1283427"/>
                    <a:pt x="466149" y="1283682"/>
                    <a:pt x="484405" y="1286427"/>
                  </a:cubicBezTo>
                  <a:cubicBezTo>
                    <a:pt x="493789" y="1287129"/>
                    <a:pt x="598091" y="1259234"/>
                    <a:pt x="606198" y="1253745"/>
                  </a:cubicBezTo>
                  <a:cubicBezTo>
                    <a:pt x="640795" y="1244042"/>
                    <a:pt x="697669" y="1214807"/>
                    <a:pt x="697733" y="1215063"/>
                  </a:cubicBezTo>
                  <a:cubicBezTo>
                    <a:pt x="847420" y="1110250"/>
                    <a:pt x="915849" y="1061609"/>
                    <a:pt x="992703" y="935030"/>
                  </a:cubicBezTo>
                  <a:cubicBezTo>
                    <a:pt x="1013321" y="870048"/>
                    <a:pt x="1013576" y="846685"/>
                    <a:pt x="1022130" y="797981"/>
                  </a:cubicBezTo>
                  <a:cubicBezTo>
                    <a:pt x="1097133" y="815280"/>
                    <a:pt x="1173094" y="825557"/>
                    <a:pt x="1249501" y="834685"/>
                  </a:cubicBezTo>
                  <a:cubicBezTo>
                    <a:pt x="1668689" y="884985"/>
                    <a:pt x="2070259" y="683849"/>
                    <a:pt x="2279438" y="317259"/>
                  </a:cubicBezTo>
                  <a:cubicBezTo>
                    <a:pt x="2280204" y="301045"/>
                    <a:pt x="2116793" y="-2159"/>
                    <a:pt x="2099367" y="12"/>
                  </a:cubicBezTo>
                  <a:lnTo>
                    <a:pt x="2099367" y="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A9AADE-94AE-40E1-BA62-8A343F939CE9}"/>
                </a:ext>
              </a:extLst>
            </p:cNvPr>
            <p:cNvSpPr/>
            <p:nvPr/>
          </p:nvSpPr>
          <p:spPr>
            <a:xfrm>
              <a:off x="1491636" y="2370721"/>
              <a:ext cx="551599" cy="422060"/>
            </a:xfrm>
            <a:custGeom>
              <a:avLst/>
              <a:gdLst>
                <a:gd name="connsiteX0" fmla="*/ 541363 w 551599"/>
                <a:gd name="connsiteY0" fmla="*/ 102706 h 422060"/>
                <a:gd name="connsiteX1" fmla="*/ 539831 w 551599"/>
                <a:gd name="connsiteY1" fmla="*/ 61535 h 422060"/>
                <a:gd name="connsiteX2" fmla="*/ 523490 w 551599"/>
                <a:gd name="connsiteY2" fmla="*/ 0 h 422060"/>
                <a:gd name="connsiteX3" fmla="*/ 509638 w 551599"/>
                <a:gd name="connsiteY3" fmla="*/ 49343 h 422060"/>
                <a:gd name="connsiteX4" fmla="*/ 470892 w 551599"/>
                <a:gd name="connsiteY4" fmla="*/ 116941 h 422060"/>
                <a:gd name="connsiteX5" fmla="*/ 403357 w 551599"/>
                <a:gd name="connsiteY5" fmla="*/ 210009 h 422060"/>
                <a:gd name="connsiteX6" fmla="*/ 218882 w 551599"/>
                <a:gd name="connsiteY6" fmla="*/ 339461 h 422060"/>
                <a:gd name="connsiteX7" fmla="*/ 0 w 551599"/>
                <a:gd name="connsiteY7" fmla="*/ 416698 h 422060"/>
                <a:gd name="connsiteX8" fmla="*/ 54385 w 551599"/>
                <a:gd name="connsiteY8" fmla="*/ 422060 h 422060"/>
                <a:gd name="connsiteX9" fmla="*/ 222265 w 551599"/>
                <a:gd name="connsiteY9" fmla="*/ 394165 h 422060"/>
                <a:gd name="connsiteX10" fmla="*/ 222456 w 551599"/>
                <a:gd name="connsiteY10" fmla="*/ 394995 h 422060"/>
                <a:gd name="connsiteX11" fmla="*/ 305119 w 551599"/>
                <a:gd name="connsiteY11" fmla="*/ 384144 h 422060"/>
                <a:gd name="connsiteX12" fmla="*/ 337610 w 551599"/>
                <a:gd name="connsiteY12" fmla="*/ 362122 h 422060"/>
                <a:gd name="connsiteX13" fmla="*/ 536065 w 551599"/>
                <a:gd name="connsiteY13" fmla="*/ 177071 h 422060"/>
                <a:gd name="connsiteX14" fmla="*/ 541363 w 551599"/>
                <a:gd name="connsiteY14" fmla="*/ 102706 h 422060"/>
                <a:gd name="connsiteX15" fmla="*/ 541363 w 551599"/>
                <a:gd name="connsiteY15" fmla="*/ 102706 h 4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599" h="422060">
                  <a:moveTo>
                    <a:pt x="541363" y="102706"/>
                  </a:moveTo>
                  <a:cubicBezTo>
                    <a:pt x="532873" y="89302"/>
                    <a:pt x="531533" y="75705"/>
                    <a:pt x="539831" y="61535"/>
                  </a:cubicBezTo>
                  <a:cubicBezTo>
                    <a:pt x="554768" y="36129"/>
                    <a:pt x="547363" y="5681"/>
                    <a:pt x="523490" y="0"/>
                  </a:cubicBezTo>
                  <a:cubicBezTo>
                    <a:pt x="519915" y="17362"/>
                    <a:pt x="509894" y="38491"/>
                    <a:pt x="509638" y="49343"/>
                  </a:cubicBezTo>
                  <a:cubicBezTo>
                    <a:pt x="503255" y="60705"/>
                    <a:pt x="476829" y="108451"/>
                    <a:pt x="470892" y="116941"/>
                  </a:cubicBezTo>
                  <a:cubicBezTo>
                    <a:pt x="433869" y="169922"/>
                    <a:pt x="435274" y="184667"/>
                    <a:pt x="403357" y="210009"/>
                  </a:cubicBezTo>
                  <a:cubicBezTo>
                    <a:pt x="322865" y="273778"/>
                    <a:pt x="309970" y="296183"/>
                    <a:pt x="218882" y="339461"/>
                  </a:cubicBezTo>
                  <a:cubicBezTo>
                    <a:pt x="218882" y="339461"/>
                    <a:pt x="134878" y="388931"/>
                    <a:pt x="0" y="416698"/>
                  </a:cubicBezTo>
                  <a:cubicBezTo>
                    <a:pt x="20426" y="422060"/>
                    <a:pt x="48577" y="422060"/>
                    <a:pt x="54385" y="422060"/>
                  </a:cubicBezTo>
                  <a:cubicBezTo>
                    <a:pt x="111452" y="422124"/>
                    <a:pt x="183071" y="402591"/>
                    <a:pt x="222265" y="394165"/>
                  </a:cubicBezTo>
                  <a:cubicBezTo>
                    <a:pt x="222265" y="394421"/>
                    <a:pt x="222329" y="394740"/>
                    <a:pt x="222456" y="394995"/>
                  </a:cubicBezTo>
                  <a:cubicBezTo>
                    <a:pt x="249968" y="391421"/>
                    <a:pt x="277608" y="387718"/>
                    <a:pt x="305119" y="384144"/>
                  </a:cubicBezTo>
                  <a:cubicBezTo>
                    <a:pt x="315907" y="376739"/>
                    <a:pt x="326375" y="368696"/>
                    <a:pt x="337610" y="362122"/>
                  </a:cubicBezTo>
                  <a:cubicBezTo>
                    <a:pt x="417273" y="314886"/>
                    <a:pt x="485893" y="256926"/>
                    <a:pt x="536065" y="177071"/>
                  </a:cubicBezTo>
                  <a:cubicBezTo>
                    <a:pt x="552981" y="149751"/>
                    <a:pt x="558023" y="128878"/>
                    <a:pt x="541363" y="102706"/>
                  </a:cubicBezTo>
                  <a:lnTo>
                    <a:pt x="541363" y="102706"/>
                  </a:lnTo>
                  <a:close/>
                </a:path>
              </a:pathLst>
            </a:custGeom>
            <a:solidFill>
              <a:srgbClr val="FE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10F067-6EC6-4C8D-9E8D-B55154BA8211}"/>
                </a:ext>
              </a:extLst>
            </p:cNvPr>
            <p:cNvSpPr/>
            <p:nvPr/>
          </p:nvSpPr>
          <p:spPr>
            <a:xfrm>
              <a:off x="1595300" y="2374104"/>
              <a:ext cx="420590" cy="387016"/>
            </a:xfrm>
            <a:custGeom>
              <a:avLst/>
              <a:gdLst>
                <a:gd name="connsiteX0" fmla="*/ 0 w 420590"/>
                <a:gd name="connsiteY0" fmla="*/ 387016 h 387016"/>
                <a:gd name="connsiteX1" fmla="*/ 366462 w 420590"/>
                <a:gd name="connsiteY1" fmla="*/ 116750 h 387016"/>
                <a:gd name="connsiteX2" fmla="*/ 396527 w 420590"/>
                <a:gd name="connsiteY2" fmla="*/ 65428 h 387016"/>
                <a:gd name="connsiteX3" fmla="*/ 418996 w 420590"/>
                <a:gd name="connsiteY3" fmla="*/ 0 h 387016"/>
                <a:gd name="connsiteX4" fmla="*/ 416890 w 420590"/>
                <a:gd name="connsiteY4" fmla="*/ 90131 h 387016"/>
                <a:gd name="connsiteX5" fmla="*/ 331482 w 420590"/>
                <a:gd name="connsiteY5" fmla="*/ 223286 h 387016"/>
                <a:gd name="connsiteX6" fmla="*/ 194114 w 420590"/>
                <a:gd name="connsiteY6" fmla="*/ 322992 h 387016"/>
                <a:gd name="connsiteX7" fmla="*/ 0 w 420590"/>
                <a:gd name="connsiteY7" fmla="*/ 387016 h 387016"/>
                <a:gd name="connsiteX8" fmla="*/ 0 w 420590"/>
                <a:gd name="connsiteY8" fmla="*/ 387016 h 3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590" h="387016">
                  <a:moveTo>
                    <a:pt x="0" y="387016"/>
                  </a:moveTo>
                  <a:cubicBezTo>
                    <a:pt x="162198" y="330141"/>
                    <a:pt x="295544" y="208413"/>
                    <a:pt x="366462" y="116750"/>
                  </a:cubicBezTo>
                  <a:cubicBezTo>
                    <a:pt x="378527" y="101174"/>
                    <a:pt x="386569" y="82599"/>
                    <a:pt x="396527" y="65428"/>
                  </a:cubicBezTo>
                  <a:cubicBezTo>
                    <a:pt x="399400" y="60003"/>
                    <a:pt x="416124" y="5362"/>
                    <a:pt x="418996" y="0"/>
                  </a:cubicBezTo>
                  <a:cubicBezTo>
                    <a:pt x="421550" y="8873"/>
                    <a:pt x="421167" y="68620"/>
                    <a:pt x="416890" y="90131"/>
                  </a:cubicBezTo>
                  <a:cubicBezTo>
                    <a:pt x="403868" y="154411"/>
                    <a:pt x="377122" y="175603"/>
                    <a:pt x="331482" y="223286"/>
                  </a:cubicBezTo>
                  <a:cubicBezTo>
                    <a:pt x="278054" y="279139"/>
                    <a:pt x="255394" y="289097"/>
                    <a:pt x="194114" y="322992"/>
                  </a:cubicBezTo>
                  <a:cubicBezTo>
                    <a:pt x="153134" y="345589"/>
                    <a:pt x="52789" y="375718"/>
                    <a:pt x="0" y="387016"/>
                  </a:cubicBezTo>
                  <a:lnTo>
                    <a:pt x="0" y="387016"/>
                  </a:lnTo>
                  <a:close/>
                </a:path>
              </a:pathLst>
            </a:custGeom>
            <a:solidFill>
              <a:srgbClr val="DEDED8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C271FD-A3AC-4C94-82D1-B6D862B4402D}"/>
                </a:ext>
              </a:extLst>
            </p:cNvPr>
            <p:cNvSpPr/>
            <p:nvPr/>
          </p:nvSpPr>
          <p:spPr>
            <a:xfrm>
              <a:off x="1433497" y="2346656"/>
              <a:ext cx="450042" cy="1295160"/>
            </a:xfrm>
            <a:custGeom>
              <a:avLst/>
              <a:gdLst>
                <a:gd name="connsiteX0" fmla="*/ 445602 w 450042"/>
                <a:gd name="connsiteY0" fmla="*/ 125495 h 1295160"/>
                <a:gd name="connsiteX1" fmla="*/ 387132 w 450042"/>
                <a:gd name="connsiteY1" fmla="*/ 0 h 1295160"/>
                <a:gd name="connsiteX2" fmla="*/ 182485 w 450042"/>
                <a:gd name="connsiteY2" fmla="*/ 133665 h 1295160"/>
                <a:gd name="connsiteX3" fmla="*/ 138951 w 450042"/>
                <a:gd name="connsiteY3" fmla="*/ 148538 h 1295160"/>
                <a:gd name="connsiteX4" fmla="*/ 150186 w 450042"/>
                <a:gd name="connsiteY4" fmla="*/ 233818 h 1295160"/>
                <a:gd name="connsiteX5" fmla="*/ 1009 w 450042"/>
                <a:gd name="connsiteY5" fmla="*/ 1032873 h 1295160"/>
                <a:gd name="connsiteX6" fmla="*/ 94715 w 450042"/>
                <a:gd name="connsiteY6" fmla="*/ 1295161 h 1295160"/>
                <a:gd name="connsiteX7" fmla="*/ 73331 w 450042"/>
                <a:gd name="connsiteY7" fmla="*/ 1008234 h 1295160"/>
                <a:gd name="connsiteX8" fmla="*/ 168059 w 450042"/>
                <a:gd name="connsiteY8" fmla="*/ 414400 h 1295160"/>
                <a:gd name="connsiteX9" fmla="*/ 237125 w 450042"/>
                <a:gd name="connsiteY9" fmla="*/ 229350 h 1295160"/>
                <a:gd name="connsiteX10" fmla="*/ 279191 w 450042"/>
                <a:gd name="connsiteY10" fmla="*/ 208094 h 1295160"/>
                <a:gd name="connsiteX11" fmla="*/ 429708 w 450042"/>
                <a:gd name="connsiteY11" fmla="*/ 172156 h 1295160"/>
                <a:gd name="connsiteX12" fmla="*/ 445602 w 450042"/>
                <a:gd name="connsiteY12" fmla="*/ 125495 h 129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042" h="1295160">
                  <a:moveTo>
                    <a:pt x="445602" y="125495"/>
                  </a:moveTo>
                  <a:cubicBezTo>
                    <a:pt x="424984" y="84769"/>
                    <a:pt x="406856" y="42768"/>
                    <a:pt x="387132" y="0"/>
                  </a:cubicBezTo>
                  <a:cubicBezTo>
                    <a:pt x="286340" y="125814"/>
                    <a:pt x="264573" y="120005"/>
                    <a:pt x="182485" y="133665"/>
                  </a:cubicBezTo>
                  <a:cubicBezTo>
                    <a:pt x="172527" y="151921"/>
                    <a:pt x="155420" y="149304"/>
                    <a:pt x="138951" y="148538"/>
                  </a:cubicBezTo>
                  <a:cubicBezTo>
                    <a:pt x="133653" y="178348"/>
                    <a:pt x="159633" y="205157"/>
                    <a:pt x="150186" y="233818"/>
                  </a:cubicBezTo>
                  <a:cubicBezTo>
                    <a:pt x="121206" y="308247"/>
                    <a:pt x="-12906" y="849738"/>
                    <a:pt x="1009" y="1032873"/>
                  </a:cubicBezTo>
                  <a:cubicBezTo>
                    <a:pt x="8988" y="1137877"/>
                    <a:pt x="36692" y="1216838"/>
                    <a:pt x="94715" y="1295161"/>
                  </a:cubicBezTo>
                  <a:cubicBezTo>
                    <a:pt x="84630" y="1196986"/>
                    <a:pt x="72438" y="1106025"/>
                    <a:pt x="73331" y="1008234"/>
                  </a:cubicBezTo>
                  <a:cubicBezTo>
                    <a:pt x="82651" y="829567"/>
                    <a:pt x="121206" y="581641"/>
                    <a:pt x="168059" y="414400"/>
                  </a:cubicBezTo>
                  <a:cubicBezTo>
                    <a:pt x="179038" y="375271"/>
                    <a:pt x="214656" y="274480"/>
                    <a:pt x="237125" y="229350"/>
                  </a:cubicBezTo>
                  <a:cubicBezTo>
                    <a:pt x="249445" y="204583"/>
                    <a:pt x="260297" y="207264"/>
                    <a:pt x="279191" y="208094"/>
                  </a:cubicBezTo>
                  <a:cubicBezTo>
                    <a:pt x="332619" y="210583"/>
                    <a:pt x="385281" y="207583"/>
                    <a:pt x="429708" y="172156"/>
                  </a:cubicBezTo>
                  <a:cubicBezTo>
                    <a:pt x="444134" y="160539"/>
                    <a:pt x="457156" y="148410"/>
                    <a:pt x="445602" y="125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BEEBC4B-5B21-401C-BCAC-33632B94721C}"/>
                </a:ext>
              </a:extLst>
            </p:cNvPr>
            <p:cNvSpPr/>
            <p:nvPr/>
          </p:nvSpPr>
          <p:spPr>
            <a:xfrm>
              <a:off x="1620131" y="2576772"/>
              <a:ext cx="105425" cy="778091"/>
            </a:xfrm>
            <a:custGeom>
              <a:avLst/>
              <a:gdLst>
                <a:gd name="connsiteX0" fmla="*/ 69386 w 105425"/>
                <a:gd name="connsiteY0" fmla="*/ 772373 h 778091"/>
                <a:gd name="connsiteX1" fmla="*/ 0 w 105425"/>
                <a:gd name="connsiteY1" fmla="*/ 768798 h 778091"/>
                <a:gd name="connsiteX2" fmla="*/ 21129 w 105425"/>
                <a:gd name="connsiteY2" fmla="*/ 81769 h 778091"/>
                <a:gd name="connsiteX3" fmla="*/ 50747 w 105425"/>
                <a:gd name="connsiteY3" fmla="*/ 0 h 778091"/>
                <a:gd name="connsiteX4" fmla="*/ 100089 w 105425"/>
                <a:gd name="connsiteY4" fmla="*/ 196349 h 778091"/>
                <a:gd name="connsiteX5" fmla="*/ 69386 w 105425"/>
                <a:gd name="connsiteY5" fmla="*/ 772373 h 77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25" h="778091">
                  <a:moveTo>
                    <a:pt x="69386" y="772373"/>
                  </a:moveTo>
                  <a:cubicBezTo>
                    <a:pt x="67918" y="783990"/>
                    <a:pt x="3256" y="775373"/>
                    <a:pt x="0" y="768798"/>
                  </a:cubicBezTo>
                  <a:cubicBezTo>
                    <a:pt x="22214" y="579663"/>
                    <a:pt x="73726" y="318396"/>
                    <a:pt x="21129" y="81769"/>
                  </a:cubicBezTo>
                  <a:cubicBezTo>
                    <a:pt x="14873" y="53492"/>
                    <a:pt x="40917" y="27193"/>
                    <a:pt x="50747" y="0"/>
                  </a:cubicBezTo>
                  <a:cubicBezTo>
                    <a:pt x="69641" y="46534"/>
                    <a:pt x="99259" y="188114"/>
                    <a:pt x="100089" y="196349"/>
                  </a:cubicBezTo>
                  <a:cubicBezTo>
                    <a:pt x="117707" y="364611"/>
                    <a:pt x="87578" y="629260"/>
                    <a:pt x="69386" y="772373"/>
                  </a:cubicBezTo>
                  <a:close/>
                </a:path>
              </a:pathLst>
            </a:custGeom>
            <a:solidFill>
              <a:schemeClr val="accent2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B7D513-1DB9-463C-8E5E-1539D3B362B7}"/>
                </a:ext>
              </a:extLst>
            </p:cNvPr>
            <p:cNvSpPr/>
            <p:nvPr/>
          </p:nvSpPr>
          <p:spPr>
            <a:xfrm>
              <a:off x="571683" y="850426"/>
              <a:ext cx="1185356" cy="1301182"/>
            </a:xfrm>
            <a:custGeom>
              <a:avLst/>
              <a:gdLst>
                <a:gd name="connsiteX0" fmla="*/ 1069322 w 1185356"/>
                <a:gd name="connsiteY0" fmla="*/ 257945 h 1301182"/>
                <a:gd name="connsiteX1" fmla="*/ 885867 w 1185356"/>
                <a:gd name="connsiteY1" fmla="*/ 114386 h 1301182"/>
                <a:gd name="connsiteX2" fmla="*/ 526107 w 1185356"/>
                <a:gd name="connsiteY2" fmla="*/ 96385 h 1301182"/>
                <a:gd name="connsiteX3" fmla="*/ 428635 w 1185356"/>
                <a:gd name="connsiteY3" fmla="*/ 32361 h 1301182"/>
                <a:gd name="connsiteX4" fmla="*/ 426656 w 1185356"/>
                <a:gd name="connsiteY4" fmla="*/ 20616 h 1301182"/>
                <a:gd name="connsiteX5" fmla="*/ 391229 w 1185356"/>
                <a:gd name="connsiteY5" fmla="*/ 13084 h 1301182"/>
                <a:gd name="connsiteX6" fmla="*/ 356696 w 1185356"/>
                <a:gd name="connsiteY6" fmla="*/ 92108 h 1301182"/>
                <a:gd name="connsiteX7" fmla="*/ 322673 w 1185356"/>
                <a:gd name="connsiteY7" fmla="*/ 117130 h 1301182"/>
                <a:gd name="connsiteX8" fmla="*/ 263437 w 1185356"/>
                <a:gd name="connsiteY8" fmla="*/ 118918 h 1301182"/>
                <a:gd name="connsiteX9" fmla="*/ 240329 w 1185356"/>
                <a:gd name="connsiteY9" fmla="*/ 138450 h 1301182"/>
                <a:gd name="connsiteX10" fmla="*/ 259224 w 1185356"/>
                <a:gd name="connsiteY10" fmla="*/ 161303 h 1301182"/>
                <a:gd name="connsiteX11" fmla="*/ 339397 w 1185356"/>
                <a:gd name="connsiteY11" fmla="*/ 190857 h 1301182"/>
                <a:gd name="connsiteX12" fmla="*/ 318077 w 1185356"/>
                <a:gd name="connsiteY12" fmla="*/ 212560 h 1301182"/>
                <a:gd name="connsiteX13" fmla="*/ 160347 w 1185356"/>
                <a:gd name="connsiteY13" fmla="*/ 301542 h 1301182"/>
                <a:gd name="connsiteX14" fmla="*/ 0 w 1185356"/>
                <a:gd name="connsiteY14" fmla="*/ 671579 h 1301182"/>
                <a:gd name="connsiteX15" fmla="*/ 253351 w 1185356"/>
                <a:gd name="connsiteY15" fmla="*/ 1116874 h 1301182"/>
                <a:gd name="connsiteX16" fmla="*/ 373420 w 1185356"/>
                <a:gd name="connsiteY16" fmla="*/ 1151663 h 1301182"/>
                <a:gd name="connsiteX17" fmla="*/ 437061 w 1185356"/>
                <a:gd name="connsiteY17" fmla="*/ 1211283 h 1301182"/>
                <a:gd name="connsiteX18" fmla="*/ 565939 w 1185356"/>
                <a:gd name="connsiteY18" fmla="*/ 1278754 h 1301182"/>
                <a:gd name="connsiteX19" fmla="*/ 623707 w 1185356"/>
                <a:gd name="connsiteY19" fmla="*/ 1300584 h 1301182"/>
                <a:gd name="connsiteX20" fmla="*/ 760245 w 1185356"/>
                <a:gd name="connsiteY20" fmla="*/ 1281562 h 1301182"/>
                <a:gd name="connsiteX21" fmla="*/ 962466 w 1185356"/>
                <a:gd name="connsiteY21" fmla="*/ 1172664 h 1301182"/>
                <a:gd name="connsiteX22" fmla="*/ 975999 w 1185356"/>
                <a:gd name="connsiteY22" fmla="*/ 1143173 h 1301182"/>
                <a:gd name="connsiteX23" fmla="*/ 1087514 w 1185356"/>
                <a:gd name="connsiteY23" fmla="*/ 1000380 h 1301182"/>
                <a:gd name="connsiteX24" fmla="*/ 1165070 w 1185356"/>
                <a:gd name="connsiteY24" fmla="*/ 827330 h 1301182"/>
                <a:gd name="connsiteX25" fmla="*/ 1069322 w 1185356"/>
                <a:gd name="connsiteY25" fmla="*/ 257945 h 130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85356" h="1301182">
                  <a:moveTo>
                    <a:pt x="1069322" y="257945"/>
                  </a:moveTo>
                  <a:cubicBezTo>
                    <a:pt x="1018192" y="197815"/>
                    <a:pt x="960424" y="145855"/>
                    <a:pt x="885867" y="114386"/>
                  </a:cubicBezTo>
                  <a:cubicBezTo>
                    <a:pt x="767713" y="64596"/>
                    <a:pt x="647772" y="69511"/>
                    <a:pt x="526107" y="96385"/>
                  </a:cubicBezTo>
                  <a:cubicBezTo>
                    <a:pt x="458062" y="111386"/>
                    <a:pt x="439168" y="98683"/>
                    <a:pt x="428635" y="32361"/>
                  </a:cubicBezTo>
                  <a:cubicBezTo>
                    <a:pt x="427997" y="28467"/>
                    <a:pt x="427742" y="24382"/>
                    <a:pt x="426656" y="20616"/>
                  </a:cubicBezTo>
                  <a:cubicBezTo>
                    <a:pt x="419443" y="-3768"/>
                    <a:pt x="408081" y="-6832"/>
                    <a:pt x="391229" y="13084"/>
                  </a:cubicBezTo>
                  <a:cubicBezTo>
                    <a:pt x="372016" y="35744"/>
                    <a:pt x="357207" y="62107"/>
                    <a:pt x="356696" y="92108"/>
                  </a:cubicBezTo>
                  <a:cubicBezTo>
                    <a:pt x="356185" y="119237"/>
                    <a:pt x="345972" y="122875"/>
                    <a:pt x="322673" y="117130"/>
                  </a:cubicBezTo>
                  <a:cubicBezTo>
                    <a:pt x="303332" y="112407"/>
                    <a:pt x="283033" y="113301"/>
                    <a:pt x="263437" y="118918"/>
                  </a:cubicBezTo>
                  <a:cubicBezTo>
                    <a:pt x="252968" y="121982"/>
                    <a:pt x="241925" y="127088"/>
                    <a:pt x="240329" y="138450"/>
                  </a:cubicBezTo>
                  <a:cubicBezTo>
                    <a:pt x="238670" y="150579"/>
                    <a:pt x="249521" y="157345"/>
                    <a:pt x="259224" y="161303"/>
                  </a:cubicBezTo>
                  <a:cubicBezTo>
                    <a:pt x="285587" y="172026"/>
                    <a:pt x="311120" y="185304"/>
                    <a:pt x="339397" y="190857"/>
                  </a:cubicBezTo>
                  <a:cubicBezTo>
                    <a:pt x="331546" y="197304"/>
                    <a:pt x="324461" y="204581"/>
                    <a:pt x="318077" y="212560"/>
                  </a:cubicBezTo>
                  <a:cubicBezTo>
                    <a:pt x="311056" y="208347"/>
                    <a:pt x="192327" y="251753"/>
                    <a:pt x="160347" y="301542"/>
                  </a:cubicBezTo>
                  <a:cubicBezTo>
                    <a:pt x="47875" y="399270"/>
                    <a:pt x="192" y="522020"/>
                    <a:pt x="0" y="671579"/>
                  </a:cubicBezTo>
                  <a:cubicBezTo>
                    <a:pt x="-255" y="918802"/>
                    <a:pt x="190157" y="1087895"/>
                    <a:pt x="253351" y="1116874"/>
                  </a:cubicBezTo>
                  <a:cubicBezTo>
                    <a:pt x="316162" y="1145663"/>
                    <a:pt x="361675" y="1139663"/>
                    <a:pt x="373420" y="1151663"/>
                  </a:cubicBezTo>
                  <a:cubicBezTo>
                    <a:pt x="393719" y="1172345"/>
                    <a:pt x="415805" y="1191495"/>
                    <a:pt x="437061" y="1211283"/>
                  </a:cubicBezTo>
                  <a:cubicBezTo>
                    <a:pt x="476382" y="1240773"/>
                    <a:pt x="520363" y="1261263"/>
                    <a:pt x="565939" y="1278754"/>
                  </a:cubicBezTo>
                  <a:cubicBezTo>
                    <a:pt x="581833" y="1294967"/>
                    <a:pt x="601940" y="1299371"/>
                    <a:pt x="623707" y="1300584"/>
                  </a:cubicBezTo>
                  <a:cubicBezTo>
                    <a:pt x="670497" y="1303138"/>
                    <a:pt x="716009" y="1297648"/>
                    <a:pt x="760245" y="1281562"/>
                  </a:cubicBezTo>
                  <a:cubicBezTo>
                    <a:pt x="763500" y="1280030"/>
                    <a:pt x="919252" y="1229092"/>
                    <a:pt x="962466" y="1172664"/>
                  </a:cubicBezTo>
                  <a:cubicBezTo>
                    <a:pt x="964700" y="1170430"/>
                    <a:pt x="973764" y="1145408"/>
                    <a:pt x="975999" y="1143173"/>
                  </a:cubicBezTo>
                  <a:cubicBezTo>
                    <a:pt x="1018192" y="1104619"/>
                    <a:pt x="1077173" y="1016977"/>
                    <a:pt x="1087514" y="1000380"/>
                  </a:cubicBezTo>
                  <a:cubicBezTo>
                    <a:pt x="1121154" y="945995"/>
                    <a:pt x="1155751" y="892056"/>
                    <a:pt x="1165070" y="827330"/>
                  </a:cubicBezTo>
                  <a:cubicBezTo>
                    <a:pt x="1167879" y="825096"/>
                    <a:pt x="1247925" y="468017"/>
                    <a:pt x="1069322" y="257945"/>
                  </a:cubicBezTo>
                  <a:close/>
                </a:path>
              </a:pathLst>
            </a:custGeom>
            <a:solidFill>
              <a:schemeClr val="tx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3415656-EB97-41EF-A768-2B88826D1626}"/>
                </a:ext>
              </a:extLst>
            </p:cNvPr>
            <p:cNvSpPr/>
            <p:nvPr/>
          </p:nvSpPr>
          <p:spPr>
            <a:xfrm>
              <a:off x="761827" y="1357764"/>
              <a:ext cx="1008636" cy="950853"/>
            </a:xfrm>
            <a:custGeom>
              <a:avLst/>
              <a:gdLst>
                <a:gd name="connsiteX0" fmla="*/ 977926 w 1008636"/>
                <a:gd name="connsiteY0" fmla="*/ 199604 h 950853"/>
                <a:gd name="connsiteX1" fmla="*/ 894944 w 1008636"/>
                <a:gd name="connsiteY1" fmla="*/ 178348 h 950853"/>
                <a:gd name="connsiteX2" fmla="*/ 856964 w 1008636"/>
                <a:gd name="connsiteY2" fmla="*/ 261075 h 950853"/>
                <a:gd name="connsiteX3" fmla="*/ 760641 w 1008636"/>
                <a:gd name="connsiteY3" fmla="*/ 124920 h 950853"/>
                <a:gd name="connsiteX4" fmla="*/ 540674 w 1008636"/>
                <a:gd name="connsiteY4" fmla="*/ 69705 h 950853"/>
                <a:gd name="connsiteX5" fmla="*/ 481055 w 1008636"/>
                <a:gd name="connsiteY5" fmla="*/ 131112 h 950853"/>
                <a:gd name="connsiteX6" fmla="*/ 458394 w 1008636"/>
                <a:gd name="connsiteY6" fmla="*/ 204392 h 950853"/>
                <a:gd name="connsiteX7" fmla="*/ 384859 w 1008636"/>
                <a:gd name="connsiteY7" fmla="*/ 122048 h 950853"/>
                <a:gd name="connsiteX8" fmla="*/ 369986 w 1008636"/>
                <a:gd name="connsiteY8" fmla="*/ 209562 h 950853"/>
                <a:gd name="connsiteX9" fmla="*/ 311388 w 1008636"/>
                <a:gd name="connsiteY9" fmla="*/ 146623 h 950853"/>
                <a:gd name="connsiteX10" fmla="*/ 310239 w 1008636"/>
                <a:gd name="connsiteY10" fmla="*/ 162071 h 950853"/>
                <a:gd name="connsiteX11" fmla="*/ 315346 w 1008636"/>
                <a:gd name="connsiteY11" fmla="*/ 238606 h 950853"/>
                <a:gd name="connsiteX12" fmla="*/ 225725 w 1008636"/>
                <a:gd name="connsiteY12" fmla="*/ 219967 h 950853"/>
                <a:gd name="connsiteX13" fmla="*/ 215512 w 1008636"/>
                <a:gd name="connsiteY13" fmla="*/ 213903 h 950853"/>
                <a:gd name="connsiteX14" fmla="*/ 169105 w 1008636"/>
                <a:gd name="connsiteY14" fmla="*/ 213073 h 950853"/>
                <a:gd name="connsiteX15" fmla="*/ 57718 w 1008636"/>
                <a:gd name="connsiteY15" fmla="*/ 297523 h 950853"/>
                <a:gd name="connsiteX16" fmla="*/ 148168 w 1008636"/>
                <a:gd name="connsiteY16" fmla="*/ 184157 h 950853"/>
                <a:gd name="connsiteX17" fmla="*/ 157360 w 1008636"/>
                <a:gd name="connsiteY17" fmla="*/ 159517 h 950853"/>
                <a:gd name="connsiteX18" fmla="*/ 88357 w 1008636"/>
                <a:gd name="connsiteY18" fmla="*/ 0 h 950853"/>
                <a:gd name="connsiteX19" fmla="*/ 33653 w 1008636"/>
                <a:gd name="connsiteY19" fmla="*/ 333333 h 950853"/>
                <a:gd name="connsiteX20" fmla="*/ 907 w 1008636"/>
                <a:gd name="connsiteY20" fmla="*/ 286672 h 950853"/>
                <a:gd name="connsiteX21" fmla="*/ 83251 w 1008636"/>
                <a:gd name="connsiteY21" fmla="*/ 519788 h 950853"/>
                <a:gd name="connsiteX22" fmla="*/ 25099 w 1008636"/>
                <a:gd name="connsiteY22" fmla="*/ 644197 h 950853"/>
                <a:gd name="connsiteX23" fmla="*/ 154871 w 1008636"/>
                <a:gd name="connsiteY23" fmla="*/ 651666 h 950853"/>
                <a:gd name="connsiteX24" fmla="*/ 187042 w 1008636"/>
                <a:gd name="connsiteY24" fmla="*/ 652559 h 950853"/>
                <a:gd name="connsiteX25" fmla="*/ 250619 w 1008636"/>
                <a:gd name="connsiteY25" fmla="*/ 712179 h 950853"/>
                <a:gd name="connsiteX26" fmla="*/ 379370 w 1008636"/>
                <a:gd name="connsiteY26" fmla="*/ 779650 h 950853"/>
                <a:gd name="connsiteX27" fmla="*/ 437074 w 1008636"/>
                <a:gd name="connsiteY27" fmla="*/ 801480 h 950853"/>
                <a:gd name="connsiteX28" fmla="*/ 573484 w 1008636"/>
                <a:gd name="connsiteY28" fmla="*/ 782458 h 950853"/>
                <a:gd name="connsiteX29" fmla="*/ 583378 w 1008636"/>
                <a:gd name="connsiteY29" fmla="*/ 777926 h 950853"/>
                <a:gd name="connsiteX30" fmla="*/ 587272 w 1008636"/>
                <a:gd name="connsiteY30" fmla="*/ 844057 h 950853"/>
                <a:gd name="connsiteX31" fmla="*/ 599464 w 1008636"/>
                <a:gd name="connsiteY31" fmla="*/ 860206 h 950853"/>
                <a:gd name="connsiteX32" fmla="*/ 752151 w 1008636"/>
                <a:gd name="connsiteY32" fmla="*/ 945486 h 950853"/>
                <a:gd name="connsiteX33" fmla="*/ 781450 w 1008636"/>
                <a:gd name="connsiteY33" fmla="*/ 931762 h 950853"/>
                <a:gd name="connsiteX34" fmla="*/ 823516 w 1008636"/>
                <a:gd name="connsiteY34" fmla="*/ 766373 h 950853"/>
                <a:gd name="connsiteX35" fmla="*/ 803217 w 1008636"/>
                <a:gd name="connsiteY35" fmla="*/ 707519 h 950853"/>
                <a:gd name="connsiteX36" fmla="*/ 788153 w 1008636"/>
                <a:gd name="connsiteY36" fmla="*/ 682433 h 950853"/>
                <a:gd name="connsiteX37" fmla="*/ 788153 w 1008636"/>
                <a:gd name="connsiteY37" fmla="*/ 682433 h 950853"/>
                <a:gd name="connsiteX38" fmla="*/ 788153 w 1008636"/>
                <a:gd name="connsiteY38" fmla="*/ 682433 h 950853"/>
                <a:gd name="connsiteX39" fmla="*/ 782152 w 1008636"/>
                <a:gd name="connsiteY39" fmla="*/ 650708 h 950853"/>
                <a:gd name="connsiteX40" fmla="*/ 788855 w 1008636"/>
                <a:gd name="connsiteY40" fmla="*/ 644006 h 950853"/>
                <a:gd name="connsiteX41" fmla="*/ 885625 w 1008636"/>
                <a:gd name="connsiteY41" fmla="*/ 472041 h 950853"/>
                <a:gd name="connsiteX42" fmla="*/ 896795 w 1008636"/>
                <a:gd name="connsiteY42" fmla="*/ 389633 h 950853"/>
                <a:gd name="connsiteX43" fmla="*/ 926733 w 1008636"/>
                <a:gd name="connsiteY43" fmla="*/ 350951 h 950853"/>
                <a:gd name="connsiteX44" fmla="*/ 986033 w 1008636"/>
                <a:gd name="connsiteY44" fmla="*/ 321077 h 950853"/>
                <a:gd name="connsiteX45" fmla="*/ 977926 w 1008636"/>
                <a:gd name="connsiteY45" fmla="*/ 199604 h 950853"/>
                <a:gd name="connsiteX46" fmla="*/ 977926 w 1008636"/>
                <a:gd name="connsiteY46" fmla="*/ 199604 h 95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008636" h="950853">
                  <a:moveTo>
                    <a:pt x="977926" y="199604"/>
                  </a:moveTo>
                  <a:cubicBezTo>
                    <a:pt x="953862" y="178348"/>
                    <a:pt x="929222" y="166347"/>
                    <a:pt x="894944" y="178348"/>
                  </a:cubicBezTo>
                  <a:cubicBezTo>
                    <a:pt x="852751" y="193157"/>
                    <a:pt x="877007" y="235159"/>
                    <a:pt x="856964" y="261075"/>
                  </a:cubicBezTo>
                  <a:cubicBezTo>
                    <a:pt x="835325" y="206689"/>
                    <a:pt x="799387" y="164815"/>
                    <a:pt x="760641" y="124920"/>
                  </a:cubicBezTo>
                  <a:cubicBezTo>
                    <a:pt x="669297" y="30895"/>
                    <a:pt x="666871" y="30767"/>
                    <a:pt x="540674" y="69705"/>
                  </a:cubicBezTo>
                  <a:cubicBezTo>
                    <a:pt x="508503" y="79599"/>
                    <a:pt x="483353" y="90578"/>
                    <a:pt x="481055" y="131112"/>
                  </a:cubicBezTo>
                  <a:cubicBezTo>
                    <a:pt x="479778" y="154028"/>
                    <a:pt x="467458" y="176369"/>
                    <a:pt x="458394" y="204392"/>
                  </a:cubicBezTo>
                  <a:cubicBezTo>
                    <a:pt x="443074" y="164815"/>
                    <a:pt x="418244" y="141580"/>
                    <a:pt x="384859" y="122048"/>
                  </a:cubicBezTo>
                  <a:cubicBezTo>
                    <a:pt x="379753" y="152368"/>
                    <a:pt x="375284" y="178731"/>
                    <a:pt x="369986" y="209562"/>
                  </a:cubicBezTo>
                  <a:cubicBezTo>
                    <a:pt x="349049" y="187093"/>
                    <a:pt x="331495" y="168262"/>
                    <a:pt x="311388" y="146623"/>
                  </a:cubicBezTo>
                  <a:cubicBezTo>
                    <a:pt x="310750" y="154921"/>
                    <a:pt x="309728" y="158624"/>
                    <a:pt x="310239" y="162071"/>
                  </a:cubicBezTo>
                  <a:cubicBezTo>
                    <a:pt x="314899" y="188561"/>
                    <a:pt x="331814" y="229542"/>
                    <a:pt x="315346" y="238606"/>
                  </a:cubicBezTo>
                  <a:cubicBezTo>
                    <a:pt x="290132" y="252521"/>
                    <a:pt x="254322" y="235095"/>
                    <a:pt x="225725" y="219967"/>
                  </a:cubicBezTo>
                  <a:cubicBezTo>
                    <a:pt x="222214" y="218116"/>
                    <a:pt x="218320" y="216520"/>
                    <a:pt x="215512" y="213903"/>
                  </a:cubicBezTo>
                  <a:cubicBezTo>
                    <a:pt x="200192" y="199604"/>
                    <a:pt x="185638" y="203434"/>
                    <a:pt x="169105" y="213073"/>
                  </a:cubicBezTo>
                  <a:cubicBezTo>
                    <a:pt x="131508" y="235031"/>
                    <a:pt x="97613" y="262224"/>
                    <a:pt x="57718" y="297523"/>
                  </a:cubicBezTo>
                  <a:cubicBezTo>
                    <a:pt x="74314" y="239116"/>
                    <a:pt x="106486" y="207456"/>
                    <a:pt x="148168" y="184157"/>
                  </a:cubicBezTo>
                  <a:cubicBezTo>
                    <a:pt x="159211" y="178029"/>
                    <a:pt x="170318" y="175412"/>
                    <a:pt x="157360" y="159517"/>
                  </a:cubicBezTo>
                  <a:cubicBezTo>
                    <a:pt x="121614" y="115409"/>
                    <a:pt x="104443" y="62173"/>
                    <a:pt x="88357" y="0"/>
                  </a:cubicBezTo>
                  <a:cubicBezTo>
                    <a:pt x="42909" y="111260"/>
                    <a:pt x="37228" y="220860"/>
                    <a:pt x="33653" y="333333"/>
                  </a:cubicBezTo>
                  <a:cubicBezTo>
                    <a:pt x="14631" y="319354"/>
                    <a:pt x="19354" y="295034"/>
                    <a:pt x="907" y="286672"/>
                  </a:cubicBezTo>
                  <a:cubicBezTo>
                    <a:pt x="-7328" y="377314"/>
                    <a:pt x="42143" y="446955"/>
                    <a:pt x="83251" y="519788"/>
                  </a:cubicBezTo>
                  <a:cubicBezTo>
                    <a:pt x="16482" y="534661"/>
                    <a:pt x="-10264" y="566002"/>
                    <a:pt x="25099" y="644197"/>
                  </a:cubicBezTo>
                  <a:cubicBezTo>
                    <a:pt x="74123" y="692774"/>
                    <a:pt x="99273" y="695135"/>
                    <a:pt x="154871" y="651666"/>
                  </a:cubicBezTo>
                  <a:cubicBezTo>
                    <a:pt x="168467" y="641006"/>
                    <a:pt x="175297" y="640559"/>
                    <a:pt x="187042" y="652559"/>
                  </a:cubicBezTo>
                  <a:cubicBezTo>
                    <a:pt x="207341" y="673241"/>
                    <a:pt x="229363" y="692391"/>
                    <a:pt x="250619" y="712179"/>
                  </a:cubicBezTo>
                  <a:cubicBezTo>
                    <a:pt x="289876" y="741669"/>
                    <a:pt x="333857" y="762160"/>
                    <a:pt x="379370" y="779650"/>
                  </a:cubicBezTo>
                  <a:cubicBezTo>
                    <a:pt x="395264" y="795863"/>
                    <a:pt x="415307" y="800268"/>
                    <a:pt x="437074" y="801480"/>
                  </a:cubicBezTo>
                  <a:cubicBezTo>
                    <a:pt x="483799" y="804034"/>
                    <a:pt x="529312" y="798544"/>
                    <a:pt x="573484" y="782458"/>
                  </a:cubicBezTo>
                  <a:cubicBezTo>
                    <a:pt x="576740" y="780926"/>
                    <a:pt x="580123" y="779394"/>
                    <a:pt x="583378" y="777926"/>
                  </a:cubicBezTo>
                  <a:cubicBezTo>
                    <a:pt x="594230" y="798736"/>
                    <a:pt x="616699" y="818077"/>
                    <a:pt x="587272" y="844057"/>
                  </a:cubicBezTo>
                  <a:cubicBezTo>
                    <a:pt x="580314" y="850185"/>
                    <a:pt x="592953" y="856504"/>
                    <a:pt x="599464" y="860206"/>
                  </a:cubicBezTo>
                  <a:cubicBezTo>
                    <a:pt x="650338" y="888676"/>
                    <a:pt x="701341" y="916889"/>
                    <a:pt x="752151" y="945486"/>
                  </a:cubicBezTo>
                  <a:cubicBezTo>
                    <a:pt x="768939" y="954934"/>
                    <a:pt x="776599" y="952827"/>
                    <a:pt x="781450" y="931762"/>
                  </a:cubicBezTo>
                  <a:cubicBezTo>
                    <a:pt x="794217" y="876356"/>
                    <a:pt x="811962" y="821971"/>
                    <a:pt x="823516" y="766373"/>
                  </a:cubicBezTo>
                  <a:cubicBezTo>
                    <a:pt x="827601" y="746648"/>
                    <a:pt x="844517" y="716328"/>
                    <a:pt x="803217" y="707519"/>
                  </a:cubicBezTo>
                  <a:cubicBezTo>
                    <a:pt x="791472" y="705030"/>
                    <a:pt x="792685" y="692582"/>
                    <a:pt x="788153" y="682433"/>
                  </a:cubicBezTo>
                  <a:lnTo>
                    <a:pt x="788153" y="682433"/>
                  </a:lnTo>
                  <a:lnTo>
                    <a:pt x="788153" y="682433"/>
                  </a:lnTo>
                  <a:cubicBezTo>
                    <a:pt x="786174" y="671900"/>
                    <a:pt x="784131" y="661304"/>
                    <a:pt x="782152" y="650708"/>
                  </a:cubicBezTo>
                  <a:cubicBezTo>
                    <a:pt x="784387" y="648474"/>
                    <a:pt x="786684" y="646304"/>
                    <a:pt x="788855" y="644006"/>
                  </a:cubicBezTo>
                  <a:cubicBezTo>
                    <a:pt x="839985" y="597344"/>
                    <a:pt x="864560" y="535682"/>
                    <a:pt x="885625" y="472041"/>
                  </a:cubicBezTo>
                  <a:cubicBezTo>
                    <a:pt x="892200" y="444912"/>
                    <a:pt x="897370" y="417592"/>
                    <a:pt x="896795" y="389633"/>
                  </a:cubicBezTo>
                  <a:cubicBezTo>
                    <a:pt x="896413" y="368122"/>
                    <a:pt x="903690" y="354781"/>
                    <a:pt x="926733" y="350951"/>
                  </a:cubicBezTo>
                  <a:cubicBezTo>
                    <a:pt x="949266" y="347249"/>
                    <a:pt x="969309" y="336908"/>
                    <a:pt x="986033" y="321077"/>
                  </a:cubicBezTo>
                  <a:cubicBezTo>
                    <a:pt x="1018716" y="271352"/>
                    <a:pt x="1015907" y="230308"/>
                    <a:pt x="977926" y="199604"/>
                  </a:cubicBezTo>
                  <a:lnTo>
                    <a:pt x="977926" y="199604"/>
                  </a:lnTo>
                  <a:close/>
                </a:path>
              </a:pathLst>
            </a:custGeom>
            <a:solidFill>
              <a:srgbClr val="FEE3C7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88BC7C-96EA-42BE-A8E4-2B6D95812318}"/>
                </a:ext>
              </a:extLst>
            </p:cNvPr>
            <p:cNvSpPr/>
            <p:nvPr/>
          </p:nvSpPr>
          <p:spPr>
            <a:xfrm>
              <a:off x="1232604" y="1246632"/>
              <a:ext cx="164560" cy="181284"/>
            </a:xfrm>
            <a:custGeom>
              <a:avLst/>
              <a:gdLst>
                <a:gd name="connsiteX0" fmla="*/ 22214 w 164560"/>
                <a:gd name="connsiteY0" fmla="*/ 181284 h 181284"/>
                <a:gd name="connsiteX1" fmla="*/ 164560 w 164560"/>
                <a:gd name="connsiteY1" fmla="*/ 121282 h 181284"/>
                <a:gd name="connsiteX2" fmla="*/ 0 w 164560"/>
                <a:gd name="connsiteY2" fmla="*/ 0 h 181284"/>
                <a:gd name="connsiteX3" fmla="*/ 22214 w 164560"/>
                <a:gd name="connsiteY3" fmla="*/ 181284 h 181284"/>
                <a:gd name="connsiteX4" fmla="*/ 22214 w 164560"/>
                <a:gd name="connsiteY4" fmla="*/ 181284 h 18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60" h="181284">
                  <a:moveTo>
                    <a:pt x="22214" y="181284"/>
                  </a:moveTo>
                  <a:cubicBezTo>
                    <a:pt x="64407" y="142091"/>
                    <a:pt x="111707" y="130474"/>
                    <a:pt x="164560" y="121282"/>
                  </a:cubicBezTo>
                  <a:cubicBezTo>
                    <a:pt x="111451" y="78833"/>
                    <a:pt x="61917" y="39640"/>
                    <a:pt x="0" y="0"/>
                  </a:cubicBezTo>
                  <a:cubicBezTo>
                    <a:pt x="26171" y="62683"/>
                    <a:pt x="29810" y="117899"/>
                    <a:pt x="22214" y="181284"/>
                  </a:cubicBezTo>
                  <a:lnTo>
                    <a:pt x="22214" y="181284"/>
                  </a:lnTo>
                  <a:close/>
                </a:path>
              </a:pathLst>
            </a:custGeom>
            <a:solidFill>
              <a:srgbClr val="FEE3C7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BF518E-167F-46AC-9C9F-FCDF4FA452AA}"/>
                </a:ext>
              </a:extLst>
            </p:cNvPr>
            <p:cNvSpPr/>
            <p:nvPr/>
          </p:nvSpPr>
          <p:spPr>
            <a:xfrm>
              <a:off x="655189" y="2069368"/>
              <a:ext cx="521704" cy="734364"/>
            </a:xfrm>
            <a:custGeom>
              <a:avLst/>
              <a:gdLst>
                <a:gd name="connsiteX0" fmla="*/ 217400 w 521704"/>
                <a:gd name="connsiteY0" fmla="*/ 258968 h 734364"/>
                <a:gd name="connsiteX1" fmla="*/ 328468 w 521704"/>
                <a:gd name="connsiteY1" fmla="*/ 172411 h 734364"/>
                <a:gd name="connsiteX2" fmla="*/ 341426 w 521704"/>
                <a:gd name="connsiteY2" fmla="*/ 141580 h 734364"/>
                <a:gd name="connsiteX3" fmla="*/ 353874 w 521704"/>
                <a:gd name="connsiteY3" fmla="*/ 0 h 734364"/>
                <a:gd name="connsiteX4" fmla="*/ 521689 w 521704"/>
                <a:gd name="connsiteY4" fmla="*/ 87067 h 734364"/>
                <a:gd name="connsiteX5" fmla="*/ 433473 w 521704"/>
                <a:gd name="connsiteY5" fmla="*/ 184029 h 734364"/>
                <a:gd name="connsiteX6" fmla="*/ 384513 w 521704"/>
                <a:gd name="connsiteY6" fmla="*/ 343099 h 734364"/>
                <a:gd name="connsiteX7" fmla="*/ 290871 w 521704"/>
                <a:gd name="connsiteY7" fmla="*/ 388931 h 734364"/>
                <a:gd name="connsiteX8" fmla="*/ 288573 w 521704"/>
                <a:gd name="connsiteY8" fmla="*/ 396527 h 734364"/>
                <a:gd name="connsiteX9" fmla="*/ 193846 w 521704"/>
                <a:gd name="connsiteY9" fmla="*/ 536129 h 734364"/>
                <a:gd name="connsiteX10" fmla="*/ 185292 w 521704"/>
                <a:gd name="connsiteY10" fmla="*/ 654027 h 734364"/>
                <a:gd name="connsiteX11" fmla="*/ 149227 w 521704"/>
                <a:gd name="connsiteY11" fmla="*/ 695135 h 734364"/>
                <a:gd name="connsiteX12" fmla="*/ 64521 w 521704"/>
                <a:gd name="connsiteY12" fmla="*/ 722073 h 734364"/>
                <a:gd name="connsiteX13" fmla="*/ 7200 w 521704"/>
                <a:gd name="connsiteY13" fmla="*/ 722520 h 734364"/>
                <a:gd name="connsiteX14" fmla="*/ 5923 w 521704"/>
                <a:gd name="connsiteY14" fmla="*/ 642984 h 734364"/>
                <a:gd name="connsiteX15" fmla="*/ 87501 w 521704"/>
                <a:gd name="connsiteY15" fmla="*/ 509447 h 734364"/>
                <a:gd name="connsiteX16" fmla="*/ 84309 w 521704"/>
                <a:gd name="connsiteY16" fmla="*/ 450721 h 734364"/>
                <a:gd name="connsiteX17" fmla="*/ 187207 w 521704"/>
                <a:gd name="connsiteY17" fmla="*/ 356185 h 734364"/>
                <a:gd name="connsiteX18" fmla="*/ 205016 w 521704"/>
                <a:gd name="connsiteY18" fmla="*/ 328418 h 734364"/>
                <a:gd name="connsiteX19" fmla="*/ 217400 w 521704"/>
                <a:gd name="connsiteY19" fmla="*/ 258968 h 734364"/>
                <a:gd name="connsiteX20" fmla="*/ 217400 w 521704"/>
                <a:gd name="connsiteY20" fmla="*/ 258968 h 7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1704" h="734364">
                  <a:moveTo>
                    <a:pt x="217400" y="258968"/>
                  </a:moveTo>
                  <a:cubicBezTo>
                    <a:pt x="240571" y="207902"/>
                    <a:pt x="276700" y="190668"/>
                    <a:pt x="328468" y="172411"/>
                  </a:cubicBezTo>
                  <a:cubicBezTo>
                    <a:pt x="348576" y="165390"/>
                    <a:pt x="348639" y="158751"/>
                    <a:pt x="341426" y="141580"/>
                  </a:cubicBezTo>
                  <a:cubicBezTo>
                    <a:pt x="320425" y="92621"/>
                    <a:pt x="334469" y="46215"/>
                    <a:pt x="353874" y="0"/>
                  </a:cubicBezTo>
                  <a:cubicBezTo>
                    <a:pt x="405642" y="34278"/>
                    <a:pt x="478538" y="63832"/>
                    <a:pt x="521689" y="87067"/>
                  </a:cubicBezTo>
                  <a:cubicBezTo>
                    <a:pt x="522838" y="141963"/>
                    <a:pt x="459453" y="162326"/>
                    <a:pt x="433473" y="184029"/>
                  </a:cubicBezTo>
                  <a:cubicBezTo>
                    <a:pt x="391152" y="248117"/>
                    <a:pt x="439920" y="287055"/>
                    <a:pt x="384513" y="343099"/>
                  </a:cubicBezTo>
                  <a:cubicBezTo>
                    <a:pt x="360129" y="367675"/>
                    <a:pt x="313595" y="362441"/>
                    <a:pt x="290871" y="388931"/>
                  </a:cubicBezTo>
                  <a:cubicBezTo>
                    <a:pt x="289977" y="391484"/>
                    <a:pt x="288382" y="393974"/>
                    <a:pt x="288573" y="396527"/>
                  </a:cubicBezTo>
                  <a:cubicBezTo>
                    <a:pt x="293680" y="463551"/>
                    <a:pt x="203867" y="491574"/>
                    <a:pt x="193846" y="536129"/>
                  </a:cubicBezTo>
                  <a:cubicBezTo>
                    <a:pt x="183632" y="581705"/>
                    <a:pt x="216825" y="617643"/>
                    <a:pt x="185292" y="654027"/>
                  </a:cubicBezTo>
                  <a:cubicBezTo>
                    <a:pt x="174824" y="669156"/>
                    <a:pt x="167355" y="686773"/>
                    <a:pt x="149227" y="695135"/>
                  </a:cubicBezTo>
                  <a:cubicBezTo>
                    <a:pt x="118715" y="696795"/>
                    <a:pt x="90054" y="701838"/>
                    <a:pt x="64521" y="722073"/>
                  </a:cubicBezTo>
                  <a:cubicBezTo>
                    <a:pt x="47669" y="735541"/>
                    <a:pt x="26413" y="740967"/>
                    <a:pt x="7200" y="722520"/>
                  </a:cubicBezTo>
                  <a:cubicBezTo>
                    <a:pt x="-5950" y="696221"/>
                    <a:pt x="2221" y="669539"/>
                    <a:pt x="5923" y="642984"/>
                  </a:cubicBezTo>
                  <a:cubicBezTo>
                    <a:pt x="21626" y="596451"/>
                    <a:pt x="46903" y="546916"/>
                    <a:pt x="87501" y="509447"/>
                  </a:cubicBezTo>
                  <a:cubicBezTo>
                    <a:pt x="96693" y="501021"/>
                    <a:pt x="85905" y="470892"/>
                    <a:pt x="84309" y="450721"/>
                  </a:cubicBezTo>
                  <a:cubicBezTo>
                    <a:pt x="92544" y="398378"/>
                    <a:pt x="136779" y="369781"/>
                    <a:pt x="187207" y="356185"/>
                  </a:cubicBezTo>
                  <a:cubicBezTo>
                    <a:pt x="202272" y="352100"/>
                    <a:pt x="215549" y="349930"/>
                    <a:pt x="205016" y="328418"/>
                  </a:cubicBezTo>
                  <a:cubicBezTo>
                    <a:pt x="196271" y="310098"/>
                    <a:pt x="211080" y="276075"/>
                    <a:pt x="217400" y="258968"/>
                  </a:cubicBezTo>
                  <a:lnTo>
                    <a:pt x="217400" y="258968"/>
                  </a:lnTo>
                  <a:close/>
                </a:path>
              </a:pathLst>
            </a:custGeom>
            <a:solidFill>
              <a:schemeClr val="tx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80F11F-0C8C-4FAE-B792-C986DCF23FB3}"/>
                </a:ext>
              </a:extLst>
            </p:cNvPr>
            <p:cNvSpPr/>
            <p:nvPr/>
          </p:nvSpPr>
          <p:spPr>
            <a:xfrm>
              <a:off x="647534" y="2750411"/>
              <a:ext cx="344357" cy="402130"/>
            </a:xfrm>
            <a:custGeom>
              <a:avLst/>
              <a:gdLst>
                <a:gd name="connsiteX0" fmla="*/ 14919 w 344357"/>
                <a:gd name="connsiteY0" fmla="*/ 41222 h 402130"/>
                <a:gd name="connsiteX1" fmla="*/ 82453 w 344357"/>
                <a:gd name="connsiteY1" fmla="*/ 18178 h 402130"/>
                <a:gd name="connsiteX2" fmla="*/ 155286 w 344357"/>
                <a:gd name="connsiteY2" fmla="*/ 7518 h 402130"/>
                <a:gd name="connsiteX3" fmla="*/ 182096 w 344357"/>
                <a:gd name="connsiteY3" fmla="*/ 39435 h 402130"/>
                <a:gd name="connsiteX4" fmla="*/ 213693 w 344357"/>
                <a:gd name="connsiteY4" fmla="*/ 106267 h 402130"/>
                <a:gd name="connsiteX5" fmla="*/ 311293 w 344357"/>
                <a:gd name="connsiteY5" fmla="*/ 241337 h 402130"/>
                <a:gd name="connsiteX6" fmla="*/ 341230 w 344357"/>
                <a:gd name="connsiteY6" fmla="*/ 305616 h 402130"/>
                <a:gd name="connsiteX7" fmla="*/ 344358 w 344357"/>
                <a:gd name="connsiteY7" fmla="*/ 338426 h 402130"/>
                <a:gd name="connsiteX8" fmla="*/ 225438 w 344357"/>
                <a:gd name="connsiteY8" fmla="*/ 402131 h 402130"/>
                <a:gd name="connsiteX9" fmla="*/ 192373 w 344357"/>
                <a:gd name="connsiteY9" fmla="*/ 350554 h 402130"/>
                <a:gd name="connsiteX10" fmla="*/ 69304 w 344357"/>
                <a:gd name="connsiteY10" fmla="*/ 153886 h 402130"/>
                <a:gd name="connsiteX11" fmla="*/ 35281 w 344357"/>
                <a:gd name="connsiteY11" fmla="*/ 113544 h 402130"/>
                <a:gd name="connsiteX12" fmla="*/ 13195 w 344357"/>
                <a:gd name="connsiteY12" fmla="*/ 98863 h 402130"/>
                <a:gd name="connsiteX13" fmla="*/ 14919 w 344357"/>
                <a:gd name="connsiteY13" fmla="*/ 41222 h 402130"/>
                <a:gd name="connsiteX14" fmla="*/ 14919 w 344357"/>
                <a:gd name="connsiteY14" fmla="*/ 41222 h 40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4357" h="402130">
                  <a:moveTo>
                    <a:pt x="14919" y="41222"/>
                  </a:moveTo>
                  <a:cubicBezTo>
                    <a:pt x="40515" y="42690"/>
                    <a:pt x="62665" y="38349"/>
                    <a:pt x="82453" y="18178"/>
                  </a:cubicBezTo>
                  <a:cubicBezTo>
                    <a:pt x="102241" y="-1993"/>
                    <a:pt x="128668" y="-5120"/>
                    <a:pt x="155286" y="7518"/>
                  </a:cubicBezTo>
                  <a:cubicBezTo>
                    <a:pt x="177245" y="7135"/>
                    <a:pt x="181202" y="23987"/>
                    <a:pt x="182096" y="39435"/>
                  </a:cubicBezTo>
                  <a:cubicBezTo>
                    <a:pt x="183628" y="66563"/>
                    <a:pt x="197799" y="86607"/>
                    <a:pt x="213693" y="106267"/>
                  </a:cubicBezTo>
                  <a:cubicBezTo>
                    <a:pt x="248673" y="149482"/>
                    <a:pt x="278036" y="196909"/>
                    <a:pt x="311293" y="241337"/>
                  </a:cubicBezTo>
                  <a:cubicBezTo>
                    <a:pt x="325591" y="260422"/>
                    <a:pt x="336890" y="281679"/>
                    <a:pt x="341230" y="305616"/>
                  </a:cubicBezTo>
                  <a:cubicBezTo>
                    <a:pt x="344167" y="322404"/>
                    <a:pt x="344167" y="322404"/>
                    <a:pt x="344358" y="338426"/>
                  </a:cubicBezTo>
                  <a:cubicBezTo>
                    <a:pt x="309952" y="358916"/>
                    <a:pt x="272674" y="379917"/>
                    <a:pt x="225438" y="402131"/>
                  </a:cubicBezTo>
                  <a:cubicBezTo>
                    <a:pt x="214331" y="386428"/>
                    <a:pt x="200990" y="364916"/>
                    <a:pt x="192373" y="350554"/>
                  </a:cubicBezTo>
                  <a:cubicBezTo>
                    <a:pt x="150371" y="280657"/>
                    <a:pt x="123881" y="215740"/>
                    <a:pt x="69304" y="153886"/>
                  </a:cubicBezTo>
                  <a:cubicBezTo>
                    <a:pt x="59410" y="142652"/>
                    <a:pt x="42239" y="126183"/>
                    <a:pt x="35281" y="113544"/>
                  </a:cubicBezTo>
                  <a:cubicBezTo>
                    <a:pt x="27940" y="108629"/>
                    <a:pt x="20536" y="103778"/>
                    <a:pt x="13195" y="98863"/>
                  </a:cubicBezTo>
                  <a:cubicBezTo>
                    <a:pt x="-5508" y="79202"/>
                    <a:pt x="-3784" y="59989"/>
                    <a:pt x="14919" y="41222"/>
                  </a:cubicBezTo>
                  <a:lnTo>
                    <a:pt x="14919" y="41222"/>
                  </a:lnTo>
                  <a:close/>
                </a:path>
              </a:pathLst>
            </a:custGeom>
            <a:solidFill>
              <a:schemeClr val="accent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1B763A-D93C-41E6-A47B-A766B74F924B}"/>
                </a:ext>
              </a:extLst>
            </p:cNvPr>
            <p:cNvSpPr/>
            <p:nvPr/>
          </p:nvSpPr>
          <p:spPr>
            <a:xfrm>
              <a:off x="650558" y="2863189"/>
              <a:ext cx="217946" cy="383952"/>
            </a:xfrm>
            <a:custGeom>
              <a:avLst/>
              <a:gdLst>
                <a:gd name="connsiteX0" fmla="*/ 31938 w 217946"/>
                <a:gd name="connsiteY0" fmla="*/ 0 h 383952"/>
                <a:gd name="connsiteX1" fmla="*/ 138475 w 217946"/>
                <a:gd name="connsiteY1" fmla="*/ 145794 h 383952"/>
                <a:gd name="connsiteX2" fmla="*/ 217946 w 217946"/>
                <a:gd name="connsiteY2" fmla="*/ 278501 h 383952"/>
                <a:gd name="connsiteX3" fmla="*/ 215457 w 217946"/>
                <a:gd name="connsiteY3" fmla="*/ 293693 h 383952"/>
                <a:gd name="connsiteX4" fmla="*/ 66089 w 217946"/>
                <a:gd name="connsiteY4" fmla="*/ 383952 h 383952"/>
                <a:gd name="connsiteX5" fmla="*/ 59003 w 217946"/>
                <a:gd name="connsiteY5" fmla="*/ 373739 h 383952"/>
                <a:gd name="connsiteX6" fmla="*/ 10810 w 217946"/>
                <a:gd name="connsiteY6" fmla="*/ 291076 h 383952"/>
                <a:gd name="connsiteX7" fmla="*/ 469 w 217946"/>
                <a:gd name="connsiteY7" fmla="*/ 242819 h 383952"/>
                <a:gd name="connsiteX8" fmla="*/ 19172 w 217946"/>
                <a:gd name="connsiteY8" fmla="*/ 65365 h 383952"/>
                <a:gd name="connsiteX9" fmla="*/ 31938 w 217946"/>
                <a:gd name="connsiteY9" fmla="*/ 0 h 383952"/>
                <a:gd name="connsiteX10" fmla="*/ 31938 w 217946"/>
                <a:gd name="connsiteY10" fmla="*/ 0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946" h="383952">
                  <a:moveTo>
                    <a:pt x="31938" y="0"/>
                  </a:moveTo>
                  <a:cubicBezTo>
                    <a:pt x="71642" y="45513"/>
                    <a:pt x="110005" y="92110"/>
                    <a:pt x="138475" y="145794"/>
                  </a:cubicBezTo>
                  <a:cubicBezTo>
                    <a:pt x="162667" y="191370"/>
                    <a:pt x="187243" y="236818"/>
                    <a:pt x="217946" y="278501"/>
                  </a:cubicBezTo>
                  <a:cubicBezTo>
                    <a:pt x="217244" y="283671"/>
                    <a:pt x="218329" y="291714"/>
                    <a:pt x="215457" y="293693"/>
                  </a:cubicBezTo>
                  <a:cubicBezTo>
                    <a:pt x="154752" y="330588"/>
                    <a:pt x="135219" y="344121"/>
                    <a:pt x="66089" y="383952"/>
                  </a:cubicBezTo>
                  <a:cubicBezTo>
                    <a:pt x="63791" y="380505"/>
                    <a:pt x="61365" y="377058"/>
                    <a:pt x="59003" y="373739"/>
                  </a:cubicBezTo>
                  <a:cubicBezTo>
                    <a:pt x="45535" y="344951"/>
                    <a:pt x="49365" y="307800"/>
                    <a:pt x="10810" y="291076"/>
                  </a:cubicBezTo>
                  <a:cubicBezTo>
                    <a:pt x="-4510" y="284438"/>
                    <a:pt x="1171" y="259862"/>
                    <a:pt x="469" y="242819"/>
                  </a:cubicBezTo>
                  <a:cubicBezTo>
                    <a:pt x="-2084" y="182752"/>
                    <a:pt x="19874" y="125303"/>
                    <a:pt x="19172" y="65365"/>
                  </a:cubicBezTo>
                  <a:cubicBezTo>
                    <a:pt x="23449" y="43534"/>
                    <a:pt x="27662" y="21767"/>
                    <a:pt x="31938" y="0"/>
                  </a:cubicBezTo>
                  <a:lnTo>
                    <a:pt x="31938" y="0"/>
                  </a:lnTo>
                  <a:close/>
                </a:path>
              </a:pathLst>
            </a:custGeom>
            <a:solidFill>
              <a:schemeClr val="tx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C00F18-53D8-4C80-BB82-59AFB4C6A7EC}"/>
                </a:ext>
              </a:extLst>
            </p:cNvPr>
            <p:cNvSpPr/>
            <p:nvPr/>
          </p:nvSpPr>
          <p:spPr>
            <a:xfrm>
              <a:off x="2119389" y="2591969"/>
              <a:ext cx="321468" cy="255964"/>
            </a:xfrm>
            <a:custGeom>
              <a:avLst/>
              <a:gdLst>
                <a:gd name="connsiteX0" fmla="*/ 1508 w 321468"/>
                <a:gd name="connsiteY0" fmla="*/ 127533 h 255964"/>
                <a:gd name="connsiteX1" fmla="*/ 81490 w 321468"/>
                <a:gd name="connsiteY1" fmla="*/ 10209 h 255964"/>
                <a:gd name="connsiteX2" fmla="*/ 99555 w 321468"/>
                <a:gd name="connsiteY2" fmla="*/ 2230 h 255964"/>
                <a:gd name="connsiteX3" fmla="*/ 127130 w 321468"/>
                <a:gd name="connsiteY3" fmla="*/ 10082 h 255964"/>
                <a:gd name="connsiteX4" fmla="*/ 117875 w 321468"/>
                <a:gd name="connsiteY4" fmla="*/ 36636 h 255964"/>
                <a:gd name="connsiteX5" fmla="*/ 88831 w 321468"/>
                <a:gd name="connsiteY5" fmla="*/ 68807 h 255964"/>
                <a:gd name="connsiteX6" fmla="*/ 155600 w 321468"/>
                <a:gd name="connsiteY6" fmla="*/ 42125 h 255964"/>
                <a:gd name="connsiteX7" fmla="*/ 190452 w 321468"/>
                <a:gd name="connsiteY7" fmla="*/ 23295 h 255964"/>
                <a:gd name="connsiteX8" fmla="*/ 236858 w 321468"/>
                <a:gd name="connsiteY8" fmla="*/ 27636 h 255964"/>
                <a:gd name="connsiteX9" fmla="*/ 206793 w 321468"/>
                <a:gd name="connsiteY9" fmla="*/ 60892 h 255964"/>
                <a:gd name="connsiteX10" fmla="*/ 151578 w 321468"/>
                <a:gd name="connsiteY10" fmla="*/ 90383 h 255964"/>
                <a:gd name="connsiteX11" fmla="*/ 249880 w 321468"/>
                <a:gd name="connsiteY11" fmla="*/ 70850 h 255964"/>
                <a:gd name="connsiteX12" fmla="*/ 292265 w 321468"/>
                <a:gd name="connsiteY12" fmla="*/ 81127 h 255964"/>
                <a:gd name="connsiteX13" fmla="*/ 264434 w 321468"/>
                <a:gd name="connsiteY13" fmla="*/ 112022 h 255964"/>
                <a:gd name="connsiteX14" fmla="*/ 222305 w 321468"/>
                <a:gd name="connsiteY14" fmla="*/ 134108 h 255964"/>
                <a:gd name="connsiteX15" fmla="*/ 297755 w 321468"/>
                <a:gd name="connsiteY15" fmla="*/ 129321 h 255964"/>
                <a:gd name="connsiteX16" fmla="*/ 321436 w 321468"/>
                <a:gd name="connsiteY16" fmla="*/ 145470 h 255964"/>
                <a:gd name="connsiteX17" fmla="*/ 302542 w 321468"/>
                <a:gd name="connsiteY17" fmla="*/ 162833 h 255964"/>
                <a:gd name="connsiteX18" fmla="*/ 214645 w 321468"/>
                <a:gd name="connsiteY18" fmla="*/ 186068 h 255964"/>
                <a:gd name="connsiteX19" fmla="*/ 280647 w 321468"/>
                <a:gd name="connsiteY19" fmla="*/ 203111 h 255964"/>
                <a:gd name="connsiteX20" fmla="*/ 295520 w 321468"/>
                <a:gd name="connsiteY20" fmla="*/ 223154 h 255964"/>
                <a:gd name="connsiteX21" fmla="*/ 276818 w 321468"/>
                <a:gd name="connsiteY21" fmla="*/ 235219 h 255964"/>
                <a:gd name="connsiteX22" fmla="*/ 193644 w 321468"/>
                <a:gd name="connsiteY22" fmla="*/ 232474 h 255964"/>
                <a:gd name="connsiteX23" fmla="*/ 81682 w 321468"/>
                <a:gd name="connsiteY23" fmla="*/ 249389 h 255964"/>
                <a:gd name="connsiteX24" fmla="*/ 50085 w 321468"/>
                <a:gd name="connsiteY24" fmla="*/ 255964 h 255964"/>
                <a:gd name="connsiteX25" fmla="*/ 1508 w 321468"/>
                <a:gd name="connsiteY25" fmla="*/ 127533 h 255964"/>
                <a:gd name="connsiteX26" fmla="*/ 1508 w 321468"/>
                <a:gd name="connsiteY26" fmla="*/ 127533 h 25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1468" h="255964">
                  <a:moveTo>
                    <a:pt x="1508" y="127533"/>
                  </a:moveTo>
                  <a:cubicBezTo>
                    <a:pt x="19190" y="82212"/>
                    <a:pt x="35020" y="35806"/>
                    <a:pt x="81490" y="10209"/>
                  </a:cubicBezTo>
                  <a:cubicBezTo>
                    <a:pt x="87490" y="7464"/>
                    <a:pt x="93427" y="4464"/>
                    <a:pt x="99555" y="2230"/>
                  </a:cubicBezTo>
                  <a:cubicBezTo>
                    <a:pt x="110534" y="-1664"/>
                    <a:pt x="120811" y="-1281"/>
                    <a:pt x="127130" y="10082"/>
                  </a:cubicBezTo>
                  <a:cubicBezTo>
                    <a:pt x="133769" y="22018"/>
                    <a:pt x="127386" y="29678"/>
                    <a:pt x="117875" y="36636"/>
                  </a:cubicBezTo>
                  <a:cubicBezTo>
                    <a:pt x="107470" y="44296"/>
                    <a:pt x="96299" y="51445"/>
                    <a:pt x="88831" y="68807"/>
                  </a:cubicBezTo>
                  <a:cubicBezTo>
                    <a:pt x="115385" y="64148"/>
                    <a:pt x="135620" y="53488"/>
                    <a:pt x="155600" y="42125"/>
                  </a:cubicBezTo>
                  <a:cubicBezTo>
                    <a:pt x="167090" y="35551"/>
                    <a:pt x="178324" y="28210"/>
                    <a:pt x="190452" y="23295"/>
                  </a:cubicBezTo>
                  <a:cubicBezTo>
                    <a:pt x="206538" y="16784"/>
                    <a:pt x="228752" y="8613"/>
                    <a:pt x="236858" y="27636"/>
                  </a:cubicBezTo>
                  <a:cubicBezTo>
                    <a:pt x="245922" y="48764"/>
                    <a:pt x="221666" y="53679"/>
                    <a:pt x="206793" y="60892"/>
                  </a:cubicBezTo>
                  <a:cubicBezTo>
                    <a:pt x="188090" y="69829"/>
                    <a:pt x="169260" y="78638"/>
                    <a:pt x="151578" y="90383"/>
                  </a:cubicBezTo>
                  <a:cubicBezTo>
                    <a:pt x="186303" y="91915"/>
                    <a:pt x="217070" y="76340"/>
                    <a:pt x="249880" y="70850"/>
                  </a:cubicBezTo>
                  <a:cubicBezTo>
                    <a:pt x="265392" y="68233"/>
                    <a:pt x="285371" y="62679"/>
                    <a:pt x="292265" y="81127"/>
                  </a:cubicBezTo>
                  <a:cubicBezTo>
                    <a:pt x="300372" y="102639"/>
                    <a:pt x="276115" y="103724"/>
                    <a:pt x="264434" y="112022"/>
                  </a:cubicBezTo>
                  <a:cubicBezTo>
                    <a:pt x="251795" y="121086"/>
                    <a:pt x="233156" y="118916"/>
                    <a:pt x="222305" y="134108"/>
                  </a:cubicBezTo>
                  <a:cubicBezTo>
                    <a:pt x="248157" y="132321"/>
                    <a:pt x="272924" y="129704"/>
                    <a:pt x="297755" y="129321"/>
                  </a:cubicBezTo>
                  <a:cubicBezTo>
                    <a:pt x="307840" y="129129"/>
                    <a:pt x="320543" y="131810"/>
                    <a:pt x="321436" y="145470"/>
                  </a:cubicBezTo>
                  <a:cubicBezTo>
                    <a:pt x="322138" y="157024"/>
                    <a:pt x="311032" y="159513"/>
                    <a:pt x="302542" y="162833"/>
                  </a:cubicBezTo>
                  <a:cubicBezTo>
                    <a:pt x="274520" y="173939"/>
                    <a:pt x="244454" y="175854"/>
                    <a:pt x="214645" y="186068"/>
                  </a:cubicBezTo>
                  <a:cubicBezTo>
                    <a:pt x="236731" y="191621"/>
                    <a:pt x="258944" y="196409"/>
                    <a:pt x="280647" y="203111"/>
                  </a:cubicBezTo>
                  <a:cubicBezTo>
                    <a:pt x="288818" y="205664"/>
                    <a:pt x="298776" y="211026"/>
                    <a:pt x="295520" y="223154"/>
                  </a:cubicBezTo>
                  <a:cubicBezTo>
                    <a:pt x="293095" y="232091"/>
                    <a:pt x="284669" y="235346"/>
                    <a:pt x="276818" y="235219"/>
                  </a:cubicBezTo>
                  <a:cubicBezTo>
                    <a:pt x="249050" y="234900"/>
                    <a:pt x="221411" y="233431"/>
                    <a:pt x="193644" y="232474"/>
                  </a:cubicBezTo>
                  <a:cubicBezTo>
                    <a:pt x="159493" y="259220"/>
                    <a:pt x="120556" y="254113"/>
                    <a:pt x="81682" y="249389"/>
                  </a:cubicBezTo>
                  <a:cubicBezTo>
                    <a:pt x="71149" y="251560"/>
                    <a:pt x="60617" y="253730"/>
                    <a:pt x="50085" y="255964"/>
                  </a:cubicBezTo>
                  <a:cubicBezTo>
                    <a:pt x="14147" y="220601"/>
                    <a:pt x="-5833" y="179301"/>
                    <a:pt x="1508" y="127533"/>
                  </a:cubicBezTo>
                  <a:lnTo>
                    <a:pt x="1508" y="127533"/>
                  </a:lnTo>
                  <a:close/>
                </a:path>
              </a:pathLst>
            </a:custGeom>
            <a:solidFill>
              <a:srgbClr val="FEE3C7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1BEBB06-6C10-4F6E-B2E5-CC996C410A31}"/>
                </a:ext>
              </a:extLst>
            </p:cNvPr>
            <p:cNvSpPr/>
            <p:nvPr/>
          </p:nvSpPr>
          <p:spPr>
            <a:xfrm>
              <a:off x="1368312" y="3663073"/>
              <a:ext cx="236120" cy="409839"/>
            </a:xfrm>
            <a:custGeom>
              <a:avLst/>
              <a:gdLst>
                <a:gd name="connsiteX0" fmla="*/ 167305 w 236120"/>
                <a:gd name="connsiteY0" fmla="*/ 0 h 409839"/>
                <a:gd name="connsiteX1" fmla="*/ 176816 w 236120"/>
                <a:gd name="connsiteY1" fmla="*/ 395378 h 409839"/>
                <a:gd name="connsiteX2" fmla="*/ 151283 w 236120"/>
                <a:gd name="connsiteY2" fmla="*/ 409613 h 409839"/>
                <a:gd name="connsiteX3" fmla="*/ 0 w 236120"/>
                <a:gd name="connsiteY3" fmla="*/ 394612 h 409839"/>
                <a:gd name="connsiteX4" fmla="*/ 167305 w 236120"/>
                <a:gd name="connsiteY4" fmla="*/ 0 h 409839"/>
                <a:gd name="connsiteX5" fmla="*/ 167305 w 236120"/>
                <a:gd name="connsiteY5" fmla="*/ 0 h 4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120" h="409839">
                  <a:moveTo>
                    <a:pt x="167305" y="0"/>
                  </a:moveTo>
                  <a:cubicBezTo>
                    <a:pt x="263564" y="115856"/>
                    <a:pt x="251372" y="279331"/>
                    <a:pt x="176816" y="395378"/>
                  </a:cubicBezTo>
                  <a:cubicBezTo>
                    <a:pt x="170816" y="404762"/>
                    <a:pt x="164432" y="411145"/>
                    <a:pt x="151283" y="409613"/>
                  </a:cubicBezTo>
                  <a:cubicBezTo>
                    <a:pt x="103217" y="404187"/>
                    <a:pt x="54960" y="400038"/>
                    <a:pt x="0" y="394612"/>
                  </a:cubicBezTo>
                  <a:cubicBezTo>
                    <a:pt x="130920" y="292480"/>
                    <a:pt x="148602" y="148666"/>
                    <a:pt x="167305" y="0"/>
                  </a:cubicBezTo>
                  <a:lnTo>
                    <a:pt x="167305" y="0"/>
                  </a:lnTo>
                  <a:close/>
                </a:path>
              </a:pathLst>
            </a:custGeom>
            <a:solidFill>
              <a:schemeClr val="accent2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408955-263E-4770-A821-EEF3FC44F09E}"/>
                </a:ext>
              </a:extLst>
            </p:cNvPr>
            <p:cNvSpPr/>
            <p:nvPr/>
          </p:nvSpPr>
          <p:spPr>
            <a:xfrm>
              <a:off x="1872588" y="2736673"/>
              <a:ext cx="205668" cy="304736"/>
            </a:xfrm>
            <a:custGeom>
              <a:avLst/>
              <a:gdLst>
                <a:gd name="connsiteX0" fmla="*/ 0 w 205668"/>
                <a:gd name="connsiteY0" fmla="*/ 12894 h 304736"/>
                <a:gd name="connsiteX1" fmla="*/ 102834 w 205668"/>
                <a:gd name="connsiteY1" fmla="*/ 0 h 304736"/>
                <a:gd name="connsiteX2" fmla="*/ 205668 w 205668"/>
                <a:gd name="connsiteY2" fmla="*/ 226477 h 304736"/>
                <a:gd name="connsiteX3" fmla="*/ 122367 w 205668"/>
                <a:gd name="connsiteY3" fmla="*/ 304736 h 304736"/>
                <a:gd name="connsiteX4" fmla="*/ 0 w 205668"/>
                <a:gd name="connsiteY4" fmla="*/ 12894 h 304736"/>
                <a:gd name="connsiteX5" fmla="*/ 0 w 205668"/>
                <a:gd name="connsiteY5" fmla="*/ 12894 h 30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68" h="304736">
                  <a:moveTo>
                    <a:pt x="0" y="12894"/>
                  </a:moveTo>
                  <a:cubicBezTo>
                    <a:pt x="34087" y="5872"/>
                    <a:pt x="67662" y="1532"/>
                    <a:pt x="102834" y="0"/>
                  </a:cubicBezTo>
                  <a:cubicBezTo>
                    <a:pt x="128176" y="47747"/>
                    <a:pt x="178731" y="167688"/>
                    <a:pt x="205668" y="226477"/>
                  </a:cubicBezTo>
                  <a:cubicBezTo>
                    <a:pt x="176688" y="261905"/>
                    <a:pt x="129516" y="300906"/>
                    <a:pt x="122367" y="304736"/>
                  </a:cubicBezTo>
                  <a:cubicBezTo>
                    <a:pt x="81450" y="207455"/>
                    <a:pt x="40661" y="110239"/>
                    <a:pt x="0" y="12894"/>
                  </a:cubicBezTo>
                  <a:lnTo>
                    <a:pt x="0" y="12894"/>
                  </a:lnTo>
                  <a:close/>
                </a:path>
              </a:pathLst>
            </a:custGeom>
            <a:solidFill>
              <a:schemeClr val="accent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561754-916F-4C36-AE34-1388C064DE92}"/>
                </a:ext>
              </a:extLst>
            </p:cNvPr>
            <p:cNvSpPr/>
            <p:nvPr/>
          </p:nvSpPr>
          <p:spPr>
            <a:xfrm>
              <a:off x="1974657" y="2729062"/>
              <a:ext cx="153899" cy="234662"/>
            </a:xfrm>
            <a:custGeom>
              <a:avLst/>
              <a:gdLst>
                <a:gd name="connsiteX0" fmla="*/ 102451 w 153899"/>
                <a:gd name="connsiteY0" fmla="*/ 234663 h 234662"/>
                <a:gd name="connsiteX1" fmla="*/ 0 w 153899"/>
                <a:gd name="connsiteY1" fmla="*/ 7356 h 234662"/>
                <a:gd name="connsiteX2" fmla="*/ 100025 w 153899"/>
                <a:gd name="connsiteY2" fmla="*/ 398 h 234662"/>
                <a:gd name="connsiteX3" fmla="*/ 153900 w 153899"/>
                <a:gd name="connsiteY3" fmla="*/ 166043 h 234662"/>
                <a:gd name="connsiteX4" fmla="*/ 102451 w 153899"/>
                <a:gd name="connsiteY4" fmla="*/ 234663 h 234662"/>
                <a:gd name="connsiteX5" fmla="*/ 102451 w 153899"/>
                <a:gd name="connsiteY5" fmla="*/ 234663 h 23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99" h="234662">
                  <a:moveTo>
                    <a:pt x="102451" y="234663"/>
                  </a:moveTo>
                  <a:cubicBezTo>
                    <a:pt x="68492" y="160107"/>
                    <a:pt x="34023" y="82040"/>
                    <a:pt x="0" y="7356"/>
                  </a:cubicBezTo>
                  <a:cubicBezTo>
                    <a:pt x="35746" y="1036"/>
                    <a:pt x="66322" y="-942"/>
                    <a:pt x="100025" y="398"/>
                  </a:cubicBezTo>
                  <a:cubicBezTo>
                    <a:pt x="113558" y="42081"/>
                    <a:pt x="147070" y="130233"/>
                    <a:pt x="153900" y="166043"/>
                  </a:cubicBezTo>
                  <a:cubicBezTo>
                    <a:pt x="144261" y="184299"/>
                    <a:pt x="132644" y="204087"/>
                    <a:pt x="102451" y="234663"/>
                  </a:cubicBezTo>
                  <a:lnTo>
                    <a:pt x="102451" y="234663"/>
                  </a:lnTo>
                  <a:close/>
                </a:path>
              </a:pathLst>
            </a:custGeom>
            <a:solidFill>
              <a:schemeClr val="accent4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3D7B7D-3CB0-49EC-8B14-C53C397B1708}"/>
                </a:ext>
              </a:extLst>
            </p:cNvPr>
            <p:cNvSpPr/>
            <p:nvPr/>
          </p:nvSpPr>
          <p:spPr>
            <a:xfrm>
              <a:off x="2075257" y="2719949"/>
              <a:ext cx="94472" cy="175219"/>
            </a:xfrm>
            <a:custGeom>
              <a:avLst/>
              <a:gdLst>
                <a:gd name="connsiteX0" fmla="*/ 54066 w 94472"/>
                <a:gd name="connsiteY0" fmla="*/ 175220 h 175219"/>
                <a:gd name="connsiteX1" fmla="*/ 0 w 94472"/>
                <a:gd name="connsiteY1" fmla="*/ 10660 h 175219"/>
                <a:gd name="connsiteX2" fmla="*/ 45896 w 94472"/>
                <a:gd name="connsiteY2" fmla="*/ 0 h 175219"/>
                <a:gd name="connsiteX3" fmla="*/ 94472 w 94472"/>
                <a:gd name="connsiteY3" fmla="*/ 127793 h 175219"/>
                <a:gd name="connsiteX4" fmla="*/ 54066 w 94472"/>
                <a:gd name="connsiteY4" fmla="*/ 175220 h 175219"/>
                <a:gd name="connsiteX5" fmla="*/ 54066 w 94472"/>
                <a:gd name="connsiteY5" fmla="*/ 175220 h 17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72" h="175219">
                  <a:moveTo>
                    <a:pt x="54066" y="175220"/>
                  </a:moveTo>
                  <a:cubicBezTo>
                    <a:pt x="36065" y="120388"/>
                    <a:pt x="18065" y="65556"/>
                    <a:pt x="0" y="10660"/>
                  </a:cubicBezTo>
                  <a:cubicBezTo>
                    <a:pt x="15256" y="7085"/>
                    <a:pt x="30640" y="3575"/>
                    <a:pt x="45896" y="0"/>
                  </a:cubicBezTo>
                  <a:cubicBezTo>
                    <a:pt x="62045" y="42576"/>
                    <a:pt x="78323" y="85216"/>
                    <a:pt x="94472" y="127793"/>
                  </a:cubicBezTo>
                  <a:cubicBezTo>
                    <a:pt x="81003" y="143559"/>
                    <a:pt x="67535" y="159453"/>
                    <a:pt x="54066" y="175220"/>
                  </a:cubicBezTo>
                  <a:lnTo>
                    <a:pt x="54066" y="175220"/>
                  </a:lnTo>
                  <a:close/>
                </a:path>
              </a:pathLst>
            </a:custGeom>
            <a:solidFill>
              <a:srgbClr val="F9FBFC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AA1021B-3D6E-43E2-AD5C-9C0F92FB5357}"/>
                </a:ext>
              </a:extLst>
            </p:cNvPr>
            <p:cNvSpPr/>
            <p:nvPr/>
          </p:nvSpPr>
          <p:spPr>
            <a:xfrm>
              <a:off x="1279915" y="1988260"/>
              <a:ext cx="417399" cy="510427"/>
            </a:xfrm>
            <a:custGeom>
              <a:avLst/>
              <a:gdLst>
                <a:gd name="connsiteX0" fmla="*/ 88525 w 417399"/>
                <a:gd name="connsiteY0" fmla="*/ 189049 h 510427"/>
                <a:gd name="connsiteX1" fmla="*/ 104930 w 417399"/>
                <a:gd name="connsiteY1" fmla="*/ 224604 h 510427"/>
                <a:gd name="connsiteX2" fmla="*/ 215934 w 417399"/>
                <a:gd name="connsiteY2" fmla="*/ 286585 h 510427"/>
                <a:gd name="connsiteX3" fmla="*/ 255064 w 417399"/>
                <a:gd name="connsiteY3" fmla="*/ 267946 h 510427"/>
                <a:gd name="connsiteX4" fmla="*/ 284107 w 417399"/>
                <a:gd name="connsiteY4" fmla="*/ 156303 h 510427"/>
                <a:gd name="connsiteX5" fmla="*/ 280660 w 417399"/>
                <a:gd name="connsiteY5" fmla="*/ 71789 h 510427"/>
                <a:gd name="connsiteX6" fmla="*/ 282512 w 417399"/>
                <a:gd name="connsiteY6" fmla="*/ 38532 h 510427"/>
                <a:gd name="connsiteX7" fmla="*/ 352472 w 417399"/>
                <a:gd name="connsiteY7" fmla="*/ 2148 h 510427"/>
                <a:gd name="connsiteX8" fmla="*/ 411581 w 417399"/>
                <a:gd name="connsiteY8" fmla="*/ 102173 h 510427"/>
                <a:gd name="connsiteX9" fmla="*/ 340280 w 417399"/>
                <a:gd name="connsiteY9" fmla="*/ 490210 h 510427"/>
                <a:gd name="connsiteX10" fmla="*/ 286916 w 417399"/>
                <a:gd name="connsiteY10" fmla="*/ 501254 h 510427"/>
                <a:gd name="connsiteX11" fmla="*/ 260617 w 417399"/>
                <a:gd name="connsiteY11" fmla="*/ 493658 h 510427"/>
                <a:gd name="connsiteX12" fmla="*/ 222956 w 417399"/>
                <a:gd name="connsiteY12" fmla="*/ 437868 h 510427"/>
                <a:gd name="connsiteX13" fmla="*/ 207444 w 417399"/>
                <a:gd name="connsiteY13" fmla="*/ 408888 h 510427"/>
                <a:gd name="connsiteX14" fmla="*/ 4968 w 417399"/>
                <a:gd name="connsiteY14" fmla="*/ 239030 h 510427"/>
                <a:gd name="connsiteX15" fmla="*/ 88525 w 417399"/>
                <a:gd name="connsiteY15" fmla="*/ 189049 h 510427"/>
                <a:gd name="connsiteX16" fmla="*/ 88525 w 417399"/>
                <a:gd name="connsiteY16" fmla="*/ 189049 h 51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399" h="510427">
                  <a:moveTo>
                    <a:pt x="88525" y="189049"/>
                  </a:moveTo>
                  <a:cubicBezTo>
                    <a:pt x="83865" y="206858"/>
                    <a:pt x="90695" y="216433"/>
                    <a:pt x="104930" y="224604"/>
                  </a:cubicBezTo>
                  <a:cubicBezTo>
                    <a:pt x="141761" y="245605"/>
                    <a:pt x="179167" y="265456"/>
                    <a:pt x="215934" y="286585"/>
                  </a:cubicBezTo>
                  <a:cubicBezTo>
                    <a:pt x="238659" y="299734"/>
                    <a:pt x="248680" y="291500"/>
                    <a:pt x="255064" y="267946"/>
                  </a:cubicBezTo>
                  <a:cubicBezTo>
                    <a:pt x="265149" y="230859"/>
                    <a:pt x="273639" y="193326"/>
                    <a:pt x="284107" y="156303"/>
                  </a:cubicBezTo>
                  <a:cubicBezTo>
                    <a:pt x="292342" y="127323"/>
                    <a:pt x="310023" y="97769"/>
                    <a:pt x="280660" y="71789"/>
                  </a:cubicBezTo>
                  <a:cubicBezTo>
                    <a:pt x="270766" y="63044"/>
                    <a:pt x="275873" y="49447"/>
                    <a:pt x="282512" y="38532"/>
                  </a:cubicBezTo>
                  <a:cubicBezTo>
                    <a:pt x="303576" y="17212"/>
                    <a:pt x="316598" y="-7491"/>
                    <a:pt x="352472" y="2148"/>
                  </a:cubicBezTo>
                  <a:cubicBezTo>
                    <a:pt x="388409" y="25829"/>
                    <a:pt x="406985" y="62278"/>
                    <a:pt x="411581" y="102173"/>
                  </a:cubicBezTo>
                  <a:cubicBezTo>
                    <a:pt x="427475" y="238328"/>
                    <a:pt x="413049" y="369886"/>
                    <a:pt x="340280" y="490210"/>
                  </a:cubicBezTo>
                  <a:cubicBezTo>
                    <a:pt x="325535" y="508530"/>
                    <a:pt x="309130" y="519063"/>
                    <a:pt x="286916" y="501254"/>
                  </a:cubicBezTo>
                  <a:cubicBezTo>
                    <a:pt x="278171" y="498636"/>
                    <a:pt x="269554" y="494743"/>
                    <a:pt x="260617" y="493658"/>
                  </a:cubicBezTo>
                  <a:cubicBezTo>
                    <a:pt x="226275" y="489445"/>
                    <a:pt x="201572" y="479614"/>
                    <a:pt x="222956" y="437868"/>
                  </a:cubicBezTo>
                  <a:cubicBezTo>
                    <a:pt x="231509" y="421208"/>
                    <a:pt x="222254" y="412654"/>
                    <a:pt x="207444" y="408888"/>
                  </a:cubicBezTo>
                  <a:cubicBezTo>
                    <a:pt x="113866" y="385398"/>
                    <a:pt x="48565" y="327374"/>
                    <a:pt x="4968" y="239030"/>
                  </a:cubicBezTo>
                  <a:cubicBezTo>
                    <a:pt x="-25544" y="264435"/>
                    <a:pt x="94716" y="165814"/>
                    <a:pt x="88525" y="189049"/>
                  </a:cubicBezTo>
                  <a:lnTo>
                    <a:pt x="88525" y="189049"/>
                  </a:lnTo>
                  <a:close/>
                </a:path>
              </a:pathLst>
            </a:custGeom>
            <a:solidFill>
              <a:srgbClr val="FFFEFC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7157A5-1497-4812-B4C7-91DC919AD87B}"/>
                </a:ext>
              </a:extLst>
            </p:cNvPr>
            <p:cNvSpPr/>
            <p:nvPr/>
          </p:nvSpPr>
          <p:spPr>
            <a:xfrm>
              <a:off x="1156452" y="1112517"/>
              <a:ext cx="469296" cy="271226"/>
            </a:xfrm>
            <a:custGeom>
              <a:avLst/>
              <a:gdLst>
                <a:gd name="connsiteX0" fmla="*/ 7022 w 469296"/>
                <a:gd name="connsiteY0" fmla="*/ 37536 h 271226"/>
                <a:gd name="connsiteX1" fmla="*/ 0 w 469296"/>
                <a:gd name="connsiteY1" fmla="*/ 2938 h 271226"/>
                <a:gd name="connsiteX2" fmla="*/ 381271 w 469296"/>
                <a:gd name="connsiteY2" fmla="*/ 134178 h 271226"/>
                <a:gd name="connsiteX3" fmla="*/ 469296 w 469296"/>
                <a:gd name="connsiteY3" fmla="*/ 271226 h 271226"/>
                <a:gd name="connsiteX4" fmla="*/ 7022 w 469296"/>
                <a:gd name="connsiteY4" fmla="*/ 37536 h 271226"/>
                <a:gd name="connsiteX5" fmla="*/ 7022 w 469296"/>
                <a:gd name="connsiteY5" fmla="*/ 37536 h 2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96" h="271226">
                  <a:moveTo>
                    <a:pt x="7022" y="37536"/>
                  </a:moveTo>
                  <a:cubicBezTo>
                    <a:pt x="4724" y="25982"/>
                    <a:pt x="2298" y="14428"/>
                    <a:pt x="0" y="2938"/>
                  </a:cubicBezTo>
                  <a:cubicBezTo>
                    <a:pt x="147006" y="-11998"/>
                    <a:pt x="273969" y="29748"/>
                    <a:pt x="381271" y="134178"/>
                  </a:cubicBezTo>
                  <a:cubicBezTo>
                    <a:pt x="422188" y="173882"/>
                    <a:pt x="446700" y="221245"/>
                    <a:pt x="469296" y="271226"/>
                  </a:cubicBezTo>
                  <a:cubicBezTo>
                    <a:pt x="359504" y="103411"/>
                    <a:pt x="210711" y="16216"/>
                    <a:pt x="7022" y="37536"/>
                  </a:cubicBezTo>
                  <a:lnTo>
                    <a:pt x="7022" y="37536"/>
                  </a:lnTo>
                  <a:close/>
                </a:path>
              </a:pathLst>
            </a:custGeom>
            <a:solidFill>
              <a:schemeClr val="accent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8FBCB7-14DE-4848-A9D3-94840DA59633}"/>
                </a:ext>
              </a:extLst>
            </p:cNvPr>
            <p:cNvSpPr/>
            <p:nvPr/>
          </p:nvSpPr>
          <p:spPr>
            <a:xfrm>
              <a:off x="3326118" y="1165831"/>
              <a:ext cx="376273" cy="371749"/>
            </a:xfrm>
            <a:custGeom>
              <a:avLst/>
              <a:gdLst>
                <a:gd name="connsiteX0" fmla="*/ 0 w 376273"/>
                <a:gd name="connsiteY0" fmla="*/ 155421 h 371749"/>
                <a:gd name="connsiteX1" fmla="*/ 35746 w 376273"/>
                <a:gd name="connsiteY1" fmla="*/ 60374 h 371749"/>
                <a:gd name="connsiteX2" fmla="*/ 73280 w 376273"/>
                <a:gd name="connsiteY2" fmla="*/ 13138 h 371749"/>
                <a:gd name="connsiteX3" fmla="*/ 101366 w 376273"/>
                <a:gd name="connsiteY3" fmla="*/ 69119 h 371749"/>
                <a:gd name="connsiteX4" fmla="*/ 101685 w 376273"/>
                <a:gd name="connsiteY4" fmla="*/ 109589 h 371749"/>
                <a:gd name="connsiteX5" fmla="*/ 162071 w 376273"/>
                <a:gd name="connsiteY5" fmla="*/ 33884 h 371749"/>
                <a:gd name="connsiteX6" fmla="*/ 202540 w 376273"/>
                <a:gd name="connsiteY6" fmla="*/ 3564 h 371749"/>
                <a:gd name="connsiteX7" fmla="*/ 213264 w 376273"/>
                <a:gd name="connsiteY7" fmla="*/ 59545 h 371749"/>
                <a:gd name="connsiteX8" fmla="*/ 169986 w 376273"/>
                <a:gd name="connsiteY8" fmla="*/ 138761 h 371749"/>
                <a:gd name="connsiteX9" fmla="*/ 221307 w 376273"/>
                <a:gd name="connsiteY9" fmla="*/ 112909 h 371749"/>
                <a:gd name="connsiteX10" fmla="*/ 274416 w 376273"/>
                <a:gd name="connsiteY10" fmla="*/ 48629 h 371749"/>
                <a:gd name="connsiteX11" fmla="*/ 316226 w 376273"/>
                <a:gd name="connsiteY11" fmla="*/ 40395 h 371749"/>
                <a:gd name="connsiteX12" fmla="*/ 320758 w 376273"/>
                <a:gd name="connsiteY12" fmla="*/ 87376 h 371749"/>
                <a:gd name="connsiteX13" fmla="*/ 265479 w 376273"/>
                <a:gd name="connsiteY13" fmla="*/ 143931 h 371749"/>
                <a:gd name="connsiteX14" fmla="*/ 213711 w 376273"/>
                <a:gd name="connsiteY14" fmla="*/ 192571 h 371749"/>
                <a:gd name="connsiteX15" fmla="*/ 305630 w 376273"/>
                <a:gd name="connsiteY15" fmla="*/ 162187 h 371749"/>
                <a:gd name="connsiteX16" fmla="*/ 367292 w 376273"/>
                <a:gd name="connsiteY16" fmla="*/ 141505 h 371749"/>
                <a:gd name="connsiteX17" fmla="*/ 342397 w 376273"/>
                <a:gd name="connsiteY17" fmla="*/ 206551 h 371749"/>
                <a:gd name="connsiteX18" fmla="*/ 236435 w 376273"/>
                <a:gd name="connsiteY18" fmla="*/ 273830 h 371749"/>
                <a:gd name="connsiteX19" fmla="*/ 321396 w 376273"/>
                <a:gd name="connsiteY19" fmla="*/ 277532 h 371749"/>
                <a:gd name="connsiteX20" fmla="*/ 335376 w 376273"/>
                <a:gd name="connsiteY20" fmla="*/ 322853 h 371749"/>
                <a:gd name="connsiteX21" fmla="*/ 173241 w 376273"/>
                <a:gd name="connsiteY21" fmla="*/ 353748 h 371749"/>
                <a:gd name="connsiteX22" fmla="*/ 88280 w 376273"/>
                <a:gd name="connsiteY22" fmla="*/ 371749 h 371749"/>
                <a:gd name="connsiteX23" fmla="*/ 73535 w 376273"/>
                <a:gd name="connsiteY23" fmla="*/ 359238 h 371749"/>
                <a:gd name="connsiteX24" fmla="*/ 0 w 376273"/>
                <a:gd name="connsiteY24" fmla="*/ 155421 h 371749"/>
                <a:gd name="connsiteX25" fmla="*/ 0 w 376273"/>
                <a:gd name="connsiteY25" fmla="*/ 155421 h 37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273" h="371749">
                  <a:moveTo>
                    <a:pt x="0" y="155421"/>
                  </a:moveTo>
                  <a:cubicBezTo>
                    <a:pt x="24703" y="128484"/>
                    <a:pt x="22788" y="91589"/>
                    <a:pt x="35746" y="60374"/>
                  </a:cubicBezTo>
                  <a:cubicBezTo>
                    <a:pt x="43661" y="41161"/>
                    <a:pt x="43215" y="8351"/>
                    <a:pt x="73280" y="13138"/>
                  </a:cubicBezTo>
                  <a:cubicBezTo>
                    <a:pt x="99515" y="17288"/>
                    <a:pt x="97983" y="47416"/>
                    <a:pt x="101366" y="69119"/>
                  </a:cubicBezTo>
                  <a:cubicBezTo>
                    <a:pt x="103281" y="81567"/>
                    <a:pt x="101685" y="94589"/>
                    <a:pt x="101685" y="109589"/>
                  </a:cubicBezTo>
                  <a:cubicBezTo>
                    <a:pt x="136155" y="94525"/>
                    <a:pt x="147772" y="63247"/>
                    <a:pt x="162071" y="33884"/>
                  </a:cubicBezTo>
                  <a:cubicBezTo>
                    <a:pt x="170369" y="16904"/>
                    <a:pt x="175092" y="-9650"/>
                    <a:pt x="202540" y="3564"/>
                  </a:cubicBezTo>
                  <a:cubicBezTo>
                    <a:pt x="226924" y="15373"/>
                    <a:pt x="221818" y="40203"/>
                    <a:pt x="213264" y="59545"/>
                  </a:cubicBezTo>
                  <a:cubicBezTo>
                    <a:pt x="201647" y="85844"/>
                    <a:pt x="185752" y="110419"/>
                    <a:pt x="169986" y="138761"/>
                  </a:cubicBezTo>
                  <a:cubicBezTo>
                    <a:pt x="198710" y="145527"/>
                    <a:pt x="209243" y="126696"/>
                    <a:pt x="221307" y="112909"/>
                  </a:cubicBezTo>
                  <a:cubicBezTo>
                    <a:pt x="239627" y="91971"/>
                    <a:pt x="255521" y="68928"/>
                    <a:pt x="274416" y="48629"/>
                  </a:cubicBezTo>
                  <a:cubicBezTo>
                    <a:pt x="285140" y="37076"/>
                    <a:pt x="300587" y="26352"/>
                    <a:pt x="316226" y="40395"/>
                  </a:cubicBezTo>
                  <a:cubicBezTo>
                    <a:pt x="330780" y="53417"/>
                    <a:pt x="330716" y="70396"/>
                    <a:pt x="320758" y="87376"/>
                  </a:cubicBezTo>
                  <a:cubicBezTo>
                    <a:pt x="307098" y="110930"/>
                    <a:pt x="285650" y="126633"/>
                    <a:pt x="265479" y="143931"/>
                  </a:cubicBezTo>
                  <a:cubicBezTo>
                    <a:pt x="248819" y="158230"/>
                    <a:pt x="227946" y="168187"/>
                    <a:pt x="213711" y="192571"/>
                  </a:cubicBezTo>
                  <a:cubicBezTo>
                    <a:pt x="252010" y="195125"/>
                    <a:pt x="280224" y="187401"/>
                    <a:pt x="305630" y="162187"/>
                  </a:cubicBezTo>
                  <a:cubicBezTo>
                    <a:pt x="321652" y="146293"/>
                    <a:pt x="342717" y="114377"/>
                    <a:pt x="367292" y="141505"/>
                  </a:cubicBezTo>
                  <a:cubicBezTo>
                    <a:pt x="391676" y="168379"/>
                    <a:pt x="360653" y="189380"/>
                    <a:pt x="342397" y="206551"/>
                  </a:cubicBezTo>
                  <a:cubicBezTo>
                    <a:pt x="312651" y="234573"/>
                    <a:pt x="275756" y="252893"/>
                    <a:pt x="236435" y="273830"/>
                  </a:cubicBezTo>
                  <a:cubicBezTo>
                    <a:pt x="267011" y="289405"/>
                    <a:pt x="294587" y="274341"/>
                    <a:pt x="321396" y="277532"/>
                  </a:cubicBezTo>
                  <a:cubicBezTo>
                    <a:pt x="334291" y="290107"/>
                    <a:pt x="342461" y="304151"/>
                    <a:pt x="335376" y="322853"/>
                  </a:cubicBezTo>
                  <a:cubicBezTo>
                    <a:pt x="284437" y="349280"/>
                    <a:pt x="227626" y="345323"/>
                    <a:pt x="173241" y="353748"/>
                  </a:cubicBezTo>
                  <a:cubicBezTo>
                    <a:pt x="144453" y="358217"/>
                    <a:pt x="115983" y="362940"/>
                    <a:pt x="88280" y="371749"/>
                  </a:cubicBezTo>
                  <a:cubicBezTo>
                    <a:pt x="81833" y="369451"/>
                    <a:pt x="76024" y="365302"/>
                    <a:pt x="73535" y="359238"/>
                  </a:cubicBezTo>
                  <a:cubicBezTo>
                    <a:pt x="46151" y="292405"/>
                    <a:pt x="14745" y="226849"/>
                    <a:pt x="0" y="155421"/>
                  </a:cubicBezTo>
                  <a:lnTo>
                    <a:pt x="0" y="155421"/>
                  </a:lnTo>
                  <a:close/>
                </a:path>
              </a:pathLst>
            </a:custGeom>
            <a:solidFill>
              <a:srgbClr val="FEE3C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8898E4-AF97-44D5-A08B-F075DE6201C9}"/>
                </a:ext>
              </a:extLst>
            </p:cNvPr>
            <p:cNvSpPr/>
            <p:nvPr/>
          </p:nvSpPr>
          <p:spPr>
            <a:xfrm>
              <a:off x="3103661" y="1443172"/>
              <a:ext cx="231650" cy="379356"/>
            </a:xfrm>
            <a:custGeom>
              <a:avLst/>
              <a:gdLst>
                <a:gd name="connsiteX0" fmla="*/ 179752 w 231650"/>
                <a:gd name="connsiteY0" fmla="*/ 379356 h 379356"/>
                <a:gd name="connsiteX1" fmla="*/ 0 w 231650"/>
                <a:gd name="connsiteY1" fmla="*/ 62364 h 379356"/>
                <a:gd name="connsiteX2" fmla="*/ 86621 w 231650"/>
                <a:gd name="connsiteY2" fmla="*/ 0 h 379356"/>
                <a:gd name="connsiteX3" fmla="*/ 231648 w 231650"/>
                <a:gd name="connsiteY3" fmla="*/ 283225 h 379356"/>
                <a:gd name="connsiteX4" fmla="*/ 179752 w 231650"/>
                <a:gd name="connsiteY4" fmla="*/ 379356 h 379356"/>
                <a:gd name="connsiteX5" fmla="*/ 179752 w 231650"/>
                <a:gd name="connsiteY5" fmla="*/ 379356 h 37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650" h="379356">
                  <a:moveTo>
                    <a:pt x="179752" y="379356"/>
                  </a:moveTo>
                  <a:cubicBezTo>
                    <a:pt x="119813" y="273650"/>
                    <a:pt x="59939" y="168071"/>
                    <a:pt x="0" y="62364"/>
                  </a:cubicBezTo>
                  <a:cubicBezTo>
                    <a:pt x="25724" y="37214"/>
                    <a:pt x="56300" y="18831"/>
                    <a:pt x="86621" y="0"/>
                  </a:cubicBezTo>
                  <a:cubicBezTo>
                    <a:pt x="103792" y="2170"/>
                    <a:pt x="232350" y="268415"/>
                    <a:pt x="231648" y="283225"/>
                  </a:cubicBezTo>
                  <a:cubicBezTo>
                    <a:pt x="221371" y="319098"/>
                    <a:pt x="203051" y="350504"/>
                    <a:pt x="179752" y="379356"/>
                  </a:cubicBezTo>
                  <a:lnTo>
                    <a:pt x="179752" y="379356"/>
                  </a:lnTo>
                  <a:close/>
                </a:path>
              </a:pathLst>
            </a:custGeom>
            <a:solidFill>
              <a:schemeClr val="accent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8F45F6-5620-49E5-B5AE-C4381C36B4E2}"/>
                </a:ext>
              </a:extLst>
            </p:cNvPr>
            <p:cNvSpPr/>
            <p:nvPr/>
          </p:nvSpPr>
          <p:spPr>
            <a:xfrm>
              <a:off x="3189069" y="1377616"/>
              <a:ext cx="187420" cy="347376"/>
            </a:xfrm>
            <a:custGeom>
              <a:avLst/>
              <a:gdLst>
                <a:gd name="connsiteX0" fmla="*/ 145155 w 187420"/>
                <a:gd name="connsiteY0" fmla="*/ 347376 h 347376"/>
                <a:gd name="connsiteX1" fmla="*/ 0 w 187420"/>
                <a:gd name="connsiteY1" fmla="*/ 64854 h 347376"/>
                <a:gd name="connsiteX2" fmla="*/ 83812 w 187420"/>
                <a:gd name="connsiteY2" fmla="*/ 0 h 347376"/>
                <a:gd name="connsiteX3" fmla="*/ 187348 w 187420"/>
                <a:gd name="connsiteY3" fmla="*/ 255968 h 347376"/>
                <a:gd name="connsiteX4" fmla="*/ 145155 w 187420"/>
                <a:gd name="connsiteY4" fmla="*/ 347376 h 347376"/>
                <a:gd name="connsiteX5" fmla="*/ 145155 w 187420"/>
                <a:gd name="connsiteY5" fmla="*/ 347376 h 34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20" h="347376">
                  <a:moveTo>
                    <a:pt x="145155" y="347376"/>
                  </a:moveTo>
                  <a:cubicBezTo>
                    <a:pt x="96770" y="253160"/>
                    <a:pt x="48385" y="159071"/>
                    <a:pt x="0" y="64854"/>
                  </a:cubicBezTo>
                  <a:cubicBezTo>
                    <a:pt x="27895" y="43278"/>
                    <a:pt x="55853" y="21575"/>
                    <a:pt x="83812" y="0"/>
                  </a:cubicBezTo>
                  <a:cubicBezTo>
                    <a:pt x="99579" y="2489"/>
                    <a:pt x="190348" y="241478"/>
                    <a:pt x="187348" y="255968"/>
                  </a:cubicBezTo>
                  <a:cubicBezTo>
                    <a:pt x="176114" y="287757"/>
                    <a:pt x="163602" y="318971"/>
                    <a:pt x="145155" y="347376"/>
                  </a:cubicBezTo>
                  <a:lnTo>
                    <a:pt x="145155" y="347376"/>
                  </a:lnTo>
                  <a:close/>
                </a:path>
              </a:pathLst>
            </a:custGeom>
            <a:solidFill>
              <a:schemeClr val="accent4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3309CA-461C-4AA3-AFEC-C1A7F483D97D}"/>
                </a:ext>
              </a:extLst>
            </p:cNvPr>
            <p:cNvSpPr/>
            <p:nvPr/>
          </p:nvSpPr>
          <p:spPr>
            <a:xfrm>
              <a:off x="1813097" y="2168308"/>
              <a:ext cx="213327" cy="271287"/>
            </a:xfrm>
            <a:custGeom>
              <a:avLst/>
              <a:gdLst>
                <a:gd name="connsiteX0" fmla="*/ 179561 w 213327"/>
                <a:gd name="connsiteY0" fmla="*/ 271288 h 271287"/>
                <a:gd name="connsiteX1" fmla="*/ 107430 w 213327"/>
                <a:gd name="connsiteY1" fmla="*/ 213200 h 271287"/>
                <a:gd name="connsiteX2" fmla="*/ 67599 w 213327"/>
                <a:gd name="connsiteY2" fmla="*/ 149049 h 271287"/>
                <a:gd name="connsiteX3" fmla="*/ 0 w 213327"/>
                <a:gd name="connsiteY3" fmla="*/ 0 h 271287"/>
                <a:gd name="connsiteX4" fmla="*/ 213328 w 213327"/>
                <a:gd name="connsiteY4" fmla="*/ 134303 h 271287"/>
                <a:gd name="connsiteX5" fmla="*/ 179561 w 213327"/>
                <a:gd name="connsiteY5" fmla="*/ 271288 h 271287"/>
                <a:gd name="connsiteX6" fmla="*/ 179561 w 213327"/>
                <a:gd name="connsiteY6" fmla="*/ 271288 h 27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327" h="271287">
                  <a:moveTo>
                    <a:pt x="179561" y="271288"/>
                  </a:moveTo>
                  <a:cubicBezTo>
                    <a:pt x="144389" y="265671"/>
                    <a:pt x="125814" y="239180"/>
                    <a:pt x="107430" y="213200"/>
                  </a:cubicBezTo>
                  <a:cubicBezTo>
                    <a:pt x="92876" y="192646"/>
                    <a:pt x="78961" y="171454"/>
                    <a:pt x="67599" y="149049"/>
                  </a:cubicBezTo>
                  <a:cubicBezTo>
                    <a:pt x="43215" y="100728"/>
                    <a:pt x="20746" y="51513"/>
                    <a:pt x="0" y="0"/>
                  </a:cubicBezTo>
                  <a:cubicBezTo>
                    <a:pt x="69194" y="48768"/>
                    <a:pt x="144198" y="86876"/>
                    <a:pt x="213328" y="134303"/>
                  </a:cubicBezTo>
                  <a:cubicBezTo>
                    <a:pt x="213264" y="166220"/>
                    <a:pt x="201519" y="220094"/>
                    <a:pt x="179561" y="271288"/>
                  </a:cubicBezTo>
                  <a:lnTo>
                    <a:pt x="179561" y="271288"/>
                  </a:lnTo>
                  <a:close/>
                </a:path>
              </a:pathLst>
            </a:custGeom>
            <a:solidFill>
              <a:schemeClr val="accent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B7CEF9-592E-4730-9605-F78CD4DD3B07}"/>
                </a:ext>
              </a:extLst>
            </p:cNvPr>
            <p:cNvSpPr/>
            <p:nvPr/>
          </p:nvSpPr>
          <p:spPr>
            <a:xfrm>
              <a:off x="3272817" y="1321188"/>
              <a:ext cx="141708" cy="312396"/>
            </a:xfrm>
            <a:custGeom>
              <a:avLst/>
              <a:gdLst>
                <a:gd name="connsiteX0" fmla="*/ 103792 w 141708"/>
                <a:gd name="connsiteY0" fmla="*/ 312396 h 312396"/>
                <a:gd name="connsiteX1" fmla="*/ 0 w 141708"/>
                <a:gd name="connsiteY1" fmla="*/ 56109 h 312396"/>
                <a:gd name="connsiteX2" fmla="*/ 53173 w 141708"/>
                <a:gd name="connsiteY2" fmla="*/ 0 h 312396"/>
                <a:gd name="connsiteX3" fmla="*/ 141708 w 141708"/>
                <a:gd name="connsiteY3" fmla="*/ 216456 h 312396"/>
                <a:gd name="connsiteX4" fmla="*/ 103792 w 141708"/>
                <a:gd name="connsiteY4" fmla="*/ 312396 h 312396"/>
                <a:gd name="connsiteX5" fmla="*/ 103792 w 141708"/>
                <a:gd name="connsiteY5" fmla="*/ 312396 h 31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708" h="312396">
                  <a:moveTo>
                    <a:pt x="103792" y="312396"/>
                  </a:moveTo>
                  <a:cubicBezTo>
                    <a:pt x="69258" y="226924"/>
                    <a:pt x="34597" y="141580"/>
                    <a:pt x="0" y="56109"/>
                  </a:cubicBezTo>
                  <a:cubicBezTo>
                    <a:pt x="17746" y="37470"/>
                    <a:pt x="35427" y="18703"/>
                    <a:pt x="53173" y="0"/>
                  </a:cubicBezTo>
                  <a:cubicBezTo>
                    <a:pt x="80812" y="33001"/>
                    <a:pt x="128814" y="182114"/>
                    <a:pt x="141708" y="216456"/>
                  </a:cubicBezTo>
                  <a:cubicBezTo>
                    <a:pt x="130091" y="248883"/>
                    <a:pt x="122558" y="282778"/>
                    <a:pt x="103792" y="312396"/>
                  </a:cubicBezTo>
                  <a:lnTo>
                    <a:pt x="103792" y="312396"/>
                  </a:lnTo>
                  <a:close/>
                </a:path>
              </a:pathLst>
            </a:custGeom>
            <a:solidFill>
              <a:srgbClr val="FF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D4BC52-559B-430F-9A44-C0119E49C44F}"/>
                </a:ext>
              </a:extLst>
            </p:cNvPr>
            <p:cNvSpPr/>
            <p:nvPr/>
          </p:nvSpPr>
          <p:spPr>
            <a:xfrm>
              <a:off x="1351459" y="2447193"/>
              <a:ext cx="105092" cy="400740"/>
            </a:xfrm>
            <a:custGeom>
              <a:avLst/>
              <a:gdLst>
                <a:gd name="connsiteX0" fmla="*/ 28534 w 105092"/>
                <a:gd name="connsiteY0" fmla="*/ 400740 h 400740"/>
                <a:gd name="connsiteX1" fmla="*/ 3831 w 105092"/>
                <a:gd name="connsiteY1" fmla="*/ 310481 h 400740"/>
                <a:gd name="connsiteX2" fmla="*/ 13534 w 105092"/>
                <a:gd name="connsiteY2" fmla="*/ 0 h 400740"/>
                <a:gd name="connsiteX3" fmla="*/ 104814 w 105092"/>
                <a:gd name="connsiteY3" fmla="*/ 320631 h 400740"/>
                <a:gd name="connsiteX4" fmla="*/ 28534 w 105092"/>
                <a:gd name="connsiteY4" fmla="*/ 400740 h 400740"/>
                <a:gd name="connsiteX5" fmla="*/ 28534 w 105092"/>
                <a:gd name="connsiteY5" fmla="*/ 400740 h 4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092" h="400740">
                  <a:moveTo>
                    <a:pt x="28534" y="400740"/>
                  </a:moveTo>
                  <a:cubicBezTo>
                    <a:pt x="7406" y="374186"/>
                    <a:pt x="5682" y="341312"/>
                    <a:pt x="3831" y="310481"/>
                  </a:cubicBezTo>
                  <a:cubicBezTo>
                    <a:pt x="-2169" y="210200"/>
                    <a:pt x="-2616" y="109856"/>
                    <a:pt x="13534" y="0"/>
                  </a:cubicBezTo>
                  <a:cubicBezTo>
                    <a:pt x="91792" y="99579"/>
                    <a:pt x="107495" y="207392"/>
                    <a:pt x="104814" y="320631"/>
                  </a:cubicBezTo>
                  <a:cubicBezTo>
                    <a:pt x="33705" y="334163"/>
                    <a:pt x="34152" y="373292"/>
                    <a:pt x="28534" y="400740"/>
                  </a:cubicBezTo>
                  <a:lnTo>
                    <a:pt x="28534" y="400740"/>
                  </a:lnTo>
                  <a:close/>
                </a:path>
              </a:pathLst>
            </a:custGeom>
            <a:solidFill>
              <a:schemeClr val="accent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DE8CA3-21E7-45B3-A192-B20D3A3F76D0}"/>
                </a:ext>
              </a:extLst>
            </p:cNvPr>
            <p:cNvSpPr/>
            <p:nvPr/>
          </p:nvSpPr>
          <p:spPr>
            <a:xfrm>
              <a:off x="1150388" y="2864721"/>
              <a:ext cx="231584" cy="196540"/>
            </a:xfrm>
            <a:custGeom>
              <a:avLst/>
              <a:gdLst>
                <a:gd name="connsiteX0" fmla="*/ 231584 w 231584"/>
                <a:gd name="connsiteY0" fmla="*/ 0 h 196540"/>
                <a:gd name="connsiteX1" fmla="*/ 0 w 231584"/>
                <a:gd name="connsiteY1" fmla="*/ 196540 h 196540"/>
                <a:gd name="connsiteX2" fmla="*/ 231584 w 231584"/>
                <a:gd name="connsiteY2" fmla="*/ 0 h 196540"/>
                <a:gd name="connsiteX3" fmla="*/ 231584 w 231584"/>
                <a:gd name="connsiteY3" fmla="*/ 0 h 19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84" h="196540">
                  <a:moveTo>
                    <a:pt x="231584" y="0"/>
                  </a:moveTo>
                  <a:cubicBezTo>
                    <a:pt x="156326" y="71939"/>
                    <a:pt x="61279" y="106472"/>
                    <a:pt x="0" y="196540"/>
                  </a:cubicBezTo>
                  <a:cubicBezTo>
                    <a:pt x="18256" y="90897"/>
                    <a:pt x="108132" y="35044"/>
                    <a:pt x="231584" y="0"/>
                  </a:cubicBezTo>
                  <a:lnTo>
                    <a:pt x="231584" y="0"/>
                  </a:lnTo>
                  <a:close/>
                </a:path>
              </a:pathLst>
            </a:custGeom>
            <a:solidFill>
              <a:schemeClr val="accent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7F3049-DF67-4437-A52B-A2AA9F6DA195}"/>
                </a:ext>
              </a:extLst>
            </p:cNvPr>
            <p:cNvSpPr/>
            <p:nvPr/>
          </p:nvSpPr>
          <p:spPr>
            <a:xfrm>
              <a:off x="915746" y="1642720"/>
              <a:ext cx="187437" cy="211807"/>
            </a:xfrm>
            <a:custGeom>
              <a:avLst/>
              <a:gdLst>
                <a:gd name="connsiteX0" fmla="*/ 104807 w 187437"/>
                <a:gd name="connsiteY0" fmla="*/ 207894 h 211807"/>
                <a:gd name="connsiteX1" fmla="*/ 43591 w 187437"/>
                <a:gd name="connsiteY1" fmla="*/ 58909 h 211807"/>
                <a:gd name="connsiteX2" fmla="*/ 29038 w 187437"/>
                <a:gd name="connsiteY2" fmla="*/ 179042 h 211807"/>
                <a:gd name="connsiteX3" fmla="*/ 61656 w 187437"/>
                <a:gd name="connsiteY3" fmla="*/ 12822 h 211807"/>
                <a:gd name="connsiteX4" fmla="*/ 174831 w 187437"/>
                <a:gd name="connsiteY4" fmla="*/ 56994 h 211807"/>
                <a:gd name="connsiteX5" fmla="*/ 152106 w 187437"/>
                <a:gd name="connsiteY5" fmla="*/ 207192 h 211807"/>
                <a:gd name="connsiteX6" fmla="*/ 104807 w 187437"/>
                <a:gd name="connsiteY6" fmla="*/ 207894 h 211807"/>
                <a:gd name="connsiteX7" fmla="*/ 104807 w 187437"/>
                <a:gd name="connsiteY7" fmla="*/ 207894 h 21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37" h="211807">
                  <a:moveTo>
                    <a:pt x="104807" y="207894"/>
                  </a:moveTo>
                  <a:cubicBezTo>
                    <a:pt x="57060" y="180382"/>
                    <a:pt x="35165" y="127274"/>
                    <a:pt x="43591" y="58909"/>
                  </a:cubicBezTo>
                  <a:cubicBezTo>
                    <a:pt x="14994" y="89804"/>
                    <a:pt x="14994" y="89804"/>
                    <a:pt x="29038" y="179042"/>
                  </a:cubicBezTo>
                  <a:cubicBezTo>
                    <a:pt x="-19348" y="113614"/>
                    <a:pt x="-6453" y="47611"/>
                    <a:pt x="61656" y="12822"/>
                  </a:cubicBezTo>
                  <a:cubicBezTo>
                    <a:pt x="113743" y="-13796"/>
                    <a:pt x="160724" y="1077"/>
                    <a:pt x="174831" y="56994"/>
                  </a:cubicBezTo>
                  <a:cubicBezTo>
                    <a:pt x="187597" y="107677"/>
                    <a:pt x="203045" y="163850"/>
                    <a:pt x="152106" y="207192"/>
                  </a:cubicBezTo>
                  <a:cubicBezTo>
                    <a:pt x="139212" y="211469"/>
                    <a:pt x="115658" y="214660"/>
                    <a:pt x="104807" y="207894"/>
                  </a:cubicBezTo>
                  <a:lnTo>
                    <a:pt x="104807" y="207894"/>
                  </a:lnTo>
                  <a:close/>
                </a:path>
              </a:pathLst>
            </a:custGeom>
            <a:solidFill>
              <a:srgbClr val="2C2F32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DE6DEB-80D9-4866-A109-BFC9D40F4219}"/>
                </a:ext>
              </a:extLst>
            </p:cNvPr>
            <p:cNvSpPr/>
            <p:nvPr/>
          </p:nvSpPr>
          <p:spPr>
            <a:xfrm>
              <a:off x="1302747" y="1494988"/>
              <a:ext cx="210273" cy="201088"/>
            </a:xfrm>
            <a:custGeom>
              <a:avLst/>
              <a:gdLst>
                <a:gd name="connsiteX0" fmla="*/ 140696 w 210273"/>
                <a:gd name="connsiteY0" fmla="*/ 201088 h 201088"/>
                <a:gd name="connsiteX1" fmla="*/ 47436 w 210273"/>
                <a:gd name="connsiteY1" fmla="*/ 51593 h 201088"/>
                <a:gd name="connsiteX2" fmla="*/ 10477 w 210273"/>
                <a:gd name="connsiteY2" fmla="*/ 140894 h 201088"/>
                <a:gd name="connsiteX3" fmla="*/ 75140 w 210273"/>
                <a:gd name="connsiteY3" fmla="*/ 6782 h 201088"/>
                <a:gd name="connsiteX4" fmla="*/ 210273 w 210273"/>
                <a:gd name="connsiteY4" fmla="*/ 97360 h 201088"/>
                <a:gd name="connsiteX5" fmla="*/ 156207 w 210273"/>
                <a:gd name="connsiteY5" fmla="*/ 35251 h 201088"/>
                <a:gd name="connsiteX6" fmla="*/ 180591 w 210273"/>
                <a:gd name="connsiteY6" fmla="*/ 170066 h 201088"/>
                <a:gd name="connsiteX7" fmla="*/ 140696 w 210273"/>
                <a:gd name="connsiteY7" fmla="*/ 201088 h 201088"/>
                <a:gd name="connsiteX8" fmla="*/ 140696 w 210273"/>
                <a:gd name="connsiteY8" fmla="*/ 201088 h 20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273" h="201088">
                  <a:moveTo>
                    <a:pt x="140696" y="201088"/>
                  </a:moveTo>
                  <a:cubicBezTo>
                    <a:pt x="72650" y="188577"/>
                    <a:pt x="37734" y="132532"/>
                    <a:pt x="47436" y="51593"/>
                  </a:cubicBezTo>
                  <a:cubicBezTo>
                    <a:pt x="17435" y="69976"/>
                    <a:pt x="17435" y="69976"/>
                    <a:pt x="10477" y="140894"/>
                  </a:cubicBezTo>
                  <a:cubicBezTo>
                    <a:pt x="-15375" y="74891"/>
                    <a:pt x="6775" y="29060"/>
                    <a:pt x="75140" y="6782"/>
                  </a:cubicBezTo>
                  <a:cubicBezTo>
                    <a:pt x="141653" y="-14857"/>
                    <a:pt x="189847" y="15272"/>
                    <a:pt x="210273" y="97360"/>
                  </a:cubicBezTo>
                  <a:cubicBezTo>
                    <a:pt x="190293" y="75019"/>
                    <a:pt x="184102" y="49103"/>
                    <a:pt x="156207" y="35251"/>
                  </a:cubicBezTo>
                  <a:cubicBezTo>
                    <a:pt x="180974" y="79807"/>
                    <a:pt x="202486" y="121808"/>
                    <a:pt x="180591" y="170066"/>
                  </a:cubicBezTo>
                  <a:cubicBezTo>
                    <a:pt x="165973" y="195024"/>
                    <a:pt x="159654" y="197769"/>
                    <a:pt x="140696" y="201088"/>
                  </a:cubicBezTo>
                  <a:lnTo>
                    <a:pt x="140696" y="201088"/>
                  </a:lnTo>
                  <a:close/>
                </a:path>
              </a:pathLst>
            </a:custGeom>
            <a:solidFill>
              <a:srgbClr val="2C2F3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929AE1-DF5A-4F30-A3DE-277EDCAC4CA4}"/>
                </a:ext>
              </a:extLst>
            </p:cNvPr>
            <p:cNvSpPr/>
            <p:nvPr/>
          </p:nvSpPr>
          <p:spPr>
            <a:xfrm>
              <a:off x="952249" y="1862153"/>
              <a:ext cx="161510" cy="143248"/>
            </a:xfrm>
            <a:custGeom>
              <a:avLst/>
              <a:gdLst>
                <a:gd name="connsiteX0" fmla="*/ 91667 w 161510"/>
                <a:gd name="connsiteY0" fmla="*/ 143 h 143248"/>
                <a:gd name="connsiteX1" fmla="*/ 99774 w 161510"/>
                <a:gd name="connsiteY1" fmla="*/ 334 h 143248"/>
                <a:gd name="connsiteX2" fmla="*/ 142222 w 161510"/>
                <a:gd name="connsiteY2" fmla="*/ 20505 h 143248"/>
                <a:gd name="connsiteX3" fmla="*/ 142350 w 161510"/>
                <a:gd name="connsiteY3" fmla="*/ 20761 h 143248"/>
                <a:gd name="connsiteX4" fmla="*/ 157223 w 161510"/>
                <a:gd name="connsiteY4" fmla="*/ 44060 h 143248"/>
                <a:gd name="connsiteX5" fmla="*/ 111902 w 161510"/>
                <a:gd name="connsiteY5" fmla="*/ 129723 h 143248"/>
                <a:gd name="connsiteX6" fmla="*/ 7025 w 161510"/>
                <a:gd name="connsiteY6" fmla="*/ 114275 h 143248"/>
                <a:gd name="connsiteX7" fmla="*/ 32686 w 161510"/>
                <a:gd name="connsiteY7" fmla="*/ 27080 h 143248"/>
                <a:gd name="connsiteX8" fmla="*/ 57006 w 161510"/>
                <a:gd name="connsiteY8" fmla="*/ 9526 h 143248"/>
                <a:gd name="connsiteX9" fmla="*/ 91667 w 161510"/>
                <a:gd name="connsiteY9" fmla="*/ 143 h 143248"/>
                <a:gd name="connsiteX10" fmla="*/ 91667 w 161510"/>
                <a:gd name="connsiteY10" fmla="*/ 143 h 14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510" h="143248">
                  <a:moveTo>
                    <a:pt x="91667" y="143"/>
                  </a:moveTo>
                  <a:cubicBezTo>
                    <a:pt x="94348" y="334"/>
                    <a:pt x="97093" y="398"/>
                    <a:pt x="99774" y="334"/>
                  </a:cubicBezTo>
                  <a:cubicBezTo>
                    <a:pt x="116242" y="-49"/>
                    <a:pt x="132137" y="7356"/>
                    <a:pt x="142222" y="20505"/>
                  </a:cubicBezTo>
                  <a:cubicBezTo>
                    <a:pt x="142286" y="20569"/>
                    <a:pt x="142350" y="20697"/>
                    <a:pt x="142350" y="20761"/>
                  </a:cubicBezTo>
                  <a:cubicBezTo>
                    <a:pt x="147903" y="28102"/>
                    <a:pt x="153776" y="35634"/>
                    <a:pt x="157223" y="44060"/>
                  </a:cubicBezTo>
                  <a:cubicBezTo>
                    <a:pt x="170308" y="76231"/>
                    <a:pt x="152946" y="108530"/>
                    <a:pt x="111902" y="129723"/>
                  </a:cubicBezTo>
                  <a:cubicBezTo>
                    <a:pt x="68049" y="152383"/>
                    <a:pt x="25919" y="146128"/>
                    <a:pt x="7025" y="114275"/>
                  </a:cubicBezTo>
                  <a:cubicBezTo>
                    <a:pt x="-8359" y="88168"/>
                    <a:pt x="2110" y="51209"/>
                    <a:pt x="32686" y="27080"/>
                  </a:cubicBezTo>
                  <a:cubicBezTo>
                    <a:pt x="40537" y="20888"/>
                    <a:pt x="48708" y="15207"/>
                    <a:pt x="57006" y="9526"/>
                  </a:cubicBezTo>
                  <a:cubicBezTo>
                    <a:pt x="67283" y="2569"/>
                    <a:pt x="79475" y="-751"/>
                    <a:pt x="91667" y="143"/>
                  </a:cubicBezTo>
                  <a:lnTo>
                    <a:pt x="91667" y="143"/>
                  </a:lnTo>
                  <a:close/>
                </a:path>
              </a:pathLst>
            </a:custGeom>
            <a:solidFill>
              <a:srgbClr val="FABCAA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197FFD-64FD-46DE-B905-02A3B4AFC66D}"/>
                </a:ext>
              </a:extLst>
            </p:cNvPr>
            <p:cNvSpPr/>
            <p:nvPr/>
          </p:nvSpPr>
          <p:spPr>
            <a:xfrm>
              <a:off x="1345269" y="2006557"/>
              <a:ext cx="205476" cy="142028"/>
            </a:xfrm>
            <a:custGeom>
              <a:avLst/>
              <a:gdLst>
                <a:gd name="connsiteX0" fmla="*/ 196732 w 205476"/>
                <a:gd name="connsiteY0" fmla="*/ 0 h 142028"/>
                <a:gd name="connsiteX1" fmla="*/ 205477 w 205476"/>
                <a:gd name="connsiteY1" fmla="*/ 46534 h 142028"/>
                <a:gd name="connsiteX2" fmla="*/ 0 w 205476"/>
                <a:gd name="connsiteY2" fmla="*/ 134559 h 142028"/>
                <a:gd name="connsiteX3" fmla="*/ 0 w 205476"/>
                <a:gd name="connsiteY3" fmla="*/ 134559 h 142028"/>
                <a:gd name="connsiteX4" fmla="*/ 90068 w 205476"/>
                <a:gd name="connsiteY4" fmla="*/ 83557 h 142028"/>
                <a:gd name="connsiteX5" fmla="*/ 196732 w 205476"/>
                <a:gd name="connsiteY5" fmla="*/ 0 h 142028"/>
                <a:gd name="connsiteX6" fmla="*/ 196732 w 205476"/>
                <a:gd name="connsiteY6" fmla="*/ 0 h 14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76" h="142028">
                  <a:moveTo>
                    <a:pt x="196732" y="0"/>
                  </a:moveTo>
                  <a:cubicBezTo>
                    <a:pt x="199668" y="15447"/>
                    <a:pt x="202604" y="30959"/>
                    <a:pt x="205477" y="46534"/>
                  </a:cubicBezTo>
                  <a:cubicBezTo>
                    <a:pt x="172411" y="112026"/>
                    <a:pt x="56875" y="161432"/>
                    <a:pt x="0" y="134559"/>
                  </a:cubicBezTo>
                  <a:lnTo>
                    <a:pt x="0" y="134559"/>
                  </a:lnTo>
                  <a:cubicBezTo>
                    <a:pt x="24639" y="108132"/>
                    <a:pt x="60641" y="101877"/>
                    <a:pt x="90068" y="83557"/>
                  </a:cubicBezTo>
                  <a:cubicBezTo>
                    <a:pt x="128878" y="59300"/>
                    <a:pt x="163475" y="30831"/>
                    <a:pt x="196732" y="0"/>
                  </a:cubicBezTo>
                  <a:lnTo>
                    <a:pt x="196732" y="0"/>
                  </a:lnTo>
                  <a:close/>
                </a:path>
              </a:pathLst>
            </a:custGeom>
            <a:solidFill>
              <a:srgbClr val="FDC998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25E8B2-B587-4E6B-8EC8-FD4B201CDC49}"/>
                </a:ext>
              </a:extLst>
            </p:cNvPr>
            <p:cNvSpPr/>
            <p:nvPr/>
          </p:nvSpPr>
          <p:spPr>
            <a:xfrm>
              <a:off x="1193028" y="1857572"/>
              <a:ext cx="271250" cy="161505"/>
            </a:xfrm>
            <a:custGeom>
              <a:avLst/>
              <a:gdLst>
                <a:gd name="connsiteX0" fmla="*/ 0 w 271250"/>
                <a:gd name="connsiteY0" fmla="*/ 128495 h 161505"/>
                <a:gd name="connsiteX1" fmla="*/ 269756 w 271250"/>
                <a:gd name="connsiteY1" fmla="*/ 0 h 161505"/>
                <a:gd name="connsiteX2" fmla="*/ 204136 w 271250"/>
                <a:gd name="connsiteY2" fmla="*/ 129771 h 161505"/>
                <a:gd name="connsiteX3" fmla="*/ 0 w 271250"/>
                <a:gd name="connsiteY3" fmla="*/ 128495 h 161505"/>
                <a:gd name="connsiteX4" fmla="*/ 0 w 271250"/>
                <a:gd name="connsiteY4" fmla="*/ 128495 h 16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0" h="161505">
                  <a:moveTo>
                    <a:pt x="0" y="128495"/>
                  </a:moveTo>
                  <a:cubicBezTo>
                    <a:pt x="134112" y="154219"/>
                    <a:pt x="220988" y="110430"/>
                    <a:pt x="269756" y="0"/>
                  </a:cubicBezTo>
                  <a:cubicBezTo>
                    <a:pt x="278820" y="40151"/>
                    <a:pt x="245372" y="102515"/>
                    <a:pt x="204136" y="129771"/>
                  </a:cubicBezTo>
                  <a:cubicBezTo>
                    <a:pt x="138453" y="173114"/>
                    <a:pt x="85727" y="171454"/>
                    <a:pt x="0" y="128495"/>
                  </a:cubicBezTo>
                  <a:lnTo>
                    <a:pt x="0" y="128495"/>
                  </a:lnTo>
                  <a:close/>
                </a:path>
              </a:pathLst>
            </a:custGeom>
            <a:solidFill>
              <a:srgbClr val="F37375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41F5DF-5094-4A61-9D3B-73A32618BAC0}"/>
                </a:ext>
              </a:extLst>
            </p:cNvPr>
            <p:cNvSpPr/>
            <p:nvPr/>
          </p:nvSpPr>
          <p:spPr>
            <a:xfrm>
              <a:off x="979715" y="1900228"/>
              <a:ext cx="92893" cy="67007"/>
            </a:xfrm>
            <a:custGeom>
              <a:avLst/>
              <a:gdLst>
                <a:gd name="connsiteX0" fmla="*/ 31454 w 92893"/>
                <a:gd name="connsiteY0" fmla="*/ 40071 h 67007"/>
                <a:gd name="connsiteX1" fmla="*/ 7262 w 92893"/>
                <a:gd name="connsiteY1" fmla="*/ 67008 h 67007"/>
                <a:gd name="connsiteX2" fmla="*/ 23092 w 92893"/>
                <a:gd name="connsiteY2" fmla="*/ 16836 h 67007"/>
                <a:gd name="connsiteX3" fmla="*/ 31774 w 92893"/>
                <a:gd name="connsiteY3" fmla="*/ 11410 h 67007"/>
                <a:gd name="connsiteX4" fmla="*/ 91968 w 92893"/>
                <a:gd name="connsiteY4" fmla="*/ 111 h 67007"/>
                <a:gd name="connsiteX5" fmla="*/ 76073 w 92893"/>
                <a:gd name="connsiteY5" fmla="*/ 46964 h 67007"/>
                <a:gd name="connsiteX6" fmla="*/ 31454 w 92893"/>
                <a:gd name="connsiteY6" fmla="*/ 40071 h 67007"/>
                <a:gd name="connsiteX7" fmla="*/ 31454 w 92893"/>
                <a:gd name="connsiteY7" fmla="*/ 40071 h 6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93" h="67007">
                  <a:moveTo>
                    <a:pt x="31454" y="40071"/>
                  </a:moveTo>
                  <a:cubicBezTo>
                    <a:pt x="18177" y="47028"/>
                    <a:pt x="20986" y="64263"/>
                    <a:pt x="7262" y="67008"/>
                  </a:cubicBezTo>
                  <a:cubicBezTo>
                    <a:pt x="-4228" y="32857"/>
                    <a:pt x="-4228" y="32857"/>
                    <a:pt x="23092" y="16836"/>
                  </a:cubicBezTo>
                  <a:cubicBezTo>
                    <a:pt x="26156" y="14984"/>
                    <a:pt x="31710" y="11346"/>
                    <a:pt x="31774" y="11410"/>
                  </a:cubicBezTo>
                  <a:cubicBezTo>
                    <a:pt x="63115" y="58582"/>
                    <a:pt x="68796" y="-2953"/>
                    <a:pt x="91968" y="111"/>
                  </a:cubicBezTo>
                  <a:cubicBezTo>
                    <a:pt x="94712" y="17155"/>
                    <a:pt x="91904" y="40262"/>
                    <a:pt x="76073" y="46964"/>
                  </a:cubicBezTo>
                  <a:cubicBezTo>
                    <a:pt x="65605" y="51497"/>
                    <a:pt x="39433" y="79264"/>
                    <a:pt x="31454" y="40071"/>
                  </a:cubicBezTo>
                  <a:lnTo>
                    <a:pt x="31454" y="40071"/>
                  </a:lnTo>
                  <a:close/>
                </a:path>
              </a:pathLst>
            </a:custGeom>
            <a:solidFill>
              <a:srgbClr val="FEF4F2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73A544-6AFE-4158-BAB3-F2E15CCDF7BD}"/>
                </a:ext>
              </a:extLst>
            </p:cNvPr>
            <p:cNvSpPr/>
            <p:nvPr/>
          </p:nvSpPr>
          <p:spPr>
            <a:xfrm>
              <a:off x="1441397" y="1665611"/>
              <a:ext cx="161510" cy="141628"/>
            </a:xfrm>
            <a:custGeom>
              <a:avLst/>
              <a:gdLst>
                <a:gd name="connsiteX0" fmla="*/ 91667 w 161510"/>
                <a:gd name="connsiteY0" fmla="*/ 145 h 141628"/>
                <a:gd name="connsiteX1" fmla="*/ 99774 w 161510"/>
                <a:gd name="connsiteY1" fmla="*/ 273 h 141628"/>
                <a:gd name="connsiteX2" fmla="*/ 142222 w 161510"/>
                <a:gd name="connsiteY2" fmla="*/ 20252 h 141628"/>
                <a:gd name="connsiteX3" fmla="*/ 142350 w 161510"/>
                <a:gd name="connsiteY3" fmla="*/ 20508 h 141628"/>
                <a:gd name="connsiteX4" fmla="*/ 157223 w 161510"/>
                <a:gd name="connsiteY4" fmla="*/ 43551 h 141628"/>
                <a:gd name="connsiteX5" fmla="*/ 111902 w 161510"/>
                <a:gd name="connsiteY5" fmla="*/ 128257 h 141628"/>
                <a:gd name="connsiteX6" fmla="*/ 7025 w 161510"/>
                <a:gd name="connsiteY6" fmla="*/ 113001 h 141628"/>
                <a:gd name="connsiteX7" fmla="*/ 32686 w 161510"/>
                <a:gd name="connsiteY7" fmla="*/ 26763 h 141628"/>
                <a:gd name="connsiteX8" fmla="*/ 57006 w 161510"/>
                <a:gd name="connsiteY8" fmla="*/ 9401 h 141628"/>
                <a:gd name="connsiteX9" fmla="*/ 91667 w 161510"/>
                <a:gd name="connsiteY9" fmla="*/ 145 h 141628"/>
                <a:gd name="connsiteX10" fmla="*/ 91667 w 161510"/>
                <a:gd name="connsiteY10" fmla="*/ 145 h 14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510" h="141628">
                  <a:moveTo>
                    <a:pt x="91667" y="145"/>
                  </a:moveTo>
                  <a:cubicBezTo>
                    <a:pt x="94348" y="273"/>
                    <a:pt x="97093" y="400"/>
                    <a:pt x="99774" y="273"/>
                  </a:cubicBezTo>
                  <a:cubicBezTo>
                    <a:pt x="116242" y="-110"/>
                    <a:pt x="132137" y="7167"/>
                    <a:pt x="142222" y="20252"/>
                  </a:cubicBezTo>
                  <a:cubicBezTo>
                    <a:pt x="142286" y="20316"/>
                    <a:pt x="142350" y="20444"/>
                    <a:pt x="142350" y="20508"/>
                  </a:cubicBezTo>
                  <a:cubicBezTo>
                    <a:pt x="147903" y="27721"/>
                    <a:pt x="153776" y="35253"/>
                    <a:pt x="157223" y="43551"/>
                  </a:cubicBezTo>
                  <a:cubicBezTo>
                    <a:pt x="170308" y="75403"/>
                    <a:pt x="152946" y="107384"/>
                    <a:pt x="111902" y="128257"/>
                  </a:cubicBezTo>
                  <a:cubicBezTo>
                    <a:pt x="68049" y="150662"/>
                    <a:pt x="25919" y="144470"/>
                    <a:pt x="7025" y="113001"/>
                  </a:cubicBezTo>
                  <a:cubicBezTo>
                    <a:pt x="-8359" y="87149"/>
                    <a:pt x="2110" y="50636"/>
                    <a:pt x="32686" y="26763"/>
                  </a:cubicBezTo>
                  <a:cubicBezTo>
                    <a:pt x="40537" y="20635"/>
                    <a:pt x="48708" y="15018"/>
                    <a:pt x="57006" y="9401"/>
                  </a:cubicBezTo>
                  <a:cubicBezTo>
                    <a:pt x="67283" y="2507"/>
                    <a:pt x="79411" y="-749"/>
                    <a:pt x="91667" y="145"/>
                  </a:cubicBezTo>
                  <a:lnTo>
                    <a:pt x="91667" y="145"/>
                  </a:lnTo>
                  <a:close/>
                </a:path>
              </a:pathLst>
            </a:custGeom>
            <a:solidFill>
              <a:srgbClr val="FABCAA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7238F10-619F-4469-9030-BAA11D4F43B1}"/>
                </a:ext>
              </a:extLst>
            </p:cNvPr>
            <p:cNvSpPr/>
            <p:nvPr/>
          </p:nvSpPr>
          <p:spPr>
            <a:xfrm>
              <a:off x="1468799" y="1702156"/>
              <a:ext cx="92893" cy="67007"/>
            </a:xfrm>
            <a:custGeom>
              <a:avLst/>
              <a:gdLst>
                <a:gd name="connsiteX0" fmla="*/ 31454 w 92893"/>
                <a:gd name="connsiteY0" fmla="*/ 40071 h 67007"/>
                <a:gd name="connsiteX1" fmla="*/ 7262 w 92893"/>
                <a:gd name="connsiteY1" fmla="*/ 67008 h 67007"/>
                <a:gd name="connsiteX2" fmla="*/ 23092 w 92893"/>
                <a:gd name="connsiteY2" fmla="*/ 16836 h 67007"/>
                <a:gd name="connsiteX3" fmla="*/ 31774 w 92893"/>
                <a:gd name="connsiteY3" fmla="*/ 11410 h 67007"/>
                <a:gd name="connsiteX4" fmla="*/ 91967 w 92893"/>
                <a:gd name="connsiteY4" fmla="*/ 111 h 67007"/>
                <a:gd name="connsiteX5" fmla="*/ 76073 w 92893"/>
                <a:gd name="connsiteY5" fmla="*/ 46964 h 67007"/>
                <a:gd name="connsiteX6" fmla="*/ 31454 w 92893"/>
                <a:gd name="connsiteY6" fmla="*/ 40071 h 67007"/>
                <a:gd name="connsiteX7" fmla="*/ 31454 w 92893"/>
                <a:gd name="connsiteY7" fmla="*/ 40071 h 6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93" h="67007">
                  <a:moveTo>
                    <a:pt x="31454" y="40071"/>
                  </a:moveTo>
                  <a:cubicBezTo>
                    <a:pt x="18177" y="47028"/>
                    <a:pt x="20986" y="64263"/>
                    <a:pt x="7262" y="67008"/>
                  </a:cubicBezTo>
                  <a:cubicBezTo>
                    <a:pt x="-4228" y="32857"/>
                    <a:pt x="-4228" y="32857"/>
                    <a:pt x="23092" y="16836"/>
                  </a:cubicBezTo>
                  <a:cubicBezTo>
                    <a:pt x="26156" y="14984"/>
                    <a:pt x="31710" y="11346"/>
                    <a:pt x="31774" y="11410"/>
                  </a:cubicBezTo>
                  <a:cubicBezTo>
                    <a:pt x="63115" y="58582"/>
                    <a:pt x="68796" y="-2953"/>
                    <a:pt x="91967" y="111"/>
                  </a:cubicBezTo>
                  <a:cubicBezTo>
                    <a:pt x="94712" y="17155"/>
                    <a:pt x="91904" y="40262"/>
                    <a:pt x="76073" y="46964"/>
                  </a:cubicBezTo>
                  <a:cubicBezTo>
                    <a:pt x="65477" y="51496"/>
                    <a:pt x="39497" y="79136"/>
                    <a:pt x="31454" y="40071"/>
                  </a:cubicBezTo>
                  <a:lnTo>
                    <a:pt x="31454" y="40071"/>
                  </a:lnTo>
                  <a:close/>
                </a:path>
              </a:pathLst>
            </a:custGeom>
            <a:solidFill>
              <a:srgbClr val="FEF4F2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066C5EC-309F-4D95-BC2C-3A473FE04E4A}"/>
                </a:ext>
              </a:extLst>
            </p:cNvPr>
            <p:cNvSpPr/>
            <p:nvPr/>
          </p:nvSpPr>
          <p:spPr>
            <a:xfrm>
              <a:off x="668872" y="1173416"/>
              <a:ext cx="198100" cy="486084"/>
            </a:xfrm>
            <a:custGeom>
              <a:avLst/>
              <a:gdLst>
                <a:gd name="connsiteX0" fmla="*/ 40179 w 198100"/>
                <a:gd name="connsiteY0" fmla="*/ 214158 h 486084"/>
                <a:gd name="connsiteX1" fmla="*/ 4369 w 198100"/>
                <a:gd name="connsiteY1" fmla="*/ 486084 h 486084"/>
                <a:gd name="connsiteX2" fmla="*/ 11454 w 198100"/>
                <a:gd name="connsiteY2" fmla="*/ 420018 h 486084"/>
                <a:gd name="connsiteX3" fmla="*/ 56775 w 198100"/>
                <a:gd name="connsiteY3" fmla="*/ 240521 h 486084"/>
                <a:gd name="connsiteX4" fmla="*/ 100054 w 198100"/>
                <a:gd name="connsiteY4" fmla="*/ 155241 h 486084"/>
                <a:gd name="connsiteX5" fmla="*/ 198100 w 198100"/>
                <a:gd name="connsiteY5" fmla="*/ 39193 h 486084"/>
                <a:gd name="connsiteX6" fmla="*/ 191079 w 198100"/>
                <a:gd name="connsiteY6" fmla="*/ 0 h 486084"/>
                <a:gd name="connsiteX7" fmla="*/ 40179 w 198100"/>
                <a:gd name="connsiteY7" fmla="*/ 214158 h 486084"/>
                <a:gd name="connsiteX8" fmla="*/ 40179 w 198100"/>
                <a:gd name="connsiteY8" fmla="*/ 214158 h 48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00" h="486084">
                  <a:moveTo>
                    <a:pt x="40179" y="214158"/>
                  </a:moveTo>
                  <a:cubicBezTo>
                    <a:pt x="-5334" y="302374"/>
                    <a:pt x="-3546" y="392889"/>
                    <a:pt x="4369" y="486084"/>
                  </a:cubicBezTo>
                  <a:cubicBezTo>
                    <a:pt x="8263" y="464253"/>
                    <a:pt x="11008" y="442104"/>
                    <a:pt x="11454" y="420018"/>
                  </a:cubicBezTo>
                  <a:cubicBezTo>
                    <a:pt x="12986" y="356696"/>
                    <a:pt x="22880" y="295991"/>
                    <a:pt x="56775" y="240521"/>
                  </a:cubicBezTo>
                  <a:cubicBezTo>
                    <a:pt x="73308" y="213392"/>
                    <a:pt x="86521" y="184157"/>
                    <a:pt x="100054" y="155241"/>
                  </a:cubicBezTo>
                  <a:cubicBezTo>
                    <a:pt x="122267" y="107494"/>
                    <a:pt x="154439" y="68556"/>
                    <a:pt x="198100" y="39193"/>
                  </a:cubicBezTo>
                  <a:lnTo>
                    <a:pt x="191079" y="0"/>
                  </a:lnTo>
                  <a:cubicBezTo>
                    <a:pt x="111735" y="51130"/>
                    <a:pt x="81032" y="135006"/>
                    <a:pt x="40179" y="214158"/>
                  </a:cubicBezTo>
                  <a:lnTo>
                    <a:pt x="40179" y="214158"/>
                  </a:lnTo>
                  <a:close/>
                </a:path>
              </a:pathLst>
            </a:custGeom>
            <a:solidFill>
              <a:schemeClr val="accent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6296FE-256A-484C-B812-77707EDF893B}"/>
                </a:ext>
              </a:extLst>
            </p:cNvPr>
            <p:cNvSpPr/>
            <p:nvPr/>
          </p:nvSpPr>
          <p:spPr>
            <a:xfrm>
              <a:off x="854887" y="1015859"/>
              <a:ext cx="308352" cy="314469"/>
            </a:xfrm>
            <a:custGeom>
              <a:avLst/>
              <a:gdLst>
                <a:gd name="connsiteX0" fmla="*/ 308204 w 308352"/>
                <a:gd name="connsiteY0" fmla="*/ 150599 h 314469"/>
                <a:gd name="connsiteX1" fmla="*/ 160943 w 308352"/>
                <a:gd name="connsiteY1" fmla="*/ 314329 h 314469"/>
                <a:gd name="connsiteX2" fmla="*/ 149 w 308352"/>
                <a:gd name="connsiteY2" fmla="*/ 163876 h 314469"/>
                <a:gd name="connsiteX3" fmla="*/ 147410 w 308352"/>
                <a:gd name="connsiteY3" fmla="*/ 146 h 314469"/>
                <a:gd name="connsiteX4" fmla="*/ 308204 w 308352"/>
                <a:gd name="connsiteY4" fmla="*/ 150599 h 314469"/>
                <a:gd name="connsiteX5" fmla="*/ 308204 w 308352"/>
                <a:gd name="connsiteY5" fmla="*/ 150599 h 3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352" h="314469">
                  <a:moveTo>
                    <a:pt x="308204" y="150599"/>
                  </a:moveTo>
                  <a:cubicBezTo>
                    <a:pt x="311906" y="237347"/>
                    <a:pt x="245967" y="310627"/>
                    <a:pt x="160943" y="314329"/>
                  </a:cubicBezTo>
                  <a:cubicBezTo>
                    <a:pt x="75854" y="317967"/>
                    <a:pt x="3851" y="250624"/>
                    <a:pt x="149" y="163876"/>
                  </a:cubicBezTo>
                  <a:cubicBezTo>
                    <a:pt x="-3554" y="77128"/>
                    <a:pt x="62385" y="3848"/>
                    <a:pt x="147410" y="146"/>
                  </a:cubicBezTo>
                  <a:cubicBezTo>
                    <a:pt x="232435" y="-3557"/>
                    <a:pt x="304438" y="63787"/>
                    <a:pt x="308204" y="150599"/>
                  </a:cubicBezTo>
                  <a:lnTo>
                    <a:pt x="308204" y="150599"/>
                  </a:lnTo>
                  <a:close/>
                </a:path>
              </a:pathLst>
            </a:custGeom>
            <a:solidFill>
              <a:schemeClr val="accent1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7D3BD-8509-4519-816E-BFD62233E7FE}"/>
                </a:ext>
              </a:extLst>
            </p:cNvPr>
            <p:cNvSpPr/>
            <p:nvPr/>
          </p:nvSpPr>
          <p:spPr>
            <a:xfrm>
              <a:off x="1358850" y="1578358"/>
              <a:ext cx="32265" cy="32899"/>
            </a:xfrm>
            <a:custGeom>
              <a:avLst/>
              <a:gdLst>
                <a:gd name="connsiteX0" fmla="*/ 32251 w 32265"/>
                <a:gd name="connsiteY0" fmla="*/ 15777 h 32899"/>
                <a:gd name="connsiteX1" fmla="*/ 16867 w 32265"/>
                <a:gd name="connsiteY1" fmla="*/ 32884 h 32899"/>
                <a:gd name="connsiteX2" fmla="*/ 15 w 32265"/>
                <a:gd name="connsiteY2" fmla="*/ 17118 h 32899"/>
                <a:gd name="connsiteX3" fmla="*/ 15399 w 32265"/>
                <a:gd name="connsiteY3" fmla="*/ 10 h 32899"/>
                <a:gd name="connsiteX4" fmla="*/ 32251 w 32265"/>
                <a:gd name="connsiteY4" fmla="*/ 15777 h 32899"/>
                <a:gd name="connsiteX5" fmla="*/ 32251 w 32265"/>
                <a:gd name="connsiteY5" fmla="*/ 15777 h 3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5" h="32899">
                  <a:moveTo>
                    <a:pt x="32251" y="15777"/>
                  </a:moveTo>
                  <a:cubicBezTo>
                    <a:pt x="32634" y="24841"/>
                    <a:pt x="25740" y="32501"/>
                    <a:pt x="16867" y="32884"/>
                  </a:cubicBezTo>
                  <a:cubicBezTo>
                    <a:pt x="7994" y="33267"/>
                    <a:pt x="462" y="26246"/>
                    <a:pt x="15" y="17118"/>
                  </a:cubicBezTo>
                  <a:cubicBezTo>
                    <a:pt x="-368" y="8053"/>
                    <a:pt x="6526" y="393"/>
                    <a:pt x="15399" y="10"/>
                  </a:cubicBezTo>
                  <a:cubicBezTo>
                    <a:pt x="24335" y="-309"/>
                    <a:pt x="31868" y="6713"/>
                    <a:pt x="32251" y="15777"/>
                  </a:cubicBezTo>
                  <a:lnTo>
                    <a:pt x="32251" y="15777"/>
                  </a:lnTo>
                  <a:close/>
                </a:path>
              </a:pathLst>
            </a:custGeom>
            <a:solidFill>
              <a:srgbClr val="FF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11B08B-7D61-40B8-BB1A-BCFCBCA8F623}"/>
                </a:ext>
              </a:extLst>
            </p:cNvPr>
            <p:cNvSpPr/>
            <p:nvPr/>
          </p:nvSpPr>
          <p:spPr>
            <a:xfrm>
              <a:off x="1410479" y="1549682"/>
              <a:ext cx="51055" cy="52006"/>
            </a:xfrm>
            <a:custGeom>
              <a:avLst/>
              <a:gdLst>
                <a:gd name="connsiteX0" fmla="*/ 51029 w 51055"/>
                <a:gd name="connsiteY0" fmla="*/ 24921 h 52006"/>
                <a:gd name="connsiteX1" fmla="*/ 26645 w 51055"/>
                <a:gd name="connsiteY1" fmla="*/ 51986 h 52006"/>
                <a:gd name="connsiteX2" fmla="*/ 27 w 51055"/>
                <a:gd name="connsiteY2" fmla="*/ 27091 h 52006"/>
                <a:gd name="connsiteX3" fmla="*/ 24411 w 51055"/>
                <a:gd name="connsiteY3" fmla="*/ 26 h 52006"/>
                <a:gd name="connsiteX4" fmla="*/ 51029 w 51055"/>
                <a:gd name="connsiteY4" fmla="*/ 24921 h 52006"/>
                <a:gd name="connsiteX5" fmla="*/ 51029 w 51055"/>
                <a:gd name="connsiteY5" fmla="*/ 24921 h 5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55" h="52006">
                  <a:moveTo>
                    <a:pt x="51029" y="24921"/>
                  </a:moveTo>
                  <a:cubicBezTo>
                    <a:pt x="51667" y="39283"/>
                    <a:pt x="40752" y="51411"/>
                    <a:pt x="26645" y="51986"/>
                  </a:cubicBezTo>
                  <a:cubicBezTo>
                    <a:pt x="12538" y="52560"/>
                    <a:pt x="665" y="41453"/>
                    <a:pt x="27" y="27091"/>
                  </a:cubicBezTo>
                  <a:cubicBezTo>
                    <a:pt x="-612" y="12729"/>
                    <a:pt x="10304" y="601"/>
                    <a:pt x="24411" y="26"/>
                  </a:cubicBezTo>
                  <a:cubicBezTo>
                    <a:pt x="38518" y="-612"/>
                    <a:pt x="50454" y="10558"/>
                    <a:pt x="51029" y="24921"/>
                  </a:cubicBezTo>
                  <a:lnTo>
                    <a:pt x="51029" y="24921"/>
                  </a:lnTo>
                  <a:close/>
                </a:path>
              </a:pathLst>
            </a:custGeom>
            <a:solidFill>
              <a:srgbClr val="FF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461FF56-CCC9-4C66-997A-89B5E9D4ABB5}"/>
                </a:ext>
              </a:extLst>
            </p:cNvPr>
            <p:cNvSpPr/>
            <p:nvPr/>
          </p:nvSpPr>
          <p:spPr>
            <a:xfrm>
              <a:off x="974834" y="1719041"/>
              <a:ext cx="32265" cy="32903"/>
            </a:xfrm>
            <a:custGeom>
              <a:avLst/>
              <a:gdLst>
                <a:gd name="connsiteX0" fmla="*/ 32251 w 32265"/>
                <a:gd name="connsiteY0" fmla="*/ 15782 h 32903"/>
                <a:gd name="connsiteX1" fmla="*/ 16867 w 32265"/>
                <a:gd name="connsiteY1" fmla="*/ 32889 h 32903"/>
                <a:gd name="connsiteX2" fmla="*/ 15 w 32265"/>
                <a:gd name="connsiteY2" fmla="*/ 17122 h 32903"/>
                <a:gd name="connsiteX3" fmla="*/ 15399 w 32265"/>
                <a:gd name="connsiteY3" fmla="*/ 15 h 32903"/>
                <a:gd name="connsiteX4" fmla="*/ 32251 w 32265"/>
                <a:gd name="connsiteY4" fmla="*/ 15782 h 32903"/>
                <a:gd name="connsiteX5" fmla="*/ 32251 w 32265"/>
                <a:gd name="connsiteY5" fmla="*/ 15782 h 3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5" h="32903">
                  <a:moveTo>
                    <a:pt x="32251" y="15782"/>
                  </a:moveTo>
                  <a:cubicBezTo>
                    <a:pt x="32634" y="24846"/>
                    <a:pt x="25740" y="32506"/>
                    <a:pt x="16867" y="32889"/>
                  </a:cubicBezTo>
                  <a:cubicBezTo>
                    <a:pt x="7994" y="33272"/>
                    <a:pt x="462" y="26250"/>
                    <a:pt x="15" y="17122"/>
                  </a:cubicBezTo>
                  <a:cubicBezTo>
                    <a:pt x="-368" y="8058"/>
                    <a:pt x="6526" y="398"/>
                    <a:pt x="15399" y="15"/>
                  </a:cubicBezTo>
                  <a:cubicBezTo>
                    <a:pt x="24335" y="-368"/>
                    <a:pt x="31868" y="6654"/>
                    <a:pt x="32251" y="15782"/>
                  </a:cubicBezTo>
                  <a:lnTo>
                    <a:pt x="32251" y="15782"/>
                  </a:lnTo>
                  <a:close/>
                </a:path>
              </a:pathLst>
            </a:custGeom>
            <a:solidFill>
              <a:srgbClr val="FF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D8BF100-B1C5-4197-877D-1E1EDEF53464}"/>
                </a:ext>
              </a:extLst>
            </p:cNvPr>
            <p:cNvSpPr/>
            <p:nvPr/>
          </p:nvSpPr>
          <p:spPr>
            <a:xfrm>
              <a:off x="1026527" y="1690310"/>
              <a:ext cx="51055" cy="52002"/>
            </a:xfrm>
            <a:custGeom>
              <a:avLst/>
              <a:gdLst>
                <a:gd name="connsiteX0" fmla="*/ 51029 w 51055"/>
                <a:gd name="connsiteY0" fmla="*/ 24916 h 52002"/>
                <a:gd name="connsiteX1" fmla="*/ 26645 w 51055"/>
                <a:gd name="connsiteY1" fmla="*/ 51981 h 52002"/>
                <a:gd name="connsiteX2" fmla="*/ 27 w 51055"/>
                <a:gd name="connsiteY2" fmla="*/ 27086 h 52002"/>
                <a:gd name="connsiteX3" fmla="*/ 24411 w 51055"/>
                <a:gd name="connsiteY3" fmla="*/ 21 h 52002"/>
                <a:gd name="connsiteX4" fmla="*/ 51029 w 51055"/>
                <a:gd name="connsiteY4" fmla="*/ 24916 h 52002"/>
                <a:gd name="connsiteX5" fmla="*/ 51029 w 51055"/>
                <a:gd name="connsiteY5" fmla="*/ 24916 h 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55" h="52002">
                  <a:moveTo>
                    <a:pt x="51029" y="24916"/>
                  </a:moveTo>
                  <a:cubicBezTo>
                    <a:pt x="51667" y="39278"/>
                    <a:pt x="40752" y="51406"/>
                    <a:pt x="26645" y="51981"/>
                  </a:cubicBezTo>
                  <a:cubicBezTo>
                    <a:pt x="12538" y="52555"/>
                    <a:pt x="665" y="41449"/>
                    <a:pt x="27" y="27086"/>
                  </a:cubicBezTo>
                  <a:cubicBezTo>
                    <a:pt x="-612" y="12724"/>
                    <a:pt x="10304" y="596"/>
                    <a:pt x="24411" y="21"/>
                  </a:cubicBezTo>
                  <a:cubicBezTo>
                    <a:pt x="38454" y="-553"/>
                    <a:pt x="50390" y="10554"/>
                    <a:pt x="51029" y="24916"/>
                  </a:cubicBezTo>
                  <a:lnTo>
                    <a:pt x="51029" y="24916"/>
                  </a:lnTo>
                  <a:close/>
                </a:path>
              </a:pathLst>
            </a:custGeom>
            <a:solidFill>
              <a:srgbClr val="FFFFFF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7CB1FB8-B50B-46C9-AA2C-0183F2E37D80}"/>
                </a:ext>
              </a:extLst>
            </p:cNvPr>
            <p:cNvSpPr/>
            <p:nvPr/>
          </p:nvSpPr>
          <p:spPr>
            <a:xfrm>
              <a:off x="882226" y="1034770"/>
              <a:ext cx="252907" cy="277418"/>
            </a:xfrm>
            <a:custGeom>
              <a:avLst/>
              <a:gdLst>
                <a:gd name="connsiteX0" fmla="*/ 252587 w 252907"/>
                <a:gd name="connsiteY0" fmla="*/ 126837 h 277418"/>
                <a:gd name="connsiteX1" fmla="*/ 182498 w 252907"/>
                <a:gd name="connsiteY1" fmla="*/ 85856 h 277418"/>
                <a:gd name="connsiteX2" fmla="*/ 156072 w 252907"/>
                <a:gd name="connsiteY2" fmla="*/ 94027 h 277418"/>
                <a:gd name="connsiteX3" fmla="*/ 159774 w 252907"/>
                <a:gd name="connsiteY3" fmla="*/ 57706 h 277418"/>
                <a:gd name="connsiteX4" fmla="*/ 102261 w 252907"/>
                <a:gd name="connsiteY4" fmla="*/ 321 h 277418"/>
                <a:gd name="connsiteX5" fmla="*/ 61281 w 252907"/>
                <a:gd name="connsiteY5" fmla="*/ 70345 h 277418"/>
                <a:gd name="connsiteX6" fmla="*/ 71941 w 252907"/>
                <a:gd name="connsiteY6" fmla="*/ 101176 h 277418"/>
                <a:gd name="connsiteX7" fmla="*/ 57770 w 252907"/>
                <a:gd name="connsiteY7" fmla="*/ 101750 h 277418"/>
                <a:gd name="connsiteX8" fmla="*/ 321 w 252907"/>
                <a:gd name="connsiteY8" fmla="*/ 159200 h 277418"/>
                <a:gd name="connsiteX9" fmla="*/ 70409 w 252907"/>
                <a:gd name="connsiteY9" fmla="*/ 200180 h 277418"/>
                <a:gd name="connsiteX10" fmla="*/ 92622 w 252907"/>
                <a:gd name="connsiteY10" fmla="*/ 194052 h 277418"/>
                <a:gd name="connsiteX11" fmla="*/ 91920 w 252907"/>
                <a:gd name="connsiteY11" fmla="*/ 219713 h 277418"/>
                <a:gd name="connsiteX12" fmla="*/ 149433 w 252907"/>
                <a:gd name="connsiteY12" fmla="*/ 277098 h 277418"/>
                <a:gd name="connsiteX13" fmla="*/ 190414 w 252907"/>
                <a:gd name="connsiteY13" fmla="*/ 207074 h 277418"/>
                <a:gd name="connsiteX14" fmla="*/ 184350 w 252907"/>
                <a:gd name="connsiteY14" fmla="*/ 184988 h 277418"/>
                <a:gd name="connsiteX15" fmla="*/ 195265 w 252907"/>
                <a:gd name="connsiteY15" fmla="*/ 184350 h 277418"/>
                <a:gd name="connsiteX16" fmla="*/ 252587 w 252907"/>
                <a:gd name="connsiteY16" fmla="*/ 126837 h 277418"/>
                <a:gd name="connsiteX17" fmla="*/ 252587 w 252907"/>
                <a:gd name="connsiteY17" fmla="*/ 126837 h 27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907" h="277418">
                  <a:moveTo>
                    <a:pt x="252587" y="126837"/>
                  </a:moveTo>
                  <a:cubicBezTo>
                    <a:pt x="249076" y="99644"/>
                    <a:pt x="217670" y="81324"/>
                    <a:pt x="182498" y="85856"/>
                  </a:cubicBezTo>
                  <a:cubicBezTo>
                    <a:pt x="172796" y="87133"/>
                    <a:pt x="163923" y="90005"/>
                    <a:pt x="156072" y="94027"/>
                  </a:cubicBezTo>
                  <a:cubicBezTo>
                    <a:pt x="159966" y="83239"/>
                    <a:pt x="161434" y="70728"/>
                    <a:pt x="159774" y="57706"/>
                  </a:cubicBezTo>
                  <a:cubicBezTo>
                    <a:pt x="155178" y="22534"/>
                    <a:pt x="129518" y="-3190"/>
                    <a:pt x="102261" y="321"/>
                  </a:cubicBezTo>
                  <a:cubicBezTo>
                    <a:pt x="75005" y="3831"/>
                    <a:pt x="56685" y="35173"/>
                    <a:pt x="61281" y="70345"/>
                  </a:cubicBezTo>
                  <a:cubicBezTo>
                    <a:pt x="62813" y="81898"/>
                    <a:pt x="66579" y="92367"/>
                    <a:pt x="71941" y="101176"/>
                  </a:cubicBezTo>
                  <a:cubicBezTo>
                    <a:pt x="67281" y="100921"/>
                    <a:pt x="62557" y="101112"/>
                    <a:pt x="57770" y="101750"/>
                  </a:cubicBezTo>
                  <a:cubicBezTo>
                    <a:pt x="22534" y="106282"/>
                    <a:pt x="-3190" y="132007"/>
                    <a:pt x="321" y="159200"/>
                  </a:cubicBezTo>
                  <a:cubicBezTo>
                    <a:pt x="3831" y="186392"/>
                    <a:pt x="35237" y="204712"/>
                    <a:pt x="70409" y="200180"/>
                  </a:cubicBezTo>
                  <a:cubicBezTo>
                    <a:pt x="78388" y="199159"/>
                    <a:pt x="85856" y="196988"/>
                    <a:pt x="92622" y="194052"/>
                  </a:cubicBezTo>
                  <a:cubicBezTo>
                    <a:pt x="91027" y="202159"/>
                    <a:pt x="90707" y="210776"/>
                    <a:pt x="91920" y="219713"/>
                  </a:cubicBezTo>
                  <a:cubicBezTo>
                    <a:pt x="96516" y="254884"/>
                    <a:pt x="122177" y="280609"/>
                    <a:pt x="149433" y="277098"/>
                  </a:cubicBezTo>
                  <a:cubicBezTo>
                    <a:pt x="176690" y="273587"/>
                    <a:pt x="195010" y="242246"/>
                    <a:pt x="190414" y="207074"/>
                  </a:cubicBezTo>
                  <a:cubicBezTo>
                    <a:pt x="189392" y="199159"/>
                    <a:pt x="187222" y="191818"/>
                    <a:pt x="184350" y="184988"/>
                  </a:cubicBezTo>
                  <a:cubicBezTo>
                    <a:pt x="187924" y="184988"/>
                    <a:pt x="191563" y="184860"/>
                    <a:pt x="195265" y="184350"/>
                  </a:cubicBezTo>
                  <a:cubicBezTo>
                    <a:pt x="230373" y="179690"/>
                    <a:pt x="256097" y="154029"/>
                    <a:pt x="252587" y="126837"/>
                  </a:cubicBezTo>
                  <a:lnTo>
                    <a:pt x="252587" y="126837"/>
                  </a:lnTo>
                  <a:close/>
                </a:path>
              </a:pathLst>
            </a:custGeom>
            <a:solidFill>
              <a:schemeClr val="accent6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E3A036-9C45-4A3F-8C60-F06BF2AAB316}"/>
                </a:ext>
              </a:extLst>
            </p:cNvPr>
            <p:cNvSpPr/>
            <p:nvPr/>
          </p:nvSpPr>
          <p:spPr>
            <a:xfrm>
              <a:off x="1020860" y="1174970"/>
              <a:ext cx="97494" cy="67033"/>
            </a:xfrm>
            <a:custGeom>
              <a:avLst/>
              <a:gdLst>
                <a:gd name="connsiteX0" fmla="*/ 91803 w 97494"/>
                <a:gd name="connsiteY0" fmla="*/ 31575 h 67033"/>
                <a:gd name="connsiteX1" fmla="*/ 19354 w 97494"/>
                <a:gd name="connsiteY1" fmla="*/ 2404 h 67033"/>
                <a:gd name="connsiteX2" fmla="*/ 65951 w 97494"/>
                <a:gd name="connsiteY2" fmla="*/ 29277 h 67033"/>
                <a:gd name="connsiteX3" fmla="*/ 73994 w 97494"/>
                <a:gd name="connsiteY3" fmla="*/ 44916 h 67033"/>
                <a:gd name="connsiteX4" fmla="*/ 56951 w 97494"/>
                <a:gd name="connsiteY4" fmla="*/ 47661 h 67033"/>
                <a:gd name="connsiteX5" fmla="*/ 715 w 97494"/>
                <a:gd name="connsiteY5" fmla="*/ 21617 h 67033"/>
                <a:gd name="connsiteX6" fmla="*/ 51653 w 97494"/>
                <a:gd name="connsiteY6" fmla="*/ 63555 h 67033"/>
                <a:gd name="connsiteX7" fmla="*/ 91803 w 97494"/>
                <a:gd name="connsiteY7" fmla="*/ 31575 h 67033"/>
                <a:gd name="connsiteX8" fmla="*/ 91803 w 97494"/>
                <a:gd name="connsiteY8" fmla="*/ 31575 h 6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94" h="67033">
                  <a:moveTo>
                    <a:pt x="91803" y="31575"/>
                  </a:moveTo>
                  <a:cubicBezTo>
                    <a:pt x="74505" y="6362"/>
                    <a:pt x="21715" y="-5447"/>
                    <a:pt x="19354" y="2404"/>
                  </a:cubicBezTo>
                  <a:cubicBezTo>
                    <a:pt x="16481" y="13830"/>
                    <a:pt x="53249" y="18809"/>
                    <a:pt x="65951" y="29277"/>
                  </a:cubicBezTo>
                  <a:cubicBezTo>
                    <a:pt x="71186" y="33618"/>
                    <a:pt x="77697" y="37512"/>
                    <a:pt x="73994" y="44916"/>
                  </a:cubicBezTo>
                  <a:cubicBezTo>
                    <a:pt x="70356" y="52129"/>
                    <a:pt x="63590" y="50853"/>
                    <a:pt x="56951" y="47661"/>
                  </a:cubicBezTo>
                  <a:cubicBezTo>
                    <a:pt x="40865" y="39874"/>
                    <a:pt x="3842" y="17341"/>
                    <a:pt x="715" y="21617"/>
                  </a:cubicBezTo>
                  <a:cubicBezTo>
                    <a:pt x="-5733" y="29788"/>
                    <a:pt x="33078" y="55832"/>
                    <a:pt x="51653" y="63555"/>
                  </a:cubicBezTo>
                  <a:cubicBezTo>
                    <a:pt x="75526" y="72875"/>
                    <a:pt x="111528" y="63875"/>
                    <a:pt x="91803" y="31575"/>
                  </a:cubicBezTo>
                  <a:lnTo>
                    <a:pt x="91803" y="31575"/>
                  </a:lnTo>
                  <a:close/>
                </a:path>
              </a:pathLst>
            </a:custGeom>
            <a:solidFill>
              <a:srgbClr val="322B29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06B9133-AF3F-45F7-AB14-8FD01342911B}"/>
                </a:ext>
              </a:extLst>
            </p:cNvPr>
            <p:cNvSpPr/>
            <p:nvPr/>
          </p:nvSpPr>
          <p:spPr>
            <a:xfrm>
              <a:off x="898990" y="1069877"/>
              <a:ext cx="181313" cy="214764"/>
            </a:xfrm>
            <a:custGeom>
              <a:avLst/>
              <a:gdLst>
                <a:gd name="connsiteX0" fmla="*/ 58752 w 181313"/>
                <a:gd name="connsiteY0" fmla="*/ 65239 h 214764"/>
                <a:gd name="connsiteX1" fmla="*/ 116967 w 181313"/>
                <a:gd name="connsiteY1" fmla="*/ 48706 h 214764"/>
                <a:gd name="connsiteX2" fmla="*/ 135032 w 181313"/>
                <a:gd name="connsiteY2" fmla="*/ 23748 h 214764"/>
                <a:gd name="connsiteX3" fmla="*/ 167459 w 181313"/>
                <a:gd name="connsiteY3" fmla="*/ 32238 h 214764"/>
                <a:gd name="connsiteX4" fmla="*/ 147734 w 181313"/>
                <a:gd name="connsiteY4" fmla="*/ 70601 h 214764"/>
                <a:gd name="connsiteX5" fmla="*/ 147734 w 181313"/>
                <a:gd name="connsiteY5" fmla="*/ 70601 h 214764"/>
                <a:gd name="connsiteX6" fmla="*/ 139691 w 181313"/>
                <a:gd name="connsiteY6" fmla="*/ 86112 h 214764"/>
                <a:gd name="connsiteX7" fmla="*/ 151947 w 181313"/>
                <a:gd name="connsiteY7" fmla="*/ 85729 h 214764"/>
                <a:gd name="connsiteX8" fmla="*/ 175182 w 181313"/>
                <a:gd name="connsiteY8" fmla="*/ 60132 h 214764"/>
                <a:gd name="connsiteX9" fmla="*/ 130436 w 181313"/>
                <a:gd name="connsiteY9" fmla="*/ 5428 h 214764"/>
                <a:gd name="connsiteX10" fmla="*/ 96604 w 181313"/>
                <a:gd name="connsiteY10" fmla="*/ 61218 h 214764"/>
                <a:gd name="connsiteX11" fmla="*/ 86902 w 181313"/>
                <a:gd name="connsiteY11" fmla="*/ 64984 h 214764"/>
                <a:gd name="connsiteX12" fmla="*/ 49432 w 181313"/>
                <a:gd name="connsiteY12" fmla="*/ 43791 h 214764"/>
                <a:gd name="connsiteX13" fmla="*/ 49432 w 181313"/>
                <a:gd name="connsiteY13" fmla="*/ 43791 h 214764"/>
                <a:gd name="connsiteX14" fmla="*/ 49432 w 181313"/>
                <a:gd name="connsiteY14" fmla="*/ 43791 h 214764"/>
                <a:gd name="connsiteX15" fmla="*/ 3728 w 181313"/>
                <a:gd name="connsiteY15" fmla="*/ 81197 h 214764"/>
                <a:gd name="connsiteX16" fmla="*/ 29197 w 181313"/>
                <a:gd name="connsiteY16" fmla="*/ 100921 h 214764"/>
                <a:gd name="connsiteX17" fmla="*/ 47581 w 181313"/>
                <a:gd name="connsiteY17" fmla="*/ 166605 h 214764"/>
                <a:gd name="connsiteX18" fmla="*/ 72412 w 181313"/>
                <a:gd name="connsiteY18" fmla="*/ 213713 h 214764"/>
                <a:gd name="connsiteX19" fmla="*/ 107009 w 181313"/>
                <a:gd name="connsiteY19" fmla="*/ 134561 h 214764"/>
                <a:gd name="connsiteX20" fmla="*/ 96668 w 181313"/>
                <a:gd name="connsiteY20" fmla="*/ 135072 h 214764"/>
                <a:gd name="connsiteX21" fmla="*/ 88179 w 181313"/>
                <a:gd name="connsiteY21" fmla="*/ 169094 h 214764"/>
                <a:gd name="connsiteX22" fmla="*/ 66220 w 181313"/>
                <a:gd name="connsiteY22" fmla="*/ 195330 h 214764"/>
                <a:gd name="connsiteX23" fmla="*/ 65710 w 181313"/>
                <a:gd name="connsiteY23" fmla="*/ 164243 h 214764"/>
                <a:gd name="connsiteX24" fmla="*/ 37751 w 181313"/>
                <a:gd name="connsiteY24" fmla="*/ 90070 h 214764"/>
                <a:gd name="connsiteX25" fmla="*/ 23772 w 181313"/>
                <a:gd name="connsiteY25" fmla="*/ 82346 h 214764"/>
                <a:gd name="connsiteX26" fmla="*/ 22878 w 181313"/>
                <a:gd name="connsiteY26" fmla="*/ 58409 h 214764"/>
                <a:gd name="connsiteX27" fmla="*/ 58752 w 181313"/>
                <a:gd name="connsiteY27" fmla="*/ 65239 h 214764"/>
                <a:gd name="connsiteX28" fmla="*/ 58752 w 181313"/>
                <a:gd name="connsiteY28" fmla="*/ 65239 h 214764"/>
                <a:gd name="connsiteX29" fmla="*/ 58752 w 181313"/>
                <a:gd name="connsiteY29" fmla="*/ 65239 h 214764"/>
                <a:gd name="connsiteX30" fmla="*/ 58752 w 181313"/>
                <a:gd name="connsiteY30" fmla="*/ 65239 h 21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1313" h="214764">
                  <a:moveTo>
                    <a:pt x="58752" y="65239"/>
                  </a:moveTo>
                  <a:cubicBezTo>
                    <a:pt x="85051" y="84516"/>
                    <a:pt x="103179" y="91474"/>
                    <a:pt x="116967" y="48706"/>
                  </a:cubicBezTo>
                  <a:cubicBezTo>
                    <a:pt x="120095" y="39068"/>
                    <a:pt x="128776" y="31982"/>
                    <a:pt x="135032" y="23748"/>
                  </a:cubicBezTo>
                  <a:cubicBezTo>
                    <a:pt x="148053" y="10407"/>
                    <a:pt x="169693" y="15450"/>
                    <a:pt x="167459" y="32238"/>
                  </a:cubicBezTo>
                  <a:cubicBezTo>
                    <a:pt x="165544" y="46855"/>
                    <a:pt x="159862" y="57834"/>
                    <a:pt x="147734" y="70601"/>
                  </a:cubicBezTo>
                  <a:lnTo>
                    <a:pt x="147734" y="70601"/>
                  </a:lnTo>
                  <a:cubicBezTo>
                    <a:pt x="144798" y="75835"/>
                    <a:pt x="138542" y="81899"/>
                    <a:pt x="139691" y="86112"/>
                  </a:cubicBezTo>
                  <a:cubicBezTo>
                    <a:pt x="141351" y="92368"/>
                    <a:pt x="148564" y="89112"/>
                    <a:pt x="151947" y="85729"/>
                  </a:cubicBezTo>
                  <a:cubicBezTo>
                    <a:pt x="160118" y="77622"/>
                    <a:pt x="169310" y="70154"/>
                    <a:pt x="175182" y="60132"/>
                  </a:cubicBezTo>
                  <a:cubicBezTo>
                    <a:pt x="196758" y="14684"/>
                    <a:pt x="156479" y="-12126"/>
                    <a:pt x="130436" y="5428"/>
                  </a:cubicBezTo>
                  <a:cubicBezTo>
                    <a:pt x="115116" y="21514"/>
                    <a:pt x="104009" y="40025"/>
                    <a:pt x="96604" y="61218"/>
                  </a:cubicBezTo>
                  <a:cubicBezTo>
                    <a:pt x="95264" y="65239"/>
                    <a:pt x="90604" y="67090"/>
                    <a:pt x="86902" y="64984"/>
                  </a:cubicBezTo>
                  <a:cubicBezTo>
                    <a:pt x="74008" y="57707"/>
                    <a:pt x="61752" y="50685"/>
                    <a:pt x="49432" y="43791"/>
                  </a:cubicBezTo>
                  <a:lnTo>
                    <a:pt x="49432" y="43791"/>
                  </a:lnTo>
                  <a:lnTo>
                    <a:pt x="49432" y="43791"/>
                  </a:lnTo>
                  <a:cubicBezTo>
                    <a:pt x="14261" y="34663"/>
                    <a:pt x="-9549" y="50941"/>
                    <a:pt x="3728" y="81197"/>
                  </a:cubicBezTo>
                  <a:cubicBezTo>
                    <a:pt x="7941" y="90261"/>
                    <a:pt x="20006" y="98943"/>
                    <a:pt x="29197" y="100921"/>
                  </a:cubicBezTo>
                  <a:cubicBezTo>
                    <a:pt x="78412" y="112028"/>
                    <a:pt x="69157" y="136987"/>
                    <a:pt x="47581" y="166605"/>
                  </a:cubicBezTo>
                  <a:cubicBezTo>
                    <a:pt x="36474" y="190031"/>
                    <a:pt x="40496" y="220862"/>
                    <a:pt x="72412" y="213713"/>
                  </a:cubicBezTo>
                  <a:cubicBezTo>
                    <a:pt x="94370" y="211862"/>
                    <a:pt x="113584" y="138646"/>
                    <a:pt x="107009" y="134561"/>
                  </a:cubicBezTo>
                  <a:cubicBezTo>
                    <a:pt x="102222" y="131433"/>
                    <a:pt x="98392" y="131816"/>
                    <a:pt x="96668" y="135072"/>
                  </a:cubicBezTo>
                  <a:cubicBezTo>
                    <a:pt x="90540" y="146817"/>
                    <a:pt x="93221" y="158690"/>
                    <a:pt x="88179" y="169094"/>
                  </a:cubicBezTo>
                  <a:cubicBezTo>
                    <a:pt x="82817" y="180265"/>
                    <a:pt x="79370" y="199862"/>
                    <a:pt x="66220" y="195330"/>
                  </a:cubicBezTo>
                  <a:cubicBezTo>
                    <a:pt x="51603" y="190351"/>
                    <a:pt x="61560" y="174712"/>
                    <a:pt x="65710" y="164243"/>
                  </a:cubicBezTo>
                  <a:cubicBezTo>
                    <a:pt x="86008" y="113560"/>
                    <a:pt x="86072" y="113752"/>
                    <a:pt x="37751" y="90070"/>
                  </a:cubicBezTo>
                  <a:cubicBezTo>
                    <a:pt x="33219" y="87836"/>
                    <a:pt x="27857" y="85665"/>
                    <a:pt x="23772" y="82346"/>
                  </a:cubicBezTo>
                  <a:cubicBezTo>
                    <a:pt x="14197" y="76027"/>
                    <a:pt x="12920" y="65303"/>
                    <a:pt x="22878" y="58409"/>
                  </a:cubicBezTo>
                  <a:cubicBezTo>
                    <a:pt x="35772" y="49664"/>
                    <a:pt x="47709" y="57643"/>
                    <a:pt x="58752" y="65239"/>
                  </a:cubicBezTo>
                  <a:lnTo>
                    <a:pt x="58752" y="65239"/>
                  </a:lnTo>
                  <a:lnTo>
                    <a:pt x="58752" y="65239"/>
                  </a:lnTo>
                  <a:lnTo>
                    <a:pt x="58752" y="65239"/>
                  </a:lnTo>
                  <a:close/>
                </a:path>
              </a:pathLst>
            </a:custGeom>
            <a:solidFill>
              <a:srgbClr val="322B29"/>
            </a:solidFill>
            <a:ln w="6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B3014F-2E62-48C0-995B-87B963C9D4A0}"/>
              </a:ext>
            </a:extLst>
          </p:cNvPr>
          <p:cNvGrpSpPr/>
          <p:nvPr/>
        </p:nvGrpSpPr>
        <p:grpSpPr>
          <a:xfrm>
            <a:off x="4659158" y="399776"/>
            <a:ext cx="5267981" cy="1631216"/>
            <a:chOff x="4244163" y="1722811"/>
            <a:chExt cx="5267981" cy="19389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29F424-F401-42EE-8AE8-033B1A475EBA}"/>
                </a:ext>
              </a:extLst>
            </p:cNvPr>
            <p:cNvSpPr txBox="1"/>
            <p:nvPr/>
          </p:nvSpPr>
          <p:spPr>
            <a:xfrm>
              <a:off x="5533746" y="1911609"/>
              <a:ext cx="39783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800" spc="-300" dirty="0">
                  <a:solidFill>
                    <a:schemeClr val="accent2"/>
                  </a:solidFill>
                  <a:cs typeface="Arial" pitchFamily="34" charset="0"/>
                </a:rPr>
                <a:t>EATURES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0C6337-9479-45AB-873E-31BA1AD2659A}"/>
                </a:ext>
              </a:extLst>
            </p:cNvPr>
            <p:cNvSpPr txBox="1"/>
            <p:nvPr/>
          </p:nvSpPr>
          <p:spPr>
            <a:xfrm>
              <a:off x="4244163" y="1722811"/>
              <a:ext cx="142806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F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A3C458-5A88-49F1-A8AB-25EB6E4D6B6E}"/>
              </a:ext>
            </a:extLst>
          </p:cNvPr>
          <p:cNvGrpSpPr/>
          <p:nvPr/>
        </p:nvGrpSpPr>
        <p:grpSpPr>
          <a:xfrm>
            <a:off x="10435643" y="0"/>
            <a:ext cx="1432828" cy="2007734"/>
            <a:chOff x="10292448" y="-17171"/>
            <a:chExt cx="1432828" cy="200773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F95A60-80AD-493D-BBF6-B0C4BD194302}"/>
                </a:ext>
              </a:extLst>
            </p:cNvPr>
            <p:cNvSpPr/>
            <p:nvPr/>
          </p:nvSpPr>
          <p:spPr>
            <a:xfrm>
              <a:off x="10561959" y="-17171"/>
              <a:ext cx="45719" cy="369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44D41D-2D88-4467-9BCB-AD72B9459635}"/>
                </a:ext>
              </a:extLst>
            </p:cNvPr>
            <p:cNvSpPr/>
            <p:nvPr/>
          </p:nvSpPr>
          <p:spPr>
            <a:xfrm>
              <a:off x="11401531" y="-17171"/>
              <a:ext cx="45719" cy="731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2AC5A9-546E-4580-AE2B-E486D88A4511}"/>
                </a:ext>
              </a:extLst>
            </p:cNvPr>
            <p:cNvGrpSpPr/>
            <p:nvPr/>
          </p:nvGrpSpPr>
          <p:grpSpPr>
            <a:xfrm>
              <a:off x="11124697" y="632027"/>
              <a:ext cx="600579" cy="1358536"/>
              <a:chOff x="1889932" y="661852"/>
              <a:chExt cx="940526" cy="212751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2355DEB-819A-4B50-B2DF-28803C52BF1A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9EEF76-5947-462E-9E56-BAA951EE7BEF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A7511C-B39C-4028-BDFB-2B91E5984F7F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BDDD71A1-765A-4DE0-956E-8864C1B0148B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E9CF7ABD-16DF-4CA7-B89C-3B78CED7F10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4EF80B58-F3C1-434D-B05E-91501081A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57" name="Freeform: Shape 156">
                        <a:extLst>
                          <a:ext uri="{FF2B5EF4-FFF2-40B4-BE49-F238E27FC236}">
                            <a16:creationId xmlns:a16="http://schemas.microsoft.com/office/drawing/2014/main" id="{E9399C5A-5F53-43A1-B9AB-A6B1A904FF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8" name="Freeform: Shape 157">
                        <a:extLst>
                          <a:ext uri="{FF2B5EF4-FFF2-40B4-BE49-F238E27FC236}">
                            <a16:creationId xmlns:a16="http://schemas.microsoft.com/office/drawing/2014/main" id="{D7F6E77B-2FAC-421B-A84E-8BDEE2C3F1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7828571F-B1BC-4053-B7C4-15F717D2368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55" name="Freeform: Shape 154">
                        <a:extLst>
                          <a:ext uri="{FF2B5EF4-FFF2-40B4-BE49-F238E27FC236}">
                            <a16:creationId xmlns:a16="http://schemas.microsoft.com/office/drawing/2014/main" id="{F38D237C-2D6B-45E6-AF2D-2A662C4B2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6" name="Freeform: Shape 155">
                        <a:extLst>
                          <a:ext uri="{FF2B5EF4-FFF2-40B4-BE49-F238E27FC236}">
                            <a16:creationId xmlns:a16="http://schemas.microsoft.com/office/drawing/2014/main" id="{D7B4936B-E90C-489E-A62C-5546E4EE6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D0363A63-2A59-46B6-989F-B8A43252AC51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44CDDC42-CDAB-4731-96AA-AD311E7491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1FF69C7D-0101-4B80-B34E-A75F276A4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2" name="Freeform: Shape 151">
                        <a:extLst>
                          <a:ext uri="{FF2B5EF4-FFF2-40B4-BE49-F238E27FC236}">
                            <a16:creationId xmlns:a16="http://schemas.microsoft.com/office/drawing/2014/main" id="{D728C57F-8DA5-4391-840B-2B8C5270D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3627A72-5E97-4EF6-AB13-6D58D702965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885A7E9E-3396-4D73-84B2-E5C273DE5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AF5BAE22-78AE-4987-940B-70381760F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87D51AE-AF54-4EEB-BED5-F4ACB74E2E2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13289BAD-7D5F-4990-BBE6-572867EEB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A41B8319-2D14-4117-8EB4-068275D68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297CA6F2-4A48-4ED4-B4CE-4922B7D0A9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134EE09-EED3-4A05-A26B-ADA19931473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43" name="Freeform: Shape 142">
                        <a:extLst>
                          <a:ext uri="{FF2B5EF4-FFF2-40B4-BE49-F238E27FC236}">
                            <a16:creationId xmlns:a16="http://schemas.microsoft.com/office/drawing/2014/main" id="{0E63E611-C464-495E-9084-2F3742480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4" name="Freeform: Shape 143">
                        <a:extLst>
                          <a:ext uri="{FF2B5EF4-FFF2-40B4-BE49-F238E27FC236}">
                            <a16:creationId xmlns:a16="http://schemas.microsoft.com/office/drawing/2014/main" id="{3352F0E7-FA3E-455A-8A1E-A60528EFC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9BCEDA55-6289-40A7-948A-25B2F946A396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6E8719CD-87B3-4A81-8DA9-55EA6CDFCC06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36" name="Freeform: Shape 135">
                      <a:extLst>
                        <a:ext uri="{FF2B5EF4-FFF2-40B4-BE49-F238E27FC236}">
                          <a16:creationId xmlns:a16="http://schemas.microsoft.com/office/drawing/2014/main" id="{B33FC870-B456-4CE2-8249-0AE255AB7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51B4F40F-84CD-4C1F-A961-B76699EC0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A0D5280-7AA2-482F-92A3-3CC45F1D5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5FEF0D48-34A0-44CC-8AE9-95505295F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Freeform: Shape 134">
                      <a:extLst>
                        <a:ext uri="{FF2B5EF4-FFF2-40B4-BE49-F238E27FC236}">
                          <a16:creationId xmlns:a16="http://schemas.microsoft.com/office/drawing/2014/main" id="{22BB0718-5BFD-4EA2-A972-C102C686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1CACBD92-5295-45DA-8D64-150217637006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56FAA3ED-16B9-4CCD-951F-D3132BAD6A88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BAB9E47B-9A2A-47B5-BE9A-7E8623097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446E3CC4-2E82-420A-A03C-E778798F9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1FF1B9D-7B43-43B8-99CA-05CB0DD124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A8BB23E3-53A1-447A-9A4B-DA7A71C5D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B6C426AC-1F96-438D-B0BC-9B8DD1D71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5A7C731-D2AD-4239-9F88-B7EC5502B866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86267649-2BC3-4ACB-B622-3028ED129390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3996321C-5ACF-4ACB-B073-ABB4999F3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id="{D646FFF2-A428-4F52-9DC5-158AA7B0F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BDE04869-1554-4AAC-9D80-B73950ABD00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10FE2525-F75D-4ED2-AA55-502FC8ADD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C374A117-8E12-479A-9A8C-1249733D8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BFA5A4E-9EFE-46B2-8824-3282C75174EA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CA75794-1016-4699-8F99-3EA5358415F3}"/>
                </a:ext>
              </a:extLst>
            </p:cNvPr>
            <p:cNvGrpSpPr/>
            <p:nvPr/>
          </p:nvGrpSpPr>
          <p:grpSpPr>
            <a:xfrm>
              <a:off x="10292448" y="226424"/>
              <a:ext cx="600579" cy="1358536"/>
              <a:chOff x="1889932" y="661852"/>
              <a:chExt cx="940526" cy="2127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A845EE-D49D-4B11-AE53-858B3104CAA8}"/>
                  </a:ext>
                </a:extLst>
              </p:cNvPr>
              <p:cNvSpPr/>
              <p:nvPr/>
            </p:nvSpPr>
            <p:spPr>
              <a:xfrm>
                <a:off x="1889932" y="661852"/>
                <a:ext cx="940526" cy="10637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9EB85D-F732-4581-B6EF-10E4053A18B5}"/>
                  </a:ext>
                </a:extLst>
              </p:cNvPr>
              <p:cNvSpPr/>
              <p:nvPr/>
            </p:nvSpPr>
            <p:spPr>
              <a:xfrm>
                <a:off x="1889932" y="1725608"/>
                <a:ext cx="940526" cy="10637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616583B-5780-4EF7-814E-B02FA2EC6CB3}"/>
                  </a:ext>
                </a:extLst>
              </p:cNvPr>
              <p:cNvGrpSpPr/>
              <p:nvPr/>
            </p:nvGrpSpPr>
            <p:grpSpPr>
              <a:xfrm>
                <a:off x="2021020" y="1386099"/>
                <a:ext cx="678350" cy="679018"/>
                <a:chOff x="8679946" y="1467674"/>
                <a:chExt cx="3063658" cy="3066678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DC37DD-6A99-45A9-B008-13FDE153C0D8}"/>
                    </a:ext>
                  </a:extLst>
                </p:cNvPr>
                <p:cNvGrpSpPr/>
                <p:nvPr/>
              </p:nvGrpSpPr>
              <p:grpSpPr>
                <a:xfrm>
                  <a:off x="8679946" y="1479104"/>
                  <a:ext cx="3055248" cy="3055248"/>
                  <a:chOff x="7034026" y="1278807"/>
                  <a:chExt cx="3055248" cy="3055248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F38BF8C-402A-4A88-8B69-2757867779B7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94ABD55E-F25F-4825-AE3B-9087F3BC4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6A8358E6-F145-40DA-85AD-5B1476788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638D91A-7357-476B-89E6-9C13E5727F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9416FC87-7B67-49BD-8247-20E24DAD7E92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8" name="Freeform: Shape 107">
                        <a:extLst>
                          <a:ext uri="{FF2B5EF4-FFF2-40B4-BE49-F238E27FC236}">
                            <a16:creationId xmlns:a16="http://schemas.microsoft.com/office/drawing/2014/main" id="{C579C7FD-923C-4FF0-8F45-B947780BC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25D6EF7A-8758-4963-95B5-EDF85D0B01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D1C5B5DE-555D-4268-AF7C-EC9022428DA1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F0C37D5C-A064-4C08-A6A8-BCCB90784D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01B53111-EBFE-4B83-98DC-17A95ED53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B71AD9EA-3C00-4161-BD0C-4AAB49E10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0E227983-87FA-4507-B276-CAAAF9F6A7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102" name="Freeform: Shape 101">
                        <a:extLst>
                          <a:ext uri="{FF2B5EF4-FFF2-40B4-BE49-F238E27FC236}">
                            <a16:creationId xmlns:a16="http://schemas.microsoft.com/office/drawing/2014/main" id="{811CC03C-A9A2-4C61-BB3C-74D0A5F08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3" name="Freeform: Shape 102">
                        <a:extLst>
                          <a:ext uri="{FF2B5EF4-FFF2-40B4-BE49-F238E27FC236}">
                            <a16:creationId xmlns:a16="http://schemas.microsoft.com/office/drawing/2014/main" id="{00363F6B-5F35-41F7-AC48-E15563E237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37BADBD-0425-44AA-A8BC-22CF0DDBC84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241610" y="1278807"/>
                    <a:ext cx="640080" cy="3055248"/>
                    <a:chOff x="8236696" y="1267377"/>
                    <a:chExt cx="666734" cy="3055248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EA1CDEFB-BE40-4B9B-B891-F008D02CF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6696" y="1267377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98" name="Freeform: Shape 97">
                        <a:extLst>
                          <a:ext uri="{FF2B5EF4-FFF2-40B4-BE49-F238E27FC236}">
                            <a16:creationId xmlns:a16="http://schemas.microsoft.com/office/drawing/2014/main" id="{DC320385-BB57-412D-AB95-2C0E08E04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Freeform: Shape 98">
                        <a:extLst>
                          <a:ext uri="{FF2B5EF4-FFF2-40B4-BE49-F238E27FC236}">
                            <a16:creationId xmlns:a16="http://schemas.microsoft.com/office/drawing/2014/main" id="{891E845C-A13C-4167-9309-8A670D8882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BBDD6556-6A5D-431E-BDA7-E03E31DEC442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236696" y="2849413"/>
                      <a:ext cx="666734" cy="1473212"/>
                      <a:chOff x="8236696" y="1267377"/>
                      <a:chExt cx="666734" cy="1473212"/>
                    </a:xfrm>
                  </p:grpSpPr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0866401D-5134-4067-ABCD-7E2BAB024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6696" y="1267377"/>
                        <a:ext cx="666734" cy="1473212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2225" cap="flat">
                        <a:solidFill>
                          <a:schemeClr val="bg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" name="Freeform: Shape 96">
                        <a:extLst>
                          <a:ext uri="{FF2B5EF4-FFF2-40B4-BE49-F238E27FC236}">
                            <a16:creationId xmlns:a16="http://schemas.microsoft.com/office/drawing/2014/main" id="{C80ABEEB-9C23-4C96-8EDC-642CF07FC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45481" y="1817468"/>
                        <a:ext cx="249165" cy="923121"/>
                      </a:xfrm>
                      <a:custGeom>
                        <a:avLst/>
                        <a:gdLst>
                          <a:gd name="connsiteX0" fmla="*/ 422556 w 838200"/>
                          <a:gd name="connsiteY0" fmla="*/ 0 h 1466850"/>
                          <a:gd name="connsiteX1" fmla="*/ 843561 w 838200"/>
                          <a:gd name="connsiteY1" fmla="*/ 943928 h 1466850"/>
                          <a:gd name="connsiteX2" fmla="*/ 814986 w 838200"/>
                          <a:gd name="connsiteY2" fmla="*/ 1183005 h 1466850"/>
                          <a:gd name="connsiteX3" fmla="*/ 394934 w 838200"/>
                          <a:gd name="connsiteY3" fmla="*/ 1467803 h 1466850"/>
                          <a:gd name="connsiteX4" fmla="*/ 12029 w 838200"/>
                          <a:gd name="connsiteY4" fmla="*/ 1105853 h 1466850"/>
                          <a:gd name="connsiteX5" fmla="*/ 57749 w 838200"/>
                          <a:gd name="connsiteY5" fmla="*/ 652463 h 1466850"/>
                          <a:gd name="connsiteX6" fmla="*/ 422556 w 838200"/>
                          <a:gd name="connsiteY6" fmla="*/ 0 h 1466850"/>
                          <a:gd name="connsiteX0" fmla="*/ 422556 w 844528"/>
                          <a:gd name="connsiteY0" fmla="*/ 0 h 2411927"/>
                          <a:gd name="connsiteX1" fmla="*/ 843561 w 844528"/>
                          <a:gd name="connsiteY1" fmla="*/ 943928 h 2411927"/>
                          <a:gd name="connsiteX2" fmla="*/ 814986 w 844528"/>
                          <a:gd name="connsiteY2" fmla="*/ 1183005 h 2411927"/>
                          <a:gd name="connsiteX3" fmla="*/ 434848 w 844528"/>
                          <a:gd name="connsiteY3" fmla="*/ 2411885 h 2411927"/>
                          <a:gd name="connsiteX4" fmla="*/ 12029 w 844528"/>
                          <a:gd name="connsiteY4" fmla="*/ 1105853 h 2411927"/>
                          <a:gd name="connsiteX5" fmla="*/ 57749 w 844528"/>
                          <a:gd name="connsiteY5" fmla="*/ 652463 h 2411927"/>
                          <a:gd name="connsiteX6" fmla="*/ 422556 w 844528"/>
                          <a:gd name="connsiteY6" fmla="*/ 0 h 2411927"/>
                          <a:gd name="connsiteX0" fmla="*/ 422556 w 844528"/>
                          <a:gd name="connsiteY0" fmla="*/ 0 h 2411912"/>
                          <a:gd name="connsiteX1" fmla="*/ 843561 w 844528"/>
                          <a:gd name="connsiteY1" fmla="*/ 943928 h 2411912"/>
                          <a:gd name="connsiteX2" fmla="*/ 814986 w 844528"/>
                          <a:gd name="connsiteY2" fmla="*/ 1183005 h 2411912"/>
                          <a:gd name="connsiteX3" fmla="*/ 434848 w 844528"/>
                          <a:gd name="connsiteY3" fmla="*/ 2411885 h 2411912"/>
                          <a:gd name="connsiteX4" fmla="*/ 12029 w 844528"/>
                          <a:gd name="connsiteY4" fmla="*/ 1105853 h 2411912"/>
                          <a:gd name="connsiteX5" fmla="*/ 57749 w 844528"/>
                          <a:gd name="connsiteY5" fmla="*/ 652463 h 2411912"/>
                          <a:gd name="connsiteX6" fmla="*/ 422556 w 844528"/>
                          <a:gd name="connsiteY6" fmla="*/ 0 h 2411912"/>
                          <a:gd name="connsiteX0" fmla="*/ 422556 w 844528"/>
                          <a:gd name="connsiteY0" fmla="*/ 0 h 2411893"/>
                          <a:gd name="connsiteX1" fmla="*/ 843561 w 844528"/>
                          <a:gd name="connsiteY1" fmla="*/ 943928 h 2411893"/>
                          <a:gd name="connsiteX2" fmla="*/ 814986 w 844528"/>
                          <a:gd name="connsiteY2" fmla="*/ 1183005 h 2411893"/>
                          <a:gd name="connsiteX3" fmla="*/ 434848 w 844528"/>
                          <a:gd name="connsiteY3" fmla="*/ 2411885 h 2411893"/>
                          <a:gd name="connsiteX4" fmla="*/ 12029 w 844528"/>
                          <a:gd name="connsiteY4" fmla="*/ 1105853 h 2411893"/>
                          <a:gd name="connsiteX5" fmla="*/ 57749 w 844528"/>
                          <a:gd name="connsiteY5" fmla="*/ 652463 h 2411893"/>
                          <a:gd name="connsiteX6" fmla="*/ 422556 w 844528"/>
                          <a:gd name="connsiteY6" fmla="*/ 0 h 2411893"/>
                          <a:gd name="connsiteX0" fmla="*/ 422556 w 844528"/>
                          <a:gd name="connsiteY0" fmla="*/ 0 h 2411964"/>
                          <a:gd name="connsiteX1" fmla="*/ 843561 w 844528"/>
                          <a:gd name="connsiteY1" fmla="*/ 943928 h 2411964"/>
                          <a:gd name="connsiteX2" fmla="*/ 814986 w 844528"/>
                          <a:gd name="connsiteY2" fmla="*/ 1183005 h 2411964"/>
                          <a:gd name="connsiteX3" fmla="*/ 434848 w 844528"/>
                          <a:gd name="connsiteY3" fmla="*/ 2411885 h 2411964"/>
                          <a:gd name="connsiteX4" fmla="*/ 12029 w 844528"/>
                          <a:gd name="connsiteY4" fmla="*/ 1105853 h 2411964"/>
                          <a:gd name="connsiteX5" fmla="*/ 57749 w 844528"/>
                          <a:gd name="connsiteY5" fmla="*/ 652463 h 2411964"/>
                          <a:gd name="connsiteX6" fmla="*/ 422556 w 844528"/>
                          <a:gd name="connsiteY6" fmla="*/ 0 h 2411964"/>
                          <a:gd name="connsiteX0" fmla="*/ 482275 w 904247"/>
                          <a:gd name="connsiteY0" fmla="*/ 0 h 2411909"/>
                          <a:gd name="connsiteX1" fmla="*/ 903280 w 904247"/>
                          <a:gd name="connsiteY1" fmla="*/ 943928 h 2411909"/>
                          <a:gd name="connsiteX2" fmla="*/ 874705 w 904247"/>
                          <a:gd name="connsiteY2" fmla="*/ 1183005 h 2411909"/>
                          <a:gd name="connsiteX3" fmla="*/ 494567 w 904247"/>
                          <a:gd name="connsiteY3" fmla="*/ 2411885 h 2411909"/>
                          <a:gd name="connsiteX4" fmla="*/ 5225 w 904247"/>
                          <a:gd name="connsiteY4" fmla="*/ 1148125 h 2411909"/>
                          <a:gd name="connsiteX5" fmla="*/ 117468 w 904247"/>
                          <a:gd name="connsiteY5" fmla="*/ 652463 h 2411909"/>
                          <a:gd name="connsiteX6" fmla="*/ 482275 w 904247"/>
                          <a:gd name="connsiteY6" fmla="*/ 0 h 2411909"/>
                          <a:gd name="connsiteX0" fmla="*/ 482275 w 904247"/>
                          <a:gd name="connsiteY0" fmla="*/ 0 h 2411893"/>
                          <a:gd name="connsiteX1" fmla="*/ 903280 w 904247"/>
                          <a:gd name="connsiteY1" fmla="*/ 943928 h 2411893"/>
                          <a:gd name="connsiteX2" fmla="*/ 874705 w 904247"/>
                          <a:gd name="connsiteY2" fmla="*/ 1183005 h 2411893"/>
                          <a:gd name="connsiteX3" fmla="*/ 494567 w 904247"/>
                          <a:gd name="connsiteY3" fmla="*/ 2411885 h 2411893"/>
                          <a:gd name="connsiteX4" fmla="*/ 5225 w 904247"/>
                          <a:gd name="connsiteY4" fmla="*/ 1162217 h 2411893"/>
                          <a:gd name="connsiteX5" fmla="*/ 117468 w 904247"/>
                          <a:gd name="connsiteY5" fmla="*/ 652463 h 2411893"/>
                          <a:gd name="connsiteX6" fmla="*/ 482275 w 904247"/>
                          <a:gd name="connsiteY6" fmla="*/ 0 h 2411893"/>
                          <a:gd name="connsiteX0" fmla="*/ 482972 w 904944"/>
                          <a:gd name="connsiteY0" fmla="*/ 0 h 2411893"/>
                          <a:gd name="connsiteX1" fmla="*/ 903977 w 904944"/>
                          <a:gd name="connsiteY1" fmla="*/ 943928 h 2411893"/>
                          <a:gd name="connsiteX2" fmla="*/ 875402 w 904944"/>
                          <a:gd name="connsiteY2" fmla="*/ 1183005 h 2411893"/>
                          <a:gd name="connsiteX3" fmla="*/ 495264 w 904944"/>
                          <a:gd name="connsiteY3" fmla="*/ 2411885 h 2411893"/>
                          <a:gd name="connsiteX4" fmla="*/ 5922 w 904944"/>
                          <a:gd name="connsiteY4" fmla="*/ 1162217 h 2411893"/>
                          <a:gd name="connsiteX5" fmla="*/ 104859 w 904944"/>
                          <a:gd name="connsiteY5" fmla="*/ 483376 h 2411893"/>
                          <a:gd name="connsiteX6" fmla="*/ 482972 w 904944"/>
                          <a:gd name="connsiteY6" fmla="*/ 0 h 2411893"/>
                          <a:gd name="connsiteX0" fmla="*/ 477060 w 899032"/>
                          <a:gd name="connsiteY0" fmla="*/ 0 h 2411893"/>
                          <a:gd name="connsiteX1" fmla="*/ 898065 w 899032"/>
                          <a:gd name="connsiteY1" fmla="*/ 943928 h 2411893"/>
                          <a:gd name="connsiteX2" fmla="*/ 869490 w 899032"/>
                          <a:gd name="connsiteY2" fmla="*/ 1183005 h 2411893"/>
                          <a:gd name="connsiteX3" fmla="*/ 489352 w 899032"/>
                          <a:gd name="connsiteY3" fmla="*/ 2411885 h 2411893"/>
                          <a:gd name="connsiteX4" fmla="*/ 10 w 899032"/>
                          <a:gd name="connsiteY4" fmla="*/ 1162217 h 2411893"/>
                          <a:gd name="connsiteX5" fmla="*/ 477060 w 899032"/>
                          <a:gd name="connsiteY5" fmla="*/ 0 h 2411893"/>
                          <a:gd name="connsiteX0" fmla="*/ 477060 w 869489"/>
                          <a:gd name="connsiteY0" fmla="*/ 0 h 2411893"/>
                          <a:gd name="connsiteX1" fmla="*/ 869490 w 869489"/>
                          <a:gd name="connsiteY1" fmla="*/ 1183005 h 2411893"/>
                          <a:gd name="connsiteX2" fmla="*/ 489352 w 869489"/>
                          <a:gd name="connsiteY2" fmla="*/ 2411885 h 2411893"/>
                          <a:gd name="connsiteX3" fmla="*/ 10 w 869489"/>
                          <a:gd name="connsiteY3" fmla="*/ 1162217 h 2411893"/>
                          <a:gd name="connsiteX4" fmla="*/ 477060 w 869489"/>
                          <a:gd name="connsiteY4" fmla="*/ 0 h 2411893"/>
                          <a:gd name="connsiteX0" fmla="*/ 477060 w 1042453"/>
                          <a:gd name="connsiteY0" fmla="*/ 0 h 2411911"/>
                          <a:gd name="connsiteX1" fmla="*/ 1042453 w 1042453"/>
                          <a:gd name="connsiteY1" fmla="*/ 1197097 h 2411911"/>
                          <a:gd name="connsiteX2" fmla="*/ 489352 w 1042453"/>
                          <a:gd name="connsiteY2" fmla="*/ 2411885 h 2411911"/>
                          <a:gd name="connsiteX3" fmla="*/ 10 w 1042453"/>
                          <a:gd name="connsiteY3" fmla="*/ 1162217 h 2411911"/>
                          <a:gd name="connsiteX4" fmla="*/ 477060 w 1042453"/>
                          <a:gd name="connsiteY4" fmla="*/ 0 h 2411911"/>
                          <a:gd name="connsiteX0" fmla="*/ 477060 w 1042453"/>
                          <a:gd name="connsiteY0" fmla="*/ 0 h 2411909"/>
                          <a:gd name="connsiteX1" fmla="*/ 1042453 w 1042453"/>
                          <a:gd name="connsiteY1" fmla="*/ 1197097 h 2411909"/>
                          <a:gd name="connsiteX2" fmla="*/ 489352 w 1042453"/>
                          <a:gd name="connsiteY2" fmla="*/ 2411885 h 2411909"/>
                          <a:gd name="connsiteX3" fmla="*/ 10 w 1042453"/>
                          <a:gd name="connsiteY3" fmla="*/ 1162217 h 2411909"/>
                          <a:gd name="connsiteX4" fmla="*/ 477060 w 1042453"/>
                          <a:gd name="connsiteY4" fmla="*/ 0 h 2411909"/>
                          <a:gd name="connsiteX0" fmla="*/ 477060 w 1015844"/>
                          <a:gd name="connsiteY0" fmla="*/ 0 h 2411933"/>
                          <a:gd name="connsiteX1" fmla="*/ 1015844 w 1015844"/>
                          <a:gd name="connsiteY1" fmla="*/ 1112551 h 2411933"/>
                          <a:gd name="connsiteX2" fmla="*/ 489352 w 1015844"/>
                          <a:gd name="connsiteY2" fmla="*/ 2411885 h 2411933"/>
                          <a:gd name="connsiteX3" fmla="*/ 10 w 1015844"/>
                          <a:gd name="connsiteY3" fmla="*/ 1162217 h 2411933"/>
                          <a:gd name="connsiteX4" fmla="*/ 477060 w 1015844"/>
                          <a:gd name="connsiteY4" fmla="*/ 0 h 2411933"/>
                          <a:gd name="connsiteX0" fmla="*/ 477060 w 1015844"/>
                          <a:gd name="connsiteY0" fmla="*/ 0 h 2411935"/>
                          <a:gd name="connsiteX1" fmla="*/ 1015844 w 1015844"/>
                          <a:gd name="connsiteY1" fmla="*/ 1112551 h 2411935"/>
                          <a:gd name="connsiteX2" fmla="*/ 489352 w 1015844"/>
                          <a:gd name="connsiteY2" fmla="*/ 2411885 h 2411935"/>
                          <a:gd name="connsiteX3" fmla="*/ 10 w 1015844"/>
                          <a:gd name="connsiteY3" fmla="*/ 1162217 h 2411935"/>
                          <a:gd name="connsiteX4" fmla="*/ 477060 w 1015844"/>
                          <a:gd name="connsiteY4" fmla="*/ 0 h 2411935"/>
                          <a:gd name="connsiteX0" fmla="*/ 478683 w 1017467"/>
                          <a:gd name="connsiteY0" fmla="*/ 0 h 2411933"/>
                          <a:gd name="connsiteX1" fmla="*/ 1017467 w 1017467"/>
                          <a:gd name="connsiteY1" fmla="*/ 1112551 h 2411933"/>
                          <a:gd name="connsiteX2" fmla="*/ 490975 w 1017467"/>
                          <a:gd name="connsiteY2" fmla="*/ 2411885 h 2411933"/>
                          <a:gd name="connsiteX3" fmla="*/ 1633 w 1017467"/>
                          <a:gd name="connsiteY3" fmla="*/ 1162217 h 2411933"/>
                          <a:gd name="connsiteX4" fmla="*/ 478683 w 1017467"/>
                          <a:gd name="connsiteY4" fmla="*/ 0 h 2411933"/>
                          <a:gd name="connsiteX0" fmla="*/ 478683 w 1017696"/>
                          <a:gd name="connsiteY0" fmla="*/ 0 h 2411935"/>
                          <a:gd name="connsiteX1" fmla="*/ 1017467 w 1017696"/>
                          <a:gd name="connsiteY1" fmla="*/ 1112551 h 2411935"/>
                          <a:gd name="connsiteX2" fmla="*/ 490975 w 1017696"/>
                          <a:gd name="connsiteY2" fmla="*/ 2411885 h 2411935"/>
                          <a:gd name="connsiteX3" fmla="*/ 1633 w 1017696"/>
                          <a:gd name="connsiteY3" fmla="*/ 1162217 h 2411935"/>
                          <a:gd name="connsiteX4" fmla="*/ 478683 w 1017696"/>
                          <a:gd name="connsiteY4" fmla="*/ 0 h 2411935"/>
                          <a:gd name="connsiteX0" fmla="*/ 598033 w 1017398"/>
                          <a:gd name="connsiteY0" fmla="*/ 0 h 2256936"/>
                          <a:gd name="connsiteX1" fmla="*/ 1017074 w 1017398"/>
                          <a:gd name="connsiteY1" fmla="*/ 957553 h 2256936"/>
                          <a:gd name="connsiteX2" fmla="*/ 490582 w 1017398"/>
                          <a:gd name="connsiteY2" fmla="*/ 2256887 h 2256936"/>
                          <a:gd name="connsiteX3" fmla="*/ 1240 w 1017398"/>
                          <a:gd name="connsiteY3" fmla="*/ 1007219 h 2256936"/>
                          <a:gd name="connsiteX4" fmla="*/ 598033 w 1017398"/>
                          <a:gd name="connsiteY4" fmla="*/ 0 h 2256936"/>
                          <a:gd name="connsiteX0" fmla="*/ 478684 w 1017696"/>
                          <a:gd name="connsiteY0" fmla="*/ 0 h 2383753"/>
                          <a:gd name="connsiteX1" fmla="*/ 1017467 w 1017696"/>
                          <a:gd name="connsiteY1" fmla="*/ 1084370 h 2383753"/>
                          <a:gd name="connsiteX2" fmla="*/ 490975 w 1017696"/>
                          <a:gd name="connsiteY2" fmla="*/ 2383704 h 2383753"/>
                          <a:gd name="connsiteX3" fmla="*/ 1633 w 1017696"/>
                          <a:gd name="connsiteY3" fmla="*/ 1134036 h 2383753"/>
                          <a:gd name="connsiteX4" fmla="*/ 478684 w 1017696"/>
                          <a:gd name="connsiteY4" fmla="*/ 0 h 2383753"/>
                          <a:gd name="connsiteX0" fmla="*/ 478684 w 1017696"/>
                          <a:gd name="connsiteY0" fmla="*/ 0 h 2383785"/>
                          <a:gd name="connsiteX1" fmla="*/ 1017467 w 1017696"/>
                          <a:gd name="connsiteY1" fmla="*/ 1084370 h 2383785"/>
                          <a:gd name="connsiteX2" fmla="*/ 490975 w 1017696"/>
                          <a:gd name="connsiteY2" fmla="*/ 2383704 h 2383785"/>
                          <a:gd name="connsiteX3" fmla="*/ 1633 w 1017696"/>
                          <a:gd name="connsiteY3" fmla="*/ 1148127 h 2383785"/>
                          <a:gd name="connsiteX4" fmla="*/ 478684 w 1017696"/>
                          <a:gd name="connsiteY4" fmla="*/ 0 h 2383785"/>
                          <a:gd name="connsiteX0" fmla="*/ 478684 w 1017696"/>
                          <a:gd name="connsiteY0" fmla="*/ 0 h 2383825"/>
                          <a:gd name="connsiteX1" fmla="*/ 1017467 w 1017696"/>
                          <a:gd name="connsiteY1" fmla="*/ 1084370 h 2383825"/>
                          <a:gd name="connsiteX2" fmla="*/ 490975 w 1017696"/>
                          <a:gd name="connsiteY2" fmla="*/ 2383704 h 2383825"/>
                          <a:gd name="connsiteX3" fmla="*/ 1633 w 1017696"/>
                          <a:gd name="connsiteY3" fmla="*/ 1148127 h 2383825"/>
                          <a:gd name="connsiteX4" fmla="*/ 478684 w 1017696"/>
                          <a:gd name="connsiteY4" fmla="*/ 0 h 2383825"/>
                          <a:gd name="connsiteX0" fmla="*/ 478684 w 1017696"/>
                          <a:gd name="connsiteY0" fmla="*/ 0 h 2383705"/>
                          <a:gd name="connsiteX1" fmla="*/ 1017467 w 1017696"/>
                          <a:gd name="connsiteY1" fmla="*/ 1140733 h 2383705"/>
                          <a:gd name="connsiteX2" fmla="*/ 490975 w 1017696"/>
                          <a:gd name="connsiteY2" fmla="*/ 2383704 h 2383705"/>
                          <a:gd name="connsiteX3" fmla="*/ 1633 w 1017696"/>
                          <a:gd name="connsiteY3" fmla="*/ 1148127 h 2383705"/>
                          <a:gd name="connsiteX4" fmla="*/ 478684 w 1017696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8684 w 1019668"/>
                          <a:gd name="connsiteY0" fmla="*/ 0 h 2383705"/>
                          <a:gd name="connsiteX1" fmla="*/ 1017467 w 1019668"/>
                          <a:gd name="connsiteY1" fmla="*/ 1140733 h 2383705"/>
                          <a:gd name="connsiteX2" fmla="*/ 490975 w 1019668"/>
                          <a:gd name="connsiteY2" fmla="*/ 2383704 h 2383705"/>
                          <a:gd name="connsiteX3" fmla="*/ 1633 w 1019668"/>
                          <a:gd name="connsiteY3" fmla="*/ 1148127 h 2383705"/>
                          <a:gd name="connsiteX4" fmla="*/ 478684 w 1019668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50 w 1018534"/>
                          <a:gd name="connsiteY0" fmla="*/ 0 h 2383705"/>
                          <a:gd name="connsiteX1" fmla="*/ 1016333 w 1018534"/>
                          <a:gd name="connsiteY1" fmla="*/ 1140733 h 2383705"/>
                          <a:gd name="connsiteX2" fmla="*/ 489841 w 1018534"/>
                          <a:gd name="connsiteY2" fmla="*/ 2383704 h 2383705"/>
                          <a:gd name="connsiteX3" fmla="*/ 499 w 1018534"/>
                          <a:gd name="connsiteY3" fmla="*/ 1148127 h 2383705"/>
                          <a:gd name="connsiteX4" fmla="*/ 477550 w 1018534"/>
                          <a:gd name="connsiteY4" fmla="*/ 0 h 2383705"/>
                          <a:gd name="connsiteX0" fmla="*/ 477568 w 1018552"/>
                          <a:gd name="connsiteY0" fmla="*/ 0 h 2383705"/>
                          <a:gd name="connsiteX1" fmla="*/ 1016351 w 1018552"/>
                          <a:gd name="connsiteY1" fmla="*/ 1140733 h 2383705"/>
                          <a:gd name="connsiteX2" fmla="*/ 489859 w 1018552"/>
                          <a:gd name="connsiteY2" fmla="*/ 2383704 h 2383705"/>
                          <a:gd name="connsiteX3" fmla="*/ 517 w 1018552"/>
                          <a:gd name="connsiteY3" fmla="*/ 1148127 h 2383705"/>
                          <a:gd name="connsiteX4" fmla="*/ 477568 w 1018552"/>
                          <a:gd name="connsiteY4" fmla="*/ 0 h 2383705"/>
                          <a:gd name="connsiteX0" fmla="*/ 477570 w 1018554"/>
                          <a:gd name="connsiteY0" fmla="*/ 0 h 2383705"/>
                          <a:gd name="connsiteX1" fmla="*/ 1016353 w 1018554"/>
                          <a:gd name="connsiteY1" fmla="*/ 1140733 h 2383705"/>
                          <a:gd name="connsiteX2" fmla="*/ 489861 w 1018554"/>
                          <a:gd name="connsiteY2" fmla="*/ 2383704 h 2383705"/>
                          <a:gd name="connsiteX3" fmla="*/ 519 w 1018554"/>
                          <a:gd name="connsiteY3" fmla="*/ 1148127 h 2383705"/>
                          <a:gd name="connsiteX4" fmla="*/ 477570 w 1018554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  <a:gd name="connsiteX0" fmla="*/ 477637 w 1018621"/>
                          <a:gd name="connsiteY0" fmla="*/ 0 h 2383705"/>
                          <a:gd name="connsiteX1" fmla="*/ 1016420 w 1018621"/>
                          <a:gd name="connsiteY1" fmla="*/ 1140733 h 2383705"/>
                          <a:gd name="connsiteX2" fmla="*/ 489928 w 1018621"/>
                          <a:gd name="connsiteY2" fmla="*/ 2383704 h 2383705"/>
                          <a:gd name="connsiteX3" fmla="*/ 586 w 1018621"/>
                          <a:gd name="connsiteY3" fmla="*/ 1148127 h 2383705"/>
                          <a:gd name="connsiteX4" fmla="*/ 477637 w 1018621"/>
                          <a:gd name="connsiteY4" fmla="*/ 0 h 2383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8621" h="2383705">
                            <a:moveTo>
                              <a:pt x="477637" y="0"/>
                            </a:moveTo>
                            <a:cubicBezTo>
                              <a:pt x="662464" y="17556"/>
                              <a:pt x="1014374" y="527391"/>
                              <a:pt x="1016420" y="1140733"/>
                            </a:cubicBezTo>
                            <a:cubicBezTo>
                              <a:pt x="1051453" y="1668853"/>
                              <a:pt x="659234" y="2382472"/>
                              <a:pt x="489928" y="2383704"/>
                            </a:cubicBezTo>
                            <a:cubicBezTo>
                              <a:pt x="320622" y="2384936"/>
                              <a:pt x="-13582" y="1620833"/>
                              <a:pt x="586" y="1148127"/>
                            </a:cubicBezTo>
                            <a:cubicBezTo>
                              <a:pt x="-14770" y="548874"/>
                              <a:pt x="274745" y="36383"/>
                              <a:pt x="4776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FC96E90-4D82-47D1-A321-18DF152967C2}"/>
                    </a:ext>
                  </a:extLst>
                </p:cNvPr>
                <p:cNvGrpSpPr/>
                <p:nvPr/>
              </p:nvGrpSpPr>
              <p:grpSpPr>
                <a:xfrm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8529F52-45E0-4D44-82A2-05FA4881DB2A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DE992EF6-C36A-4547-9480-7D588D3D9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AD3A1534-C150-403D-B6E7-B1CC8DC56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33C244CE-724B-43B7-A680-7849E30897E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4716B80-E87C-411C-A33F-CE72535E2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BF5BB521-4BF4-4642-AA17-494604624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7EDF51B-19CB-4E22-8FF8-EB5F73E01395}"/>
                    </a:ext>
                  </a:extLst>
                </p:cNvPr>
                <p:cNvGrpSpPr/>
                <p:nvPr/>
              </p:nvGrpSpPr>
              <p:grpSpPr>
                <a:xfrm rot="72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46CFAE32-050E-4981-91C2-BF77ADA37A0F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EE3F4B52-9F28-4251-A71D-7A0E4027D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C75E21AD-C820-483F-BF00-B727571B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7B49E7B4-5FC5-42FD-96C2-C330DA94340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8FFFF4F5-F395-49DE-9FFE-8C4405040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AE6EFEDF-A139-41C0-8138-09E66A627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BA07CAC-3768-4B2C-8FDE-838C4551EBCF}"/>
                    </a:ext>
                  </a:extLst>
                </p:cNvPr>
                <p:cNvGrpSpPr/>
                <p:nvPr/>
              </p:nvGrpSpPr>
              <p:grpSpPr>
                <a:xfrm rot="3600000">
                  <a:off x="9918800" y="1467674"/>
                  <a:ext cx="594360" cy="3055248"/>
                  <a:chOff x="8236696" y="1267377"/>
                  <a:chExt cx="666734" cy="3055248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C19EB5A1-204D-4063-8929-95573D784B08}"/>
                      </a:ext>
                    </a:extLst>
                  </p:cNvPr>
                  <p:cNvGrpSpPr/>
                  <p:nvPr/>
                </p:nvGrpSpPr>
                <p:grpSpPr>
                  <a:xfrm>
                    <a:off x="8236696" y="1267377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77" name="Freeform: Shape 76">
                      <a:extLst>
                        <a:ext uri="{FF2B5EF4-FFF2-40B4-BE49-F238E27FC236}">
                          <a16:creationId xmlns:a16="http://schemas.microsoft.com/office/drawing/2014/main" id="{9D0CC547-5433-4FB4-8622-22C8C1445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4F80B104-464C-4418-A520-0CB5180D0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86E699E8-2785-4F6C-B5E7-3E37DB5A25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8236696" y="2849413"/>
                    <a:ext cx="666734" cy="1473212"/>
                    <a:chOff x="8236696" y="1267377"/>
                    <a:chExt cx="666734" cy="1473212"/>
                  </a:xfrm>
                </p:grpSpPr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91C3324B-969E-4FC8-8628-6534BACC4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6696" y="1267377"/>
                      <a:ext cx="666734" cy="1473212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22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6B4C1FF7-9398-4380-9552-76DB14F97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5481" y="1817468"/>
                      <a:ext cx="249165" cy="923121"/>
                    </a:xfrm>
                    <a:custGeom>
                      <a:avLst/>
                      <a:gdLst>
                        <a:gd name="connsiteX0" fmla="*/ 422556 w 838200"/>
                        <a:gd name="connsiteY0" fmla="*/ 0 h 1466850"/>
                        <a:gd name="connsiteX1" fmla="*/ 843561 w 838200"/>
                        <a:gd name="connsiteY1" fmla="*/ 943928 h 1466850"/>
                        <a:gd name="connsiteX2" fmla="*/ 814986 w 838200"/>
                        <a:gd name="connsiteY2" fmla="*/ 1183005 h 1466850"/>
                        <a:gd name="connsiteX3" fmla="*/ 394934 w 838200"/>
                        <a:gd name="connsiteY3" fmla="*/ 1467803 h 1466850"/>
                        <a:gd name="connsiteX4" fmla="*/ 12029 w 838200"/>
                        <a:gd name="connsiteY4" fmla="*/ 1105853 h 1466850"/>
                        <a:gd name="connsiteX5" fmla="*/ 57749 w 838200"/>
                        <a:gd name="connsiteY5" fmla="*/ 652463 h 1466850"/>
                        <a:gd name="connsiteX6" fmla="*/ 422556 w 838200"/>
                        <a:gd name="connsiteY6" fmla="*/ 0 h 1466850"/>
                        <a:gd name="connsiteX0" fmla="*/ 422556 w 844528"/>
                        <a:gd name="connsiteY0" fmla="*/ 0 h 2411927"/>
                        <a:gd name="connsiteX1" fmla="*/ 843561 w 844528"/>
                        <a:gd name="connsiteY1" fmla="*/ 943928 h 2411927"/>
                        <a:gd name="connsiteX2" fmla="*/ 814986 w 844528"/>
                        <a:gd name="connsiteY2" fmla="*/ 1183005 h 2411927"/>
                        <a:gd name="connsiteX3" fmla="*/ 434848 w 844528"/>
                        <a:gd name="connsiteY3" fmla="*/ 2411885 h 2411927"/>
                        <a:gd name="connsiteX4" fmla="*/ 12029 w 844528"/>
                        <a:gd name="connsiteY4" fmla="*/ 1105853 h 2411927"/>
                        <a:gd name="connsiteX5" fmla="*/ 57749 w 844528"/>
                        <a:gd name="connsiteY5" fmla="*/ 652463 h 2411927"/>
                        <a:gd name="connsiteX6" fmla="*/ 422556 w 844528"/>
                        <a:gd name="connsiteY6" fmla="*/ 0 h 2411927"/>
                        <a:gd name="connsiteX0" fmla="*/ 422556 w 844528"/>
                        <a:gd name="connsiteY0" fmla="*/ 0 h 2411912"/>
                        <a:gd name="connsiteX1" fmla="*/ 843561 w 844528"/>
                        <a:gd name="connsiteY1" fmla="*/ 943928 h 2411912"/>
                        <a:gd name="connsiteX2" fmla="*/ 814986 w 844528"/>
                        <a:gd name="connsiteY2" fmla="*/ 1183005 h 2411912"/>
                        <a:gd name="connsiteX3" fmla="*/ 434848 w 844528"/>
                        <a:gd name="connsiteY3" fmla="*/ 2411885 h 2411912"/>
                        <a:gd name="connsiteX4" fmla="*/ 12029 w 844528"/>
                        <a:gd name="connsiteY4" fmla="*/ 1105853 h 2411912"/>
                        <a:gd name="connsiteX5" fmla="*/ 57749 w 844528"/>
                        <a:gd name="connsiteY5" fmla="*/ 652463 h 2411912"/>
                        <a:gd name="connsiteX6" fmla="*/ 422556 w 844528"/>
                        <a:gd name="connsiteY6" fmla="*/ 0 h 2411912"/>
                        <a:gd name="connsiteX0" fmla="*/ 422556 w 844528"/>
                        <a:gd name="connsiteY0" fmla="*/ 0 h 2411893"/>
                        <a:gd name="connsiteX1" fmla="*/ 843561 w 844528"/>
                        <a:gd name="connsiteY1" fmla="*/ 943928 h 2411893"/>
                        <a:gd name="connsiteX2" fmla="*/ 814986 w 844528"/>
                        <a:gd name="connsiteY2" fmla="*/ 1183005 h 2411893"/>
                        <a:gd name="connsiteX3" fmla="*/ 434848 w 844528"/>
                        <a:gd name="connsiteY3" fmla="*/ 2411885 h 2411893"/>
                        <a:gd name="connsiteX4" fmla="*/ 12029 w 844528"/>
                        <a:gd name="connsiteY4" fmla="*/ 1105853 h 2411893"/>
                        <a:gd name="connsiteX5" fmla="*/ 57749 w 844528"/>
                        <a:gd name="connsiteY5" fmla="*/ 652463 h 2411893"/>
                        <a:gd name="connsiteX6" fmla="*/ 422556 w 844528"/>
                        <a:gd name="connsiteY6" fmla="*/ 0 h 2411893"/>
                        <a:gd name="connsiteX0" fmla="*/ 422556 w 844528"/>
                        <a:gd name="connsiteY0" fmla="*/ 0 h 2411964"/>
                        <a:gd name="connsiteX1" fmla="*/ 843561 w 844528"/>
                        <a:gd name="connsiteY1" fmla="*/ 943928 h 2411964"/>
                        <a:gd name="connsiteX2" fmla="*/ 814986 w 844528"/>
                        <a:gd name="connsiteY2" fmla="*/ 1183005 h 2411964"/>
                        <a:gd name="connsiteX3" fmla="*/ 434848 w 844528"/>
                        <a:gd name="connsiteY3" fmla="*/ 2411885 h 2411964"/>
                        <a:gd name="connsiteX4" fmla="*/ 12029 w 844528"/>
                        <a:gd name="connsiteY4" fmla="*/ 1105853 h 2411964"/>
                        <a:gd name="connsiteX5" fmla="*/ 57749 w 844528"/>
                        <a:gd name="connsiteY5" fmla="*/ 652463 h 2411964"/>
                        <a:gd name="connsiteX6" fmla="*/ 422556 w 844528"/>
                        <a:gd name="connsiteY6" fmla="*/ 0 h 2411964"/>
                        <a:gd name="connsiteX0" fmla="*/ 482275 w 904247"/>
                        <a:gd name="connsiteY0" fmla="*/ 0 h 2411909"/>
                        <a:gd name="connsiteX1" fmla="*/ 903280 w 904247"/>
                        <a:gd name="connsiteY1" fmla="*/ 943928 h 2411909"/>
                        <a:gd name="connsiteX2" fmla="*/ 874705 w 904247"/>
                        <a:gd name="connsiteY2" fmla="*/ 1183005 h 2411909"/>
                        <a:gd name="connsiteX3" fmla="*/ 494567 w 904247"/>
                        <a:gd name="connsiteY3" fmla="*/ 2411885 h 2411909"/>
                        <a:gd name="connsiteX4" fmla="*/ 5225 w 904247"/>
                        <a:gd name="connsiteY4" fmla="*/ 1148125 h 2411909"/>
                        <a:gd name="connsiteX5" fmla="*/ 117468 w 904247"/>
                        <a:gd name="connsiteY5" fmla="*/ 652463 h 2411909"/>
                        <a:gd name="connsiteX6" fmla="*/ 482275 w 904247"/>
                        <a:gd name="connsiteY6" fmla="*/ 0 h 2411909"/>
                        <a:gd name="connsiteX0" fmla="*/ 482275 w 904247"/>
                        <a:gd name="connsiteY0" fmla="*/ 0 h 2411893"/>
                        <a:gd name="connsiteX1" fmla="*/ 903280 w 904247"/>
                        <a:gd name="connsiteY1" fmla="*/ 943928 h 2411893"/>
                        <a:gd name="connsiteX2" fmla="*/ 874705 w 904247"/>
                        <a:gd name="connsiteY2" fmla="*/ 1183005 h 2411893"/>
                        <a:gd name="connsiteX3" fmla="*/ 494567 w 904247"/>
                        <a:gd name="connsiteY3" fmla="*/ 2411885 h 2411893"/>
                        <a:gd name="connsiteX4" fmla="*/ 5225 w 904247"/>
                        <a:gd name="connsiteY4" fmla="*/ 1162217 h 2411893"/>
                        <a:gd name="connsiteX5" fmla="*/ 117468 w 904247"/>
                        <a:gd name="connsiteY5" fmla="*/ 652463 h 2411893"/>
                        <a:gd name="connsiteX6" fmla="*/ 482275 w 904247"/>
                        <a:gd name="connsiteY6" fmla="*/ 0 h 2411893"/>
                        <a:gd name="connsiteX0" fmla="*/ 482972 w 904944"/>
                        <a:gd name="connsiteY0" fmla="*/ 0 h 2411893"/>
                        <a:gd name="connsiteX1" fmla="*/ 903977 w 904944"/>
                        <a:gd name="connsiteY1" fmla="*/ 943928 h 2411893"/>
                        <a:gd name="connsiteX2" fmla="*/ 875402 w 904944"/>
                        <a:gd name="connsiteY2" fmla="*/ 1183005 h 2411893"/>
                        <a:gd name="connsiteX3" fmla="*/ 495264 w 904944"/>
                        <a:gd name="connsiteY3" fmla="*/ 2411885 h 2411893"/>
                        <a:gd name="connsiteX4" fmla="*/ 5922 w 904944"/>
                        <a:gd name="connsiteY4" fmla="*/ 1162217 h 2411893"/>
                        <a:gd name="connsiteX5" fmla="*/ 104859 w 904944"/>
                        <a:gd name="connsiteY5" fmla="*/ 483376 h 2411893"/>
                        <a:gd name="connsiteX6" fmla="*/ 482972 w 904944"/>
                        <a:gd name="connsiteY6" fmla="*/ 0 h 2411893"/>
                        <a:gd name="connsiteX0" fmla="*/ 477060 w 899032"/>
                        <a:gd name="connsiteY0" fmla="*/ 0 h 2411893"/>
                        <a:gd name="connsiteX1" fmla="*/ 898065 w 899032"/>
                        <a:gd name="connsiteY1" fmla="*/ 943928 h 2411893"/>
                        <a:gd name="connsiteX2" fmla="*/ 869490 w 899032"/>
                        <a:gd name="connsiteY2" fmla="*/ 1183005 h 2411893"/>
                        <a:gd name="connsiteX3" fmla="*/ 489352 w 899032"/>
                        <a:gd name="connsiteY3" fmla="*/ 2411885 h 2411893"/>
                        <a:gd name="connsiteX4" fmla="*/ 10 w 899032"/>
                        <a:gd name="connsiteY4" fmla="*/ 1162217 h 2411893"/>
                        <a:gd name="connsiteX5" fmla="*/ 477060 w 899032"/>
                        <a:gd name="connsiteY5" fmla="*/ 0 h 2411893"/>
                        <a:gd name="connsiteX0" fmla="*/ 477060 w 869489"/>
                        <a:gd name="connsiteY0" fmla="*/ 0 h 2411893"/>
                        <a:gd name="connsiteX1" fmla="*/ 869490 w 869489"/>
                        <a:gd name="connsiteY1" fmla="*/ 1183005 h 2411893"/>
                        <a:gd name="connsiteX2" fmla="*/ 489352 w 869489"/>
                        <a:gd name="connsiteY2" fmla="*/ 2411885 h 2411893"/>
                        <a:gd name="connsiteX3" fmla="*/ 10 w 869489"/>
                        <a:gd name="connsiteY3" fmla="*/ 1162217 h 2411893"/>
                        <a:gd name="connsiteX4" fmla="*/ 477060 w 869489"/>
                        <a:gd name="connsiteY4" fmla="*/ 0 h 2411893"/>
                        <a:gd name="connsiteX0" fmla="*/ 477060 w 1042453"/>
                        <a:gd name="connsiteY0" fmla="*/ 0 h 2411911"/>
                        <a:gd name="connsiteX1" fmla="*/ 1042453 w 1042453"/>
                        <a:gd name="connsiteY1" fmla="*/ 1197097 h 2411911"/>
                        <a:gd name="connsiteX2" fmla="*/ 489352 w 1042453"/>
                        <a:gd name="connsiteY2" fmla="*/ 2411885 h 2411911"/>
                        <a:gd name="connsiteX3" fmla="*/ 10 w 1042453"/>
                        <a:gd name="connsiteY3" fmla="*/ 1162217 h 2411911"/>
                        <a:gd name="connsiteX4" fmla="*/ 477060 w 1042453"/>
                        <a:gd name="connsiteY4" fmla="*/ 0 h 2411911"/>
                        <a:gd name="connsiteX0" fmla="*/ 477060 w 1042453"/>
                        <a:gd name="connsiteY0" fmla="*/ 0 h 2411909"/>
                        <a:gd name="connsiteX1" fmla="*/ 1042453 w 1042453"/>
                        <a:gd name="connsiteY1" fmla="*/ 1197097 h 2411909"/>
                        <a:gd name="connsiteX2" fmla="*/ 489352 w 1042453"/>
                        <a:gd name="connsiteY2" fmla="*/ 2411885 h 2411909"/>
                        <a:gd name="connsiteX3" fmla="*/ 10 w 1042453"/>
                        <a:gd name="connsiteY3" fmla="*/ 1162217 h 2411909"/>
                        <a:gd name="connsiteX4" fmla="*/ 477060 w 1042453"/>
                        <a:gd name="connsiteY4" fmla="*/ 0 h 2411909"/>
                        <a:gd name="connsiteX0" fmla="*/ 477060 w 1015844"/>
                        <a:gd name="connsiteY0" fmla="*/ 0 h 2411933"/>
                        <a:gd name="connsiteX1" fmla="*/ 1015844 w 1015844"/>
                        <a:gd name="connsiteY1" fmla="*/ 1112551 h 2411933"/>
                        <a:gd name="connsiteX2" fmla="*/ 489352 w 1015844"/>
                        <a:gd name="connsiteY2" fmla="*/ 2411885 h 2411933"/>
                        <a:gd name="connsiteX3" fmla="*/ 10 w 1015844"/>
                        <a:gd name="connsiteY3" fmla="*/ 1162217 h 2411933"/>
                        <a:gd name="connsiteX4" fmla="*/ 477060 w 1015844"/>
                        <a:gd name="connsiteY4" fmla="*/ 0 h 2411933"/>
                        <a:gd name="connsiteX0" fmla="*/ 477060 w 1015844"/>
                        <a:gd name="connsiteY0" fmla="*/ 0 h 2411935"/>
                        <a:gd name="connsiteX1" fmla="*/ 1015844 w 1015844"/>
                        <a:gd name="connsiteY1" fmla="*/ 1112551 h 2411935"/>
                        <a:gd name="connsiteX2" fmla="*/ 489352 w 1015844"/>
                        <a:gd name="connsiteY2" fmla="*/ 2411885 h 2411935"/>
                        <a:gd name="connsiteX3" fmla="*/ 10 w 1015844"/>
                        <a:gd name="connsiteY3" fmla="*/ 1162217 h 2411935"/>
                        <a:gd name="connsiteX4" fmla="*/ 477060 w 1015844"/>
                        <a:gd name="connsiteY4" fmla="*/ 0 h 2411935"/>
                        <a:gd name="connsiteX0" fmla="*/ 478683 w 1017467"/>
                        <a:gd name="connsiteY0" fmla="*/ 0 h 2411933"/>
                        <a:gd name="connsiteX1" fmla="*/ 1017467 w 1017467"/>
                        <a:gd name="connsiteY1" fmla="*/ 1112551 h 2411933"/>
                        <a:gd name="connsiteX2" fmla="*/ 490975 w 1017467"/>
                        <a:gd name="connsiteY2" fmla="*/ 2411885 h 2411933"/>
                        <a:gd name="connsiteX3" fmla="*/ 1633 w 1017467"/>
                        <a:gd name="connsiteY3" fmla="*/ 1162217 h 2411933"/>
                        <a:gd name="connsiteX4" fmla="*/ 478683 w 1017467"/>
                        <a:gd name="connsiteY4" fmla="*/ 0 h 2411933"/>
                        <a:gd name="connsiteX0" fmla="*/ 478683 w 1017696"/>
                        <a:gd name="connsiteY0" fmla="*/ 0 h 2411935"/>
                        <a:gd name="connsiteX1" fmla="*/ 1017467 w 1017696"/>
                        <a:gd name="connsiteY1" fmla="*/ 1112551 h 2411935"/>
                        <a:gd name="connsiteX2" fmla="*/ 490975 w 1017696"/>
                        <a:gd name="connsiteY2" fmla="*/ 2411885 h 2411935"/>
                        <a:gd name="connsiteX3" fmla="*/ 1633 w 1017696"/>
                        <a:gd name="connsiteY3" fmla="*/ 1162217 h 2411935"/>
                        <a:gd name="connsiteX4" fmla="*/ 478683 w 1017696"/>
                        <a:gd name="connsiteY4" fmla="*/ 0 h 2411935"/>
                        <a:gd name="connsiteX0" fmla="*/ 598033 w 1017398"/>
                        <a:gd name="connsiteY0" fmla="*/ 0 h 2256936"/>
                        <a:gd name="connsiteX1" fmla="*/ 1017074 w 1017398"/>
                        <a:gd name="connsiteY1" fmla="*/ 957553 h 2256936"/>
                        <a:gd name="connsiteX2" fmla="*/ 490582 w 1017398"/>
                        <a:gd name="connsiteY2" fmla="*/ 2256887 h 2256936"/>
                        <a:gd name="connsiteX3" fmla="*/ 1240 w 1017398"/>
                        <a:gd name="connsiteY3" fmla="*/ 1007219 h 2256936"/>
                        <a:gd name="connsiteX4" fmla="*/ 598033 w 1017398"/>
                        <a:gd name="connsiteY4" fmla="*/ 0 h 2256936"/>
                        <a:gd name="connsiteX0" fmla="*/ 478684 w 1017696"/>
                        <a:gd name="connsiteY0" fmla="*/ 0 h 2383753"/>
                        <a:gd name="connsiteX1" fmla="*/ 1017467 w 1017696"/>
                        <a:gd name="connsiteY1" fmla="*/ 1084370 h 2383753"/>
                        <a:gd name="connsiteX2" fmla="*/ 490975 w 1017696"/>
                        <a:gd name="connsiteY2" fmla="*/ 2383704 h 2383753"/>
                        <a:gd name="connsiteX3" fmla="*/ 1633 w 1017696"/>
                        <a:gd name="connsiteY3" fmla="*/ 1134036 h 2383753"/>
                        <a:gd name="connsiteX4" fmla="*/ 478684 w 1017696"/>
                        <a:gd name="connsiteY4" fmla="*/ 0 h 2383753"/>
                        <a:gd name="connsiteX0" fmla="*/ 478684 w 1017696"/>
                        <a:gd name="connsiteY0" fmla="*/ 0 h 2383785"/>
                        <a:gd name="connsiteX1" fmla="*/ 1017467 w 1017696"/>
                        <a:gd name="connsiteY1" fmla="*/ 1084370 h 2383785"/>
                        <a:gd name="connsiteX2" fmla="*/ 490975 w 1017696"/>
                        <a:gd name="connsiteY2" fmla="*/ 2383704 h 2383785"/>
                        <a:gd name="connsiteX3" fmla="*/ 1633 w 1017696"/>
                        <a:gd name="connsiteY3" fmla="*/ 1148127 h 2383785"/>
                        <a:gd name="connsiteX4" fmla="*/ 478684 w 1017696"/>
                        <a:gd name="connsiteY4" fmla="*/ 0 h 2383785"/>
                        <a:gd name="connsiteX0" fmla="*/ 478684 w 1017696"/>
                        <a:gd name="connsiteY0" fmla="*/ 0 h 2383825"/>
                        <a:gd name="connsiteX1" fmla="*/ 1017467 w 1017696"/>
                        <a:gd name="connsiteY1" fmla="*/ 1084370 h 2383825"/>
                        <a:gd name="connsiteX2" fmla="*/ 490975 w 1017696"/>
                        <a:gd name="connsiteY2" fmla="*/ 2383704 h 2383825"/>
                        <a:gd name="connsiteX3" fmla="*/ 1633 w 1017696"/>
                        <a:gd name="connsiteY3" fmla="*/ 1148127 h 2383825"/>
                        <a:gd name="connsiteX4" fmla="*/ 478684 w 1017696"/>
                        <a:gd name="connsiteY4" fmla="*/ 0 h 2383825"/>
                        <a:gd name="connsiteX0" fmla="*/ 478684 w 1017696"/>
                        <a:gd name="connsiteY0" fmla="*/ 0 h 2383705"/>
                        <a:gd name="connsiteX1" fmla="*/ 1017467 w 1017696"/>
                        <a:gd name="connsiteY1" fmla="*/ 1140733 h 2383705"/>
                        <a:gd name="connsiteX2" fmla="*/ 490975 w 1017696"/>
                        <a:gd name="connsiteY2" fmla="*/ 2383704 h 2383705"/>
                        <a:gd name="connsiteX3" fmla="*/ 1633 w 1017696"/>
                        <a:gd name="connsiteY3" fmla="*/ 1148127 h 2383705"/>
                        <a:gd name="connsiteX4" fmla="*/ 478684 w 1017696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8684 w 1019668"/>
                        <a:gd name="connsiteY0" fmla="*/ 0 h 2383705"/>
                        <a:gd name="connsiteX1" fmla="*/ 1017467 w 1019668"/>
                        <a:gd name="connsiteY1" fmla="*/ 1140733 h 2383705"/>
                        <a:gd name="connsiteX2" fmla="*/ 490975 w 1019668"/>
                        <a:gd name="connsiteY2" fmla="*/ 2383704 h 2383705"/>
                        <a:gd name="connsiteX3" fmla="*/ 1633 w 1019668"/>
                        <a:gd name="connsiteY3" fmla="*/ 1148127 h 2383705"/>
                        <a:gd name="connsiteX4" fmla="*/ 478684 w 1019668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50 w 1018534"/>
                        <a:gd name="connsiteY0" fmla="*/ 0 h 2383705"/>
                        <a:gd name="connsiteX1" fmla="*/ 1016333 w 1018534"/>
                        <a:gd name="connsiteY1" fmla="*/ 1140733 h 2383705"/>
                        <a:gd name="connsiteX2" fmla="*/ 489841 w 1018534"/>
                        <a:gd name="connsiteY2" fmla="*/ 2383704 h 2383705"/>
                        <a:gd name="connsiteX3" fmla="*/ 499 w 1018534"/>
                        <a:gd name="connsiteY3" fmla="*/ 1148127 h 2383705"/>
                        <a:gd name="connsiteX4" fmla="*/ 477550 w 1018534"/>
                        <a:gd name="connsiteY4" fmla="*/ 0 h 2383705"/>
                        <a:gd name="connsiteX0" fmla="*/ 477568 w 1018552"/>
                        <a:gd name="connsiteY0" fmla="*/ 0 h 2383705"/>
                        <a:gd name="connsiteX1" fmla="*/ 1016351 w 1018552"/>
                        <a:gd name="connsiteY1" fmla="*/ 1140733 h 2383705"/>
                        <a:gd name="connsiteX2" fmla="*/ 489859 w 1018552"/>
                        <a:gd name="connsiteY2" fmla="*/ 2383704 h 2383705"/>
                        <a:gd name="connsiteX3" fmla="*/ 517 w 1018552"/>
                        <a:gd name="connsiteY3" fmla="*/ 1148127 h 2383705"/>
                        <a:gd name="connsiteX4" fmla="*/ 477568 w 1018552"/>
                        <a:gd name="connsiteY4" fmla="*/ 0 h 2383705"/>
                        <a:gd name="connsiteX0" fmla="*/ 477570 w 1018554"/>
                        <a:gd name="connsiteY0" fmla="*/ 0 h 2383705"/>
                        <a:gd name="connsiteX1" fmla="*/ 1016353 w 1018554"/>
                        <a:gd name="connsiteY1" fmla="*/ 1140733 h 2383705"/>
                        <a:gd name="connsiteX2" fmla="*/ 489861 w 1018554"/>
                        <a:gd name="connsiteY2" fmla="*/ 2383704 h 2383705"/>
                        <a:gd name="connsiteX3" fmla="*/ 519 w 1018554"/>
                        <a:gd name="connsiteY3" fmla="*/ 1148127 h 2383705"/>
                        <a:gd name="connsiteX4" fmla="*/ 477570 w 1018554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  <a:gd name="connsiteX0" fmla="*/ 477637 w 1018621"/>
                        <a:gd name="connsiteY0" fmla="*/ 0 h 2383705"/>
                        <a:gd name="connsiteX1" fmla="*/ 1016420 w 1018621"/>
                        <a:gd name="connsiteY1" fmla="*/ 1140733 h 2383705"/>
                        <a:gd name="connsiteX2" fmla="*/ 489928 w 1018621"/>
                        <a:gd name="connsiteY2" fmla="*/ 2383704 h 2383705"/>
                        <a:gd name="connsiteX3" fmla="*/ 586 w 1018621"/>
                        <a:gd name="connsiteY3" fmla="*/ 1148127 h 2383705"/>
                        <a:gd name="connsiteX4" fmla="*/ 477637 w 1018621"/>
                        <a:gd name="connsiteY4" fmla="*/ 0 h 2383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8621" h="2383705">
                          <a:moveTo>
                            <a:pt x="477637" y="0"/>
                          </a:moveTo>
                          <a:cubicBezTo>
                            <a:pt x="662464" y="17556"/>
                            <a:pt x="1014374" y="527391"/>
                            <a:pt x="1016420" y="1140733"/>
                          </a:cubicBezTo>
                          <a:cubicBezTo>
                            <a:pt x="1051453" y="1668853"/>
                            <a:pt x="659234" y="2382472"/>
                            <a:pt x="489928" y="2383704"/>
                          </a:cubicBezTo>
                          <a:cubicBezTo>
                            <a:pt x="320622" y="2384936"/>
                            <a:pt x="-13582" y="1620833"/>
                            <a:pt x="586" y="1148127"/>
                          </a:cubicBezTo>
                          <a:cubicBezTo>
                            <a:pt x="-14770" y="548874"/>
                            <a:pt x="274745" y="36383"/>
                            <a:pt x="477637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0A5D4DC-F207-4ACB-A49B-B4B2334050C9}"/>
                    </a:ext>
                  </a:extLst>
                </p:cNvPr>
                <p:cNvSpPr/>
                <p:nvPr/>
              </p:nvSpPr>
              <p:spPr>
                <a:xfrm>
                  <a:off x="10020665" y="2808393"/>
                  <a:ext cx="373811" cy="373811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91" name="Graphic 190" descr="Badge 1 with solid fill">
            <a:extLst>
              <a:ext uri="{FF2B5EF4-FFF2-40B4-BE49-F238E27FC236}">
                <a16:creationId xmlns:a16="http://schemas.microsoft.com/office/drawing/2014/main" id="{56882588-0B7E-4CD1-A7A9-255A199B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558" y="2369665"/>
            <a:ext cx="686113" cy="686113"/>
          </a:xfrm>
          <a:prstGeom prst="rect">
            <a:avLst/>
          </a:prstGeom>
        </p:spPr>
      </p:pic>
      <p:pic>
        <p:nvPicPr>
          <p:cNvPr id="193" name="Graphic 192" descr="Badge with solid fill">
            <a:extLst>
              <a:ext uri="{FF2B5EF4-FFF2-40B4-BE49-F238E27FC236}">
                <a16:creationId xmlns:a16="http://schemas.microsoft.com/office/drawing/2014/main" id="{C0D3784D-FE38-4178-BCA4-59C846E66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944" y="2349025"/>
            <a:ext cx="681061" cy="653790"/>
          </a:xfrm>
          <a:prstGeom prst="rect">
            <a:avLst/>
          </a:prstGeom>
        </p:spPr>
      </p:pic>
      <p:pic>
        <p:nvPicPr>
          <p:cNvPr id="213" name="Graphic 212" descr="Badge 3 with solid fill">
            <a:extLst>
              <a:ext uri="{FF2B5EF4-FFF2-40B4-BE49-F238E27FC236}">
                <a16:creationId xmlns:a16="http://schemas.microsoft.com/office/drawing/2014/main" id="{EB9B7694-4E87-45FE-A3A1-297C87B53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1558" y="3460909"/>
            <a:ext cx="684985" cy="684985"/>
          </a:xfrm>
          <a:prstGeom prst="rect">
            <a:avLst/>
          </a:prstGeom>
        </p:spPr>
      </p:pic>
      <p:pic>
        <p:nvPicPr>
          <p:cNvPr id="215" name="Graphic 214" descr="Badge 4 with solid fill">
            <a:extLst>
              <a:ext uri="{FF2B5EF4-FFF2-40B4-BE49-F238E27FC236}">
                <a16:creationId xmlns:a16="http://schemas.microsoft.com/office/drawing/2014/main" id="{E68BDC6E-4AFA-4227-B95B-7402FD146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3943" y="3460909"/>
            <a:ext cx="711152" cy="678765"/>
          </a:xfrm>
          <a:prstGeom prst="rect">
            <a:avLst/>
          </a:prstGeom>
        </p:spPr>
      </p:pic>
      <p:pic>
        <p:nvPicPr>
          <p:cNvPr id="219" name="Graphic 218" descr="Badge 6 with solid fill">
            <a:extLst>
              <a:ext uri="{FF2B5EF4-FFF2-40B4-BE49-F238E27FC236}">
                <a16:creationId xmlns:a16="http://schemas.microsoft.com/office/drawing/2014/main" id="{94BDD230-0E72-4C1B-92DC-E2F157D35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3943" y="4572796"/>
            <a:ext cx="678765" cy="678765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9619B836-AD5A-4C62-AECB-BA4AA136BB34}"/>
              </a:ext>
            </a:extLst>
          </p:cNvPr>
          <p:cNvSpPr txBox="1"/>
          <p:nvPr/>
        </p:nvSpPr>
        <p:spPr>
          <a:xfrm>
            <a:off x="9199802" y="5695697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F44785A-3AC6-4163-A822-149F1C3B8F2E}"/>
              </a:ext>
            </a:extLst>
          </p:cNvPr>
          <p:cNvSpPr txBox="1"/>
          <p:nvPr/>
        </p:nvSpPr>
        <p:spPr>
          <a:xfrm>
            <a:off x="9168634" y="2503707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CED5600-B62A-44D4-A8A9-2B55EB6C9CB4}"/>
              </a:ext>
            </a:extLst>
          </p:cNvPr>
          <p:cNvSpPr txBox="1"/>
          <p:nvPr/>
        </p:nvSpPr>
        <p:spPr>
          <a:xfrm>
            <a:off x="5771250" y="3661791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1EF222-BA7C-4F7E-8EAE-C40049A4C433}"/>
              </a:ext>
            </a:extLst>
          </p:cNvPr>
          <p:cNvSpPr txBox="1"/>
          <p:nvPr/>
        </p:nvSpPr>
        <p:spPr>
          <a:xfrm>
            <a:off x="9199802" y="3623071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36F2651-538F-4749-9B59-71A3C4089312}"/>
              </a:ext>
            </a:extLst>
          </p:cNvPr>
          <p:cNvSpPr txBox="1"/>
          <p:nvPr/>
        </p:nvSpPr>
        <p:spPr>
          <a:xfrm>
            <a:off x="5771300" y="2523305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C32283A-082D-47D3-A32E-CA05DC21FA48}"/>
              </a:ext>
            </a:extLst>
          </p:cNvPr>
          <p:cNvSpPr txBox="1"/>
          <p:nvPr/>
        </p:nvSpPr>
        <p:spPr>
          <a:xfrm>
            <a:off x="9149635" y="4742435"/>
            <a:ext cx="237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CUSTOMIZED VIEWS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6" name="Graphic 225" descr="Badge 5 with solid fill">
            <a:extLst>
              <a:ext uri="{FF2B5EF4-FFF2-40B4-BE49-F238E27FC236}">
                <a16:creationId xmlns:a16="http://schemas.microsoft.com/office/drawing/2014/main" id="{68BD2571-52AD-4164-8D10-41D5FD72B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6007" y="4551025"/>
            <a:ext cx="700536" cy="700536"/>
          </a:xfrm>
          <a:prstGeom prst="rect">
            <a:avLst/>
          </a:prstGeom>
        </p:spPr>
      </p:pic>
      <p:pic>
        <p:nvPicPr>
          <p:cNvPr id="229" name="Graphic 228" descr="Badge 7 with solid fill">
            <a:extLst>
              <a:ext uri="{FF2B5EF4-FFF2-40B4-BE49-F238E27FC236}">
                <a16:creationId xmlns:a16="http://schemas.microsoft.com/office/drawing/2014/main" id="{03A37BC1-899B-4868-A219-1A7DEBC232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1558" y="5522476"/>
            <a:ext cx="700536" cy="700536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9EAE6DB-7CAA-4DC3-9FDF-9D43CFDB9937}"/>
              </a:ext>
            </a:extLst>
          </p:cNvPr>
          <p:cNvSpPr txBox="1"/>
          <p:nvPr/>
        </p:nvSpPr>
        <p:spPr>
          <a:xfrm>
            <a:off x="5771249" y="5695696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ROLES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3" name="Graphic 232" descr="Badge 8 with solid fill">
            <a:extLst>
              <a:ext uri="{FF2B5EF4-FFF2-40B4-BE49-F238E27FC236}">
                <a16:creationId xmlns:a16="http://schemas.microsoft.com/office/drawing/2014/main" id="{D06C96A6-D73C-4A88-9017-724E8C80F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53976" y="5494815"/>
            <a:ext cx="678765" cy="678765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670A9761-DEBD-4C9E-A000-CFFAB40A1B0D}"/>
              </a:ext>
            </a:extLst>
          </p:cNvPr>
          <p:cNvSpPr txBox="1"/>
          <p:nvPr/>
        </p:nvSpPr>
        <p:spPr>
          <a:xfrm>
            <a:off x="5771249" y="4697968"/>
            <a:ext cx="21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CURSORS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2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A1AE4C6-D492-40AB-B05D-6DA1678176C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" r="76405" b="64718"/>
          <a:stretch/>
        </p:blipFill>
        <p:spPr>
          <a:xfrm>
            <a:off x="7150993" y="329380"/>
            <a:ext cx="4782078" cy="4242620"/>
          </a:xfrm>
        </p:spPr>
      </p:pic>
      <p:pic>
        <p:nvPicPr>
          <p:cNvPr id="8" name="Picture Placeholder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368C717-B890-43D9-8911-5EAB2E283F3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" r="80434" b="75987"/>
          <a:stretch/>
        </p:blipFill>
        <p:spPr>
          <a:xfrm>
            <a:off x="391367" y="3869886"/>
            <a:ext cx="6258815" cy="270440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1193599" y="1909711"/>
            <a:ext cx="54565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DB OBJECTS</a:t>
            </a:r>
          </a:p>
        </p:txBody>
      </p:sp>
    </p:spTree>
    <p:extLst>
      <p:ext uri="{BB962C8B-B14F-4D97-AF65-F5344CB8AC3E}">
        <p14:creationId xmlns:p14="http://schemas.microsoft.com/office/powerpoint/2010/main" val="221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2F7AEF-1695-4FC1-80CA-619325D9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07227"/>
            <a:ext cx="5455917" cy="36576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D8E3590-C3B0-47E3-B276-93C9A302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05" y="2596836"/>
            <a:ext cx="5643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842610-FE7D-487E-B5E8-2EE02642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" y="2596836"/>
            <a:ext cx="5643090" cy="3657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EDC25-6224-4DB4-B9A2-B7F77AA6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2596836"/>
            <a:ext cx="5685179" cy="35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39CBD-1805-40AF-A9E0-26C4C1975398}"/>
              </a:ext>
            </a:extLst>
          </p:cNvPr>
          <p:cNvSpPr txBox="1"/>
          <p:nvPr/>
        </p:nvSpPr>
        <p:spPr>
          <a:xfrm>
            <a:off x="546351" y="433546"/>
            <a:ext cx="11139854" cy="818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DB OBJECTS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DD543A-A9BB-4126-BA25-9E413ACD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8" y="2596836"/>
            <a:ext cx="5697652" cy="3577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1E0C0-7F05-4064-AB50-DCBF0C81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48" y="2513349"/>
            <a:ext cx="5658404" cy="40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7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EE626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1CF01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EE626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525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Aditya Agarwal</cp:lastModifiedBy>
  <cp:revision>111</cp:revision>
  <dcterms:created xsi:type="dcterms:W3CDTF">2020-01-20T05:08:25Z</dcterms:created>
  <dcterms:modified xsi:type="dcterms:W3CDTF">2022-04-30T03:52:55Z</dcterms:modified>
</cp:coreProperties>
</file>