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da35b40e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da35b40e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da35b40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da35b40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2887350" y="214875"/>
            <a:ext cx="5945100" cy="47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938950" y="376025"/>
            <a:ext cx="584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66666"/>
                </a:solidFill>
              </a:rPr>
              <a:t>SUPERHERO </a:t>
            </a:r>
            <a:r>
              <a:rPr b="1" lang="en" sz="4000">
                <a:solidFill>
                  <a:srgbClr val="75D0F5"/>
                </a:solidFill>
              </a:rPr>
              <a:t>U</a:t>
            </a:r>
            <a:endParaRPr b="1" sz="4000">
              <a:solidFill>
                <a:srgbClr val="75D0F5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23771" l="27514" r="51762" t="51804"/>
          <a:stretch/>
        </p:blipFill>
        <p:spPr>
          <a:xfrm>
            <a:off x="2887350" y="913200"/>
            <a:ext cx="1018525" cy="1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0" l="52241" r="27035" t="78629"/>
          <a:stretch/>
        </p:blipFill>
        <p:spPr>
          <a:xfrm>
            <a:off x="2887350" y="2834125"/>
            <a:ext cx="1018525" cy="10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b="49776" l="51056" r="25444" t="28852"/>
          <a:stretch/>
        </p:blipFill>
        <p:spPr>
          <a:xfrm>
            <a:off x="7625900" y="1060925"/>
            <a:ext cx="1154950" cy="10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7">
            <a:alphaModFix/>
          </a:blip>
          <a:srcRect b="24062" l="76501" r="0" t="53179"/>
          <a:stretch/>
        </p:blipFill>
        <p:spPr>
          <a:xfrm>
            <a:off x="7408100" y="2800550"/>
            <a:ext cx="1372750" cy="13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524550" y="1546075"/>
            <a:ext cx="2094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What?</a:t>
            </a:r>
            <a:endParaRPr sz="2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Competitive</a:t>
            </a:r>
            <a:r>
              <a:rPr lang="en"/>
              <a:t> Event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544650" y="3734425"/>
            <a:ext cx="2054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Who?</a:t>
            </a:r>
            <a:endParaRPr sz="2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Team of 4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352175" y="1546075"/>
            <a:ext cx="1772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When?</a:t>
            </a:r>
            <a:endParaRPr sz="2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Deadline to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defeat the </a:t>
            </a:r>
            <a:r>
              <a:rPr lang="en"/>
              <a:t>villains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661025" y="3626725"/>
            <a:ext cx="2054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How?</a:t>
            </a:r>
            <a:endParaRPr sz="2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50">
                <a:solidFill>
                  <a:srgbClr val="373737"/>
                </a:solidFill>
                <a:highlight>
                  <a:srgbClr val="FFFFFF"/>
                </a:highlight>
              </a:rPr>
              <a:t>Video</a:t>
            </a:r>
            <a:endParaRPr sz="135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50">
                <a:solidFill>
                  <a:srgbClr val="373737"/>
                </a:solidFill>
                <a:highlight>
                  <a:srgbClr val="FFFFFF"/>
                </a:highlight>
              </a:rPr>
              <a:t>Comic Strip</a:t>
            </a:r>
            <a:endParaRPr sz="135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50">
                <a:solidFill>
                  <a:srgbClr val="373737"/>
                </a:solidFill>
                <a:highlight>
                  <a:srgbClr val="FFFFFF"/>
                </a:highlight>
              </a:rPr>
              <a:t>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2887350" y="214875"/>
            <a:ext cx="5945100" cy="47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832150" y="376025"/>
            <a:ext cx="584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66666"/>
                </a:solidFill>
              </a:rPr>
              <a:t>SUPERHERO </a:t>
            </a:r>
            <a:r>
              <a:rPr b="1" lang="en" sz="4000">
                <a:solidFill>
                  <a:srgbClr val="75D0F5"/>
                </a:solidFill>
              </a:rPr>
              <a:t>U</a:t>
            </a:r>
            <a:endParaRPr b="1" sz="4000">
              <a:solidFill>
                <a:srgbClr val="75D0F5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7330" l="9561" r="7657" t="4353"/>
          <a:stretch/>
        </p:blipFill>
        <p:spPr>
          <a:xfrm>
            <a:off x="4471550" y="1537975"/>
            <a:ext cx="2776701" cy="3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3243050" y="1329075"/>
            <a:ext cx="1781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Motive</a:t>
            </a:r>
            <a:endParaRPr sz="2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272627"/>
                </a:solidFill>
                <a:highlight>
                  <a:srgbClr val="FFFFFF"/>
                </a:highlight>
              </a:rPr>
              <a:t>Innovation</a:t>
            </a:r>
            <a:endParaRPr sz="1200">
              <a:solidFill>
                <a:srgbClr val="27262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2627"/>
              </a:buClr>
              <a:buSzPts val="1200"/>
              <a:buChar char="●"/>
            </a:pPr>
            <a:r>
              <a:rPr lang="en" sz="1200">
                <a:solidFill>
                  <a:srgbClr val="272627"/>
                </a:solidFill>
                <a:highlight>
                  <a:srgbClr val="FFFFFF"/>
                </a:highlight>
              </a:rPr>
              <a:t>Inventiveness</a:t>
            </a:r>
            <a:endParaRPr sz="1200">
              <a:solidFill>
                <a:srgbClr val="27262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2627"/>
              </a:buClr>
              <a:buSzPts val="1200"/>
              <a:buChar char="●"/>
            </a:pPr>
            <a:r>
              <a:rPr lang="en" sz="1200">
                <a:solidFill>
                  <a:srgbClr val="272627"/>
                </a:solidFill>
                <a:highlight>
                  <a:srgbClr val="FFFFFF"/>
                </a:highlight>
              </a:rPr>
              <a:t>creativity</a:t>
            </a:r>
            <a:endParaRPr sz="1200">
              <a:solidFill>
                <a:srgbClr val="272627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478950" y="3437825"/>
            <a:ext cx="2195100" cy="10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“Superhero”</a:t>
            </a:r>
            <a:endParaRPr sz="2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Defeat real world problems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730200" y="1513875"/>
            <a:ext cx="1692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Themes</a:t>
            </a:r>
            <a:endParaRPr sz="2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 P’s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3022975" y="3520275"/>
            <a:ext cx="23850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Inspirations</a:t>
            </a:r>
            <a:endParaRPr sz="2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 Global Compact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 Women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 Sustainable Development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945675" y="126850"/>
            <a:ext cx="8026500" cy="49128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4">
            <a:alphaModFix/>
          </a:blip>
          <a:srcRect b="1793" l="0" r="0" t="1793"/>
          <a:stretch/>
        </p:blipFill>
        <p:spPr>
          <a:xfrm>
            <a:off x="5051250" y="141700"/>
            <a:ext cx="3589076" cy="49128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8339096" y="219100"/>
            <a:ext cx="589500" cy="583800"/>
          </a:xfrm>
          <a:prstGeom prst="ellipse">
            <a:avLst/>
          </a:prstGeom>
          <a:solidFill>
            <a:srgbClr val="75D0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572000" y="657877"/>
            <a:ext cx="589500" cy="583800"/>
          </a:xfrm>
          <a:prstGeom prst="ellipse">
            <a:avLst/>
          </a:prstGeom>
          <a:solidFill>
            <a:srgbClr val="75D0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8339093" y="2502945"/>
            <a:ext cx="589500" cy="583800"/>
          </a:xfrm>
          <a:prstGeom prst="ellipse">
            <a:avLst/>
          </a:prstGeom>
          <a:solidFill>
            <a:srgbClr val="75D0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572000" y="4223344"/>
            <a:ext cx="589500" cy="583800"/>
          </a:xfrm>
          <a:prstGeom prst="ellipse">
            <a:avLst/>
          </a:prstGeom>
          <a:solidFill>
            <a:srgbClr val="75D0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4572000" y="4238191"/>
            <a:ext cx="58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endParaRPr sz="2400"/>
          </a:p>
        </p:txBody>
      </p:sp>
      <p:sp>
        <p:nvSpPr>
          <p:cNvPr id="95" name="Google Shape;95;p15"/>
          <p:cNvSpPr txBox="1"/>
          <p:nvPr/>
        </p:nvSpPr>
        <p:spPr>
          <a:xfrm>
            <a:off x="8339093" y="2517792"/>
            <a:ext cx="58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96" name="Google Shape;96;p15"/>
          <p:cNvSpPr txBox="1"/>
          <p:nvPr/>
        </p:nvSpPr>
        <p:spPr>
          <a:xfrm>
            <a:off x="4572000" y="672724"/>
            <a:ext cx="58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97" name="Google Shape;97;p15"/>
          <p:cNvSpPr txBox="1"/>
          <p:nvPr/>
        </p:nvSpPr>
        <p:spPr>
          <a:xfrm>
            <a:off x="8339096" y="233947"/>
            <a:ext cx="58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5">
            <a:alphaModFix/>
          </a:blip>
          <a:srcRect b="5383" l="9362" r="9362" t="5783"/>
          <a:stretch/>
        </p:blipFill>
        <p:spPr>
          <a:xfrm>
            <a:off x="945675" y="141700"/>
            <a:ext cx="3589075" cy="24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88" y="2900300"/>
            <a:ext cx="51720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