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14"/>
  </p:notesMasterIdLst>
  <p:sldIdLst>
    <p:sldId id="266" r:id="rId2"/>
    <p:sldId id="267" r:id="rId3"/>
    <p:sldId id="268" r:id="rId4"/>
    <p:sldId id="271" r:id="rId5"/>
    <p:sldId id="272" r:id="rId6"/>
    <p:sldId id="269" r:id="rId7"/>
    <p:sldId id="27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135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0721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294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2137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61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411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408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344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E6B4-6609-4EC6-B4AC-1D2ABAE863D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D440-7082-46FB-A9F4-93E1B4009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155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13-Jun-21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172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92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849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48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802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63000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13-Jun-21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449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959" y="1034716"/>
            <a:ext cx="6302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3 ASSIGNMENT </a:t>
            </a:r>
          </a:p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DESIGN </a:t>
            </a:r>
          </a:p>
          <a:p>
            <a:pPr algn="ctr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1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Agarwal (adi.ag321@gmail.com)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(shethakash095@gmail.com)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Meghna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Raman (megraman1703@gmail.com)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Chundru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(chundru.ambika@gmail.com)</a:t>
            </a:r>
          </a:p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Alugolu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(ritishalugolu@gmail.com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Tanya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Nijhawan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(tanyanijhawan74@gmail.com)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2C41E6-3A30-42EB-B665-5916D24C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60953"/>
            <a:ext cx="8460533" cy="4772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1F9374-B68E-4B43-B010-2C4C4146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499787"/>
            <a:ext cx="8169441" cy="419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BF09-2FF4-4AA6-B20B-4251906F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90" y="181947"/>
            <a:ext cx="8481526" cy="4674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03280-1FE0-47D0-9EAA-6FD17195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7" y="483065"/>
            <a:ext cx="7946178" cy="42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EDDC-5354-4784-81B9-7A1298B54C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505" y="623637"/>
            <a:ext cx="7886700" cy="6159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05D4-EA65-4F5B-8845-17E8471F2C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7674" y="1239587"/>
            <a:ext cx="7886700" cy="35972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dataset given to us, we can comprehend that there are several factors which we can be considered to decide whether to continue a particular campaign or not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discussion we have decided that the most important factors to be considered for discontinuing a campaign are Reach, Clicks, Impressions, Amount spent in INR, and Unique Clicks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and comparing the results, we came to a conclusion that Campaign 3 is having the lowest number of reaches and impressions, while also having a higher amount spent.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Campaign 3 can be considered for removal due to their low result and cost efficiency.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971" y="516263"/>
            <a:ext cx="777404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INTRODUCTION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Meghna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Raman - Team Lead, represents team to sponsor, via email and on calls, to minimize communication errors.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Agarwal- Project Manager, provides guidance and draws out insight from other team members, ensures that the project execution remains on track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Chundru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Technical Lead, responsible for managing technical aspects of software development and executing technical solutions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Alugolu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Project Lead, responsible for holding the group accountable for meeting deadlines and ensures that the project deliverables are being met.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sheth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Lead, responsible for holding the group accountable for meeting deadlines and ensures that the project deliverables are being met.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Tanya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Nijhawan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Lead, responsible for holding the group accountable for meeting deadlines and ensures that the project deliverables are being met.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7831" y="423779"/>
            <a:ext cx="7200900" cy="9779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3600" b="1" dirty="0">
                <a:solidFill>
                  <a:srgbClr val="666666"/>
                </a:solidFill>
              </a:rPr>
              <a:t>SUPERHERO </a:t>
            </a:r>
            <a:r>
              <a:rPr lang="en-US" sz="3600" b="1" dirty="0">
                <a:solidFill>
                  <a:srgbClr val="75D0F5"/>
                </a:solidFill>
              </a:rPr>
              <a:t>U</a:t>
            </a:r>
            <a:endParaRPr lang="en-US" sz="3600" b="1" dirty="0">
              <a:solidFill>
                <a:srgbClr val="75D0F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7226" t="36389" r="17265" b="20519"/>
          <a:stretch/>
        </p:blipFill>
        <p:spPr>
          <a:xfrm>
            <a:off x="2358190" y="1487651"/>
            <a:ext cx="4371418" cy="29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7831" y="423779"/>
            <a:ext cx="7200900" cy="9779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3600" b="1" dirty="0">
                <a:solidFill>
                  <a:srgbClr val="666666"/>
                </a:solidFill>
              </a:rPr>
              <a:t>SUPERHERO </a:t>
            </a:r>
            <a:r>
              <a:rPr lang="en-US" sz="3600" b="1" dirty="0">
                <a:solidFill>
                  <a:srgbClr val="75D0F5"/>
                </a:solidFill>
              </a:rPr>
              <a:t>U</a:t>
            </a:r>
            <a:endParaRPr lang="en-US" sz="3600" b="1" dirty="0">
              <a:solidFill>
                <a:srgbClr val="75D0F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689" t="36414" r="17450" b="20518"/>
          <a:stretch/>
        </p:blipFill>
        <p:spPr>
          <a:xfrm>
            <a:off x="2183729" y="1401679"/>
            <a:ext cx="4535905" cy="31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9863" y="351590"/>
            <a:ext cx="7200900" cy="9779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3600" b="1" dirty="0">
                <a:solidFill>
                  <a:srgbClr val="666666"/>
                </a:solidFill>
              </a:rPr>
              <a:t>SUPERHERO </a:t>
            </a:r>
            <a:r>
              <a:rPr lang="en-US" sz="3600" b="1" dirty="0">
                <a:solidFill>
                  <a:srgbClr val="75D0F5"/>
                </a:solidFill>
              </a:rPr>
              <a:t>U</a:t>
            </a:r>
            <a:endParaRPr lang="en-US" sz="3600" b="1" dirty="0">
              <a:solidFill>
                <a:srgbClr val="75D0F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852" t="27015" r="15878" b="19696"/>
          <a:stretch/>
        </p:blipFill>
        <p:spPr>
          <a:xfrm>
            <a:off x="1768642" y="1185110"/>
            <a:ext cx="5390148" cy="33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990" y="594059"/>
            <a:ext cx="7200900" cy="9779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SUPERHERO U CAMPAIGNS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001629" y="1571959"/>
            <a:ext cx="705351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Campaigns Analyzed: 11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Campaign was analyzed on the basis of the following parameters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 ID and Name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 for the ad. Can be either “students “ or “educators”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Geography the ad was served in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Reach-no. of people who saw the ad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once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Impressions- no. of times the ad was on a screen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Frequency- average number of times a person saw an ad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579" y="520990"/>
            <a:ext cx="4872790" cy="203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Clicks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unique clicks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Through Rate –number of people who saw the add and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link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spent in INR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spent per Click (CPC)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per Result(CPR)-total amount spent/total result or unique link clicks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3AE34-868A-4F71-994D-16007E6F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6" y="2703106"/>
            <a:ext cx="3426470" cy="1925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FE600-6DBE-4AFF-9880-B931A09B2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86" y="2672943"/>
            <a:ext cx="2778919" cy="19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068E8-840C-4372-A513-7E661480C8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/>
          <a:stretch/>
        </p:blipFill>
        <p:spPr>
          <a:xfrm>
            <a:off x="548949" y="1010653"/>
            <a:ext cx="3696946" cy="2718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30AFE-7A3C-4D9B-96B7-1D8D8124C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5"/>
          <a:stretch/>
        </p:blipFill>
        <p:spPr>
          <a:xfrm>
            <a:off x="4882769" y="1816769"/>
            <a:ext cx="3618745" cy="26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6B05-7558-4D4D-A5D3-7BE08AE6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160638"/>
            <a:ext cx="8476735" cy="4720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1275" dirty="0"/>
          </a:p>
          <a:p>
            <a:pPr marL="0" indent="0">
              <a:buNone/>
            </a:pPr>
            <a:endParaRPr lang="en-US" sz="16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BAC3E-E04D-472E-851C-F5E033BA1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3" y="576697"/>
            <a:ext cx="7894917" cy="40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405</Words>
  <Application>Microsoft Office PowerPoint</Application>
  <PresentationFormat>On-screen Show (16:9)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SUPERHERO U</vt:lpstr>
      <vt:lpstr>SUPERHERO U</vt:lpstr>
      <vt:lpstr>SUPERHERO U</vt:lpstr>
      <vt:lpstr>OVERVIEW OF SUPERHERO U CAMPAIGNS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5</cp:revision>
  <dcterms:modified xsi:type="dcterms:W3CDTF">2021-06-13T11:47:47Z</dcterms:modified>
</cp:coreProperties>
</file>