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5B19-9DFA-43BE-8AF5-1AC319EA5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C735E-4B0E-4F29-9A8B-33338D1A3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6C0E0-7FBA-4A30-9B64-0B6F12B9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7896-CD2B-4E94-9665-02D5BB7E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2DCA-1B36-4E1A-A329-0C2DD2EF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5C4E-2465-4850-9E82-0790108F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D1941-437B-4F77-B2B9-84812DE0D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891F1-62E6-4C62-B5FC-571779E6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F32E-BE1F-4EF0-8F2E-17BDB089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FBEB-BE2C-4490-8A47-F2106822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1C71B-1A9D-4B71-B991-FD7003334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89069-DB0F-4636-96CF-67EEB6D70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6E2F-E405-442E-882C-B96394AD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8EFA-F442-4273-803E-AFC5B976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3B51-91EF-41F0-8233-F3F4F99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9FF3-DF56-4343-A155-A526D789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3247-9012-40B2-8992-1FF35764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6FCE3-6049-4C50-9FFF-25EEE2D7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9004-E392-4F84-9AFD-1F06823F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8B9DD-77FC-496F-924B-CD1E18C0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FF9B-DC1F-4CC6-BD05-E960F9FC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B4D6C-3EE2-4E0A-B6A0-2AC09913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C538-BC51-41D1-91D2-3BFC15FA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DE46-750A-4F77-A948-3142F152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3186-DC18-4678-AC90-8092CAF7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6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1AB8-DE60-4786-9E3D-1F5EF221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C609-56AD-497C-96D6-984272123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96562-F479-42F3-9AF5-B212CEE43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CD394-0FAF-4A6C-B1DC-EC68B6C8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CE3D-52BF-4A2C-A9C0-F964AF43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050C9-9922-4CF7-A69D-031B9C56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2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E03C-A390-4161-8B70-E87332C9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0B0A6-F36F-404E-8EC7-44EDD54E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BCC37-5F7E-4276-A9D3-7E965764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48552-C6F2-46AD-8A7F-C535A6463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0000D-B9F5-460B-A4F1-BCD4E2CB6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4B9D3-759E-4AB0-A4B0-37CED4AD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7C638-CF69-4892-B651-A324AF30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09886-9030-4AB6-B8E8-6226C3AA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0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7870-5450-4D8F-86CD-D7D5AE2E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E65D4-E4BB-4BB5-A6DE-5480F4CD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8209D-A00D-4D9A-8B89-AA52D358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64D22-2D90-4DFD-A226-E6BC59AA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C1F05-9DC3-405A-9368-0E8CF201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4764-19A7-4DF7-8167-C29E4CA3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27344-80FC-4103-8EE3-632ADDD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EC9F-2DB2-4915-BAF5-1F1FCB65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7838-15BA-43AF-BEF0-85C3939E7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BED5-A302-40A0-8BD3-B800228F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EDB0E-F76E-4D1F-844A-45084D63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59068-66FC-41C3-90DB-CBB632AA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FBC43-0A0A-4F26-9CE4-E486A215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2880-09D2-4E8A-BDAA-D2B9D36B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DD07D-813D-41A5-9400-BE7650525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369AA-C973-487A-A7F5-F54337F72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A7C7E-39B0-4864-A436-4347ED28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299A-073D-4F4E-B837-13A733EA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C86B3-57A0-4B6F-B9B1-B772E6C6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B7FA1-CDB4-47D4-8A18-5A5862F6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D3EDD-CC04-4061-BDBA-F56B5C7A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AF5B-D045-4972-B3D4-201488F29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70ED-7C43-46B3-AEB5-0AB2A8D92153}" type="datetimeFigureOut">
              <a:rPr lang="en-US" smtClean="0"/>
              <a:t>12-Jun-21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5769-89DE-4FBF-9289-2EF6565AF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B9EB-23AE-436C-B821-A0BCF8A75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2B7E7-ECFF-4B1C-B098-6AA78C36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8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6B05-7558-4D4D-A5D3-7BE08AE6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1" y="214184"/>
            <a:ext cx="11302313" cy="6293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17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BAC3E-E04D-472E-851C-F5E033BA1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0" y="116632"/>
            <a:ext cx="11622014" cy="619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6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2C41E6-3A30-42EB-B665-5916D24C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14604"/>
            <a:ext cx="11280710" cy="63634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1F9374-B68E-4B43-B010-2C4C41469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1" y="130628"/>
            <a:ext cx="11406513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BF09-2FF4-4AA6-B20B-4251906F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242595"/>
            <a:ext cx="11308701" cy="62328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03280-1FE0-47D0-9EAA-6FD171952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8" y="130629"/>
            <a:ext cx="11744323" cy="62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EDDC-5354-4784-81B9-7A1298B5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05D4-EA65-4F5B-8845-17E8471F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2"/>
            <a:ext cx="10515600" cy="479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After analyzing the dataset given to us, we can comprehend that there are several factors which we can be considered to decide whether to continue a particular campaign or not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2400" dirty="0"/>
              <a:t>2. After a brief discussion we have decided that the most important factors to be considered for discontinuing a campaign are Reach, Clicks, Impressions, Amount spent in INR, and Unique Clicks.</a:t>
            </a:r>
          </a:p>
          <a:p>
            <a:pPr marL="0" indent="0">
              <a:buNone/>
            </a:pPr>
            <a:r>
              <a:rPr lang="en-US" sz="2400" dirty="0"/>
              <a:t>3. After visualizing and comparing the results, we came to a conclusion that Campaign 3 is having the lowest number of reaches and impressions, while also having a higher amount spent. Therefore, Campaign 3 can be considered for removal due to their low result and cost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4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AGARWAL</dc:creator>
  <cp:lastModifiedBy>ADITYA AGARWAL</cp:lastModifiedBy>
  <cp:revision>7</cp:revision>
  <dcterms:created xsi:type="dcterms:W3CDTF">2021-06-12T11:39:07Z</dcterms:created>
  <dcterms:modified xsi:type="dcterms:W3CDTF">2021-06-12T12:18:50Z</dcterms:modified>
</cp:coreProperties>
</file>