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300" r:id="rId3"/>
    <p:sldId id="257" r:id="rId4"/>
    <p:sldId id="299" r:id="rId5"/>
    <p:sldId id="272" r:id="rId6"/>
    <p:sldId id="289" r:id="rId7"/>
    <p:sldId id="298" r:id="rId8"/>
    <p:sldId id="290" r:id="rId9"/>
    <p:sldId id="294" r:id="rId10"/>
    <p:sldId id="291" r:id="rId11"/>
    <p:sldId id="292" r:id="rId12"/>
    <p:sldId id="293" r:id="rId13"/>
    <p:sldId id="258" r:id="rId14"/>
    <p:sldId id="278" r:id="rId15"/>
  </p:sldIdLst>
  <p:sldSz cx="9144000" cy="5143500" type="screen16x9"/>
  <p:notesSz cx="6858000" cy="9144000"/>
  <p:embeddedFontLst>
    <p:embeddedFont>
      <p:font typeface="Bebas Neue" panose="020B0604020202020204" charset="0"/>
      <p:regular r:id="rId17"/>
    </p:embeddedFont>
    <p:embeddedFont>
      <p:font typeface="Calibri" panose="020F0502020204030204" pitchFamily="34" charset="0"/>
      <p:regular r:id="rId18"/>
      <p:bold r:id="rId19"/>
      <p:italic r:id="rId20"/>
      <p:boldItalic r:id="rId21"/>
    </p:embeddedFont>
    <p:embeddedFont>
      <p:font typeface="Saira SemiCondensed Light"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CF9CD-8A5D-48AA-A80A-E2DF73AE99B6}" v="11" dt="2022-01-05T20:58:57.530"/>
  </p1510:revLst>
</p1510:revInfo>
</file>

<file path=ppt/tableStyles.xml><?xml version="1.0" encoding="utf-8"?>
<a:tblStyleLst xmlns:a="http://schemas.openxmlformats.org/drawingml/2006/main" def="{5BC62F8C-F8CE-4770-8A17-DA221E23A3AE}">
  <a:tblStyle styleId="{5BC62F8C-F8CE-4770-8A17-DA221E23A3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BB986A-41FD-4C73-84F1-7ECE0BEDFBC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z Bussani" userId="8d17d3cc158baf89" providerId="LiveId" clId="{A55CF9CD-8A5D-48AA-A80A-E2DF73AE99B6}"/>
    <pc:docChg chg="undo custSel modSld">
      <pc:chgData name="Raz Bussani" userId="8d17d3cc158baf89" providerId="LiveId" clId="{A55CF9CD-8A5D-48AA-A80A-E2DF73AE99B6}" dt="2022-01-05T21:15:06.536" v="467" actId="1076"/>
      <pc:docMkLst>
        <pc:docMk/>
      </pc:docMkLst>
      <pc:sldChg chg="modSp mod">
        <pc:chgData name="Raz Bussani" userId="8d17d3cc158baf89" providerId="LiveId" clId="{A55CF9CD-8A5D-48AA-A80A-E2DF73AE99B6}" dt="2022-01-05T21:02:11.705" v="329" actId="1076"/>
        <pc:sldMkLst>
          <pc:docMk/>
          <pc:sldMk cId="0" sldId="257"/>
        </pc:sldMkLst>
        <pc:spChg chg="mod">
          <ac:chgData name="Raz Bussani" userId="8d17d3cc158baf89" providerId="LiveId" clId="{A55CF9CD-8A5D-48AA-A80A-E2DF73AE99B6}" dt="2022-01-05T21:02:11.705" v="329" actId="1076"/>
          <ac:spMkLst>
            <pc:docMk/>
            <pc:sldMk cId="0" sldId="257"/>
            <ac:spMk id="3" creationId="{00000000-0000-0000-0000-000000000000}"/>
          </ac:spMkLst>
        </pc:spChg>
      </pc:sldChg>
      <pc:sldChg chg="addSp delSp modSp mod">
        <pc:chgData name="Raz Bussani" userId="8d17d3cc158baf89" providerId="LiveId" clId="{A55CF9CD-8A5D-48AA-A80A-E2DF73AE99B6}" dt="2022-01-05T21:15:06.536" v="467" actId="1076"/>
        <pc:sldMkLst>
          <pc:docMk/>
          <pc:sldMk cId="0" sldId="258"/>
        </pc:sldMkLst>
        <pc:spChg chg="mod">
          <ac:chgData name="Raz Bussani" userId="8d17d3cc158baf89" providerId="LiveId" clId="{A55CF9CD-8A5D-48AA-A80A-E2DF73AE99B6}" dt="2022-01-05T20:56:26.633" v="232" actId="20577"/>
          <ac:spMkLst>
            <pc:docMk/>
            <pc:sldMk cId="0" sldId="258"/>
            <ac:spMk id="2280" creationId="{00000000-0000-0000-0000-000000000000}"/>
          </ac:spMkLst>
        </pc:spChg>
        <pc:picChg chg="mod">
          <ac:chgData name="Raz Bussani" userId="8d17d3cc158baf89" providerId="LiveId" clId="{A55CF9CD-8A5D-48AA-A80A-E2DF73AE99B6}" dt="2022-01-05T21:15:06.536" v="467" actId="1076"/>
          <ac:picMkLst>
            <pc:docMk/>
            <pc:sldMk cId="0" sldId="258"/>
            <ac:picMk id="4" creationId="{00000000-0000-0000-0000-000000000000}"/>
          </ac:picMkLst>
        </pc:picChg>
        <pc:picChg chg="add mod">
          <ac:chgData name="Raz Bussani" userId="8d17d3cc158baf89" providerId="LiveId" clId="{A55CF9CD-8A5D-48AA-A80A-E2DF73AE99B6}" dt="2022-01-05T21:00:25.113" v="314" actId="14100"/>
          <ac:picMkLst>
            <pc:docMk/>
            <pc:sldMk cId="0" sldId="258"/>
            <ac:picMk id="5" creationId="{3285FAF3-8EFE-4A5E-A1D0-5C68C9AE0F40}"/>
          </ac:picMkLst>
        </pc:picChg>
        <pc:picChg chg="del mod">
          <ac:chgData name="Raz Bussani" userId="8d17d3cc158baf89" providerId="LiveId" clId="{A55CF9CD-8A5D-48AA-A80A-E2DF73AE99B6}" dt="2022-01-05T20:56:06.090" v="220" actId="478"/>
          <ac:picMkLst>
            <pc:docMk/>
            <pc:sldMk cId="0" sldId="258"/>
            <ac:picMk id="6" creationId="{00000000-0000-0000-0000-000000000000}"/>
          </ac:picMkLst>
        </pc:picChg>
      </pc:sldChg>
      <pc:sldChg chg="modSp mod">
        <pc:chgData name="Raz Bussani" userId="8d17d3cc158baf89" providerId="LiveId" clId="{A55CF9CD-8A5D-48AA-A80A-E2DF73AE99B6}" dt="2022-01-05T21:05:38.320" v="436" actId="1076"/>
        <pc:sldMkLst>
          <pc:docMk/>
          <pc:sldMk cId="0" sldId="289"/>
        </pc:sldMkLst>
        <pc:spChg chg="mod">
          <ac:chgData name="Raz Bussani" userId="8d17d3cc158baf89" providerId="LiveId" clId="{A55CF9CD-8A5D-48AA-A80A-E2DF73AE99B6}" dt="2022-01-05T21:05:38.320" v="436" actId="1076"/>
          <ac:spMkLst>
            <pc:docMk/>
            <pc:sldMk cId="0" sldId="289"/>
            <ac:spMk id="3" creationId="{00000000-0000-0000-0000-000000000000}"/>
          </ac:spMkLst>
        </pc:spChg>
      </pc:sldChg>
      <pc:sldChg chg="addSp delSp modSp mod">
        <pc:chgData name="Raz Bussani" userId="8d17d3cc158baf89" providerId="LiveId" clId="{A55CF9CD-8A5D-48AA-A80A-E2DF73AE99B6}" dt="2022-01-05T20:34:50.227" v="138" actId="1076"/>
        <pc:sldMkLst>
          <pc:docMk/>
          <pc:sldMk cId="0" sldId="290"/>
        </pc:sldMkLst>
        <pc:picChg chg="add mod">
          <ac:chgData name="Raz Bussani" userId="8d17d3cc158baf89" providerId="LiveId" clId="{A55CF9CD-8A5D-48AA-A80A-E2DF73AE99B6}" dt="2022-01-05T20:34:50.227" v="138" actId="1076"/>
          <ac:picMkLst>
            <pc:docMk/>
            <pc:sldMk cId="0" sldId="290"/>
            <ac:picMk id="6" creationId="{5DC2ACA8-218C-4D19-8B87-6D28D4774D6E}"/>
          </ac:picMkLst>
        </pc:picChg>
        <pc:picChg chg="del">
          <ac:chgData name="Raz Bussani" userId="8d17d3cc158baf89" providerId="LiveId" clId="{A55CF9CD-8A5D-48AA-A80A-E2DF73AE99B6}" dt="2022-01-05T20:34:10.710" v="131" actId="478"/>
          <ac:picMkLst>
            <pc:docMk/>
            <pc:sldMk cId="0" sldId="290"/>
            <ac:picMk id="20" creationId="{456B263B-AB72-40D3-88BA-C5B5C8318854}"/>
          </ac:picMkLst>
        </pc:picChg>
      </pc:sldChg>
      <pc:sldChg chg="addSp delSp modSp mod">
        <pc:chgData name="Raz Bussani" userId="8d17d3cc158baf89" providerId="LiveId" clId="{A55CF9CD-8A5D-48AA-A80A-E2DF73AE99B6}" dt="2022-01-05T21:13:30.584" v="457" actId="1076"/>
        <pc:sldMkLst>
          <pc:docMk/>
          <pc:sldMk cId="3749178689" sldId="291"/>
        </pc:sldMkLst>
        <pc:spChg chg="mod">
          <ac:chgData name="Raz Bussani" userId="8d17d3cc158baf89" providerId="LiveId" clId="{A55CF9CD-8A5D-48AA-A80A-E2DF73AE99B6}" dt="2022-01-05T20:46:03.574" v="188" actId="20577"/>
          <ac:spMkLst>
            <pc:docMk/>
            <pc:sldMk cId="3749178689" sldId="291"/>
            <ac:spMk id="6" creationId="{00000000-0000-0000-0000-000000000000}"/>
          </ac:spMkLst>
        </pc:spChg>
        <pc:picChg chg="mod">
          <ac:chgData name="Raz Bussani" userId="8d17d3cc158baf89" providerId="LiveId" clId="{A55CF9CD-8A5D-48AA-A80A-E2DF73AE99B6}" dt="2022-01-05T20:45:49.186" v="185" actId="1076"/>
          <ac:picMkLst>
            <pc:docMk/>
            <pc:sldMk cId="3749178689" sldId="291"/>
            <ac:picMk id="7" creationId="{00000000-0000-0000-0000-000000000000}"/>
          </ac:picMkLst>
        </pc:picChg>
        <pc:picChg chg="mod">
          <ac:chgData name="Raz Bussani" userId="8d17d3cc158baf89" providerId="LiveId" clId="{A55CF9CD-8A5D-48AA-A80A-E2DF73AE99B6}" dt="2022-01-05T20:45:42.267" v="183" actId="1076"/>
          <ac:picMkLst>
            <pc:docMk/>
            <pc:sldMk cId="3749178689" sldId="291"/>
            <ac:picMk id="8" creationId="{00000000-0000-0000-0000-000000000000}"/>
          </ac:picMkLst>
        </pc:picChg>
        <pc:picChg chg="mod">
          <ac:chgData name="Raz Bussani" userId="8d17d3cc158baf89" providerId="LiveId" clId="{A55CF9CD-8A5D-48AA-A80A-E2DF73AE99B6}" dt="2022-01-05T20:45:46.083" v="184" actId="1076"/>
          <ac:picMkLst>
            <pc:docMk/>
            <pc:sldMk cId="3749178689" sldId="291"/>
            <ac:picMk id="9" creationId="{00000000-0000-0000-0000-000000000000}"/>
          </ac:picMkLst>
        </pc:picChg>
        <pc:picChg chg="del">
          <ac:chgData name="Raz Bussani" userId="8d17d3cc158baf89" providerId="LiveId" clId="{A55CF9CD-8A5D-48AA-A80A-E2DF73AE99B6}" dt="2022-01-05T20:41:16.650" v="166" actId="478"/>
          <ac:picMkLst>
            <pc:docMk/>
            <pc:sldMk cId="3749178689" sldId="291"/>
            <ac:picMk id="10" creationId="{B9AA1145-12AE-4EB5-B8A9-A09E2FA89864}"/>
          </ac:picMkLst>
        </pc:picChg>
        <pc:picChg chg="add mod">
          <ac:chgData name="Raz Bussani" userId="8d17d3cc158baf89" providerId="LiveId" clId="{A55CF9CD-8A5D-48AA-A80A-E2DF73AE99B6}" dt="2022-01-05T21:13:30.584" v="457" actId="1076"/>
          <ac:picMkLst>
            <pc:docMk/>
            <pc:sldMk cId="3749178689" sldId="291"/>
            <ac:picMk id="11" creationId="{45C5F53F-F77C-421C-B107-6849BF34CD62}"/>
          </ac:picMkLst>
        </pc:picChg>
        <pc:picChg chg="del">
          <ac:chgData name="Raz Bussani" userId="8d17d3cc158baf89" providerId="LiveId" clId="{A55CF9CD-8A5D-48AA-A80A-E2DF73AE99B6}" dt="2022-01-05T20:44:28.393" v="172" actId="478"/>
          <ac:picMkLst>
            <pc:docMk/>
            <pc:sldMk cId="3749178689" sldId="291"/>
            <ac:picMk id="12" creationId="{4A21A740-D4BE-4E30-8237-85F505F161CC}"/>
          </ac:picMkLst>
        </pc:picChg>
        <pc:picChg chg="del">
          <ac:chgData name="Raz Bussani" userId="8d17d3cc158baf89" providerId="LiveId" clId="{A55CF9CD-8A5D-48AA-A80A-E2DF73AE99B6}" dt="2022-01-05T20:44:22.891" v="169" actId="478"/>
          <ac:picMkLst>
            <pc:docMk/>
            <pc:sldMk cId="3749178689" sldId="291"/>
            <ac:picMk id="14" creationId="{DEAD127F-3468-4217-8832-1E8F7460E7E8}"/>
          </ac:picMkLst>
        </pc:picChg>
        <pc:picChg chg="add mod">
          <ac:chgData name="Raz Bussani" userId="8d17d3cc158baf89" providerId="LiveId" clId="{A55CF9CD-8A5D-48AA-A80A-E2DF73AE99B6}" dt="2022-01-05T20:45:55.074" v="186" actId="1076"/>
          <ac:picMkLst>
            <pc:docMk/>
            <pc:sldMk cId="3749178689" sldId="291"/>
            <ac:picMk id="15" creationId="{C25FC08D-5FEE-4C69-AF15-2A343A98EC23}"/>
          </ac:picMkLst>
        </pc:picChg>
        <pc:picChg chg="add mod">
          <ac:chgData name="Raz Bussani" userId="8d17d3cc158baf89" providerId="LiveId" clId="{A55CF9CD-8A5D-48AA-A80A-E2DF73AE99B6}" dt="2022-01-05T21:13:22.377" v="456" actId="14100"/>
          <ac:picMkLst>
            <pc:docMk/>
            <pc:sldMk cId="3749178689" sldId="291"/>
            <ac:picMk id="17" creationId="{CD772DBC-8BD0-4DE2-B5C6-AA064DF9E1CB}"/>
          </ac:picMkLst>
        </pc:picChg>
      </pc:sldChg>
      <pc:sldChg chg="addSp delSp modSp mod">
        <pc:chgData name="Raz Bussani" userId="8d17d3cc158baf89" providerId="LiveId" clId="{A55CF9CD-8A5D-48AA-A80A-E2DF73AE99B6}" dt="2022-01-05T21:13:57.544" v="459" actId="1076"/>
        <pc:sldMkLst>
          <pc:docMk/>
          <pc:sldMk cId="3486830319" sldId="292"/>
        </pc:sldMkLst>
        <pc:picChg chg="del">
          <ac:chgData name="Raz Bussani" userId="8d17d3cc158baf89" providerId="LiveId" clId="{A55CF9CD-8A5D-48AA-A80A-E2DF73AE99B6}" dt="2022-01-05T20:49:59.801" v="189" actId="478"/>
          <ac:picMkLst>
            <pc:docMk/>
            <pc:sldMk cId="3486830319" sldId="292"/>
            <ac:picMk id="7" creationId="{00000000-0000-0000-0000-000000000000}"/>
          </ac:picMkLst>
        </pc:picChg>
        <pc:picChg chg="del">
          <ac:chgData name="Raz Bussani" userId="8d17d3cc158baf89" providerId="LiveId" clId="{A55CF9CD-8A5D-48AA-A80A-E2DF73AE99B6}" dt="2022-01-05T20:52:18.701" v="198" actId="478"/>
          <ac:picMkLst>
            <pc:docMk/>
            <pc:sldMk cId="3486830319" sldId="292"/>
            <ac:picMk id="9" creationId="{00000000-0000-0000-0000-000000000000}"/>
          </ac:picMkLst>
        </pc:picChg>
        <pc:picChg chg="mod">
          <ac:chgData name="Raz Bussani" userId="8d17d3cc158baf89" providerId="LiveId" clId="{A55CF9CD-8A5D-48AA-A80A-E2DF73AE99B6}" dt="2022-01-05T20:52:56.114" v="204" actId="1076"/>
          <ac:picMkLst>
            <pc:docMk/>
            <pc:sldMk cId="3486830319" sldId="292"/>
            <ac:picMk id="10" creationId="{21DAB795-879B-41C4-947D-AF43EA8F58B5}"/>
          </ac:picMkLst>
        </pc:picChg>
        <pc:picChg chg="add mod">
          <ac:chgData name="Raz Bussani" userId="8d17d3cc158baf89" providerId="LiveId" clId="{A55CF9CD-8A5D-48AA-A80A-E2DF73AE99B6}" dt="2022-01-05T20:50:15.341" v="195"/>
          <ac:picMkLst>
            <pc:docMk/>
            <pc:sldMk cId="3486830319" sldId="292"/>
            <ac:picMk id="11" creationId="{8AB72197-A82D-4877-A0D1-AFFA2E6168B4}"/>
          </ac:picMkLst>
        </pc:picChg>
        <pc:picChg chg="mod">
          <ac:chgData name="Raz Bussani" userId="8d17d3cc158baf89" providerId="LiveId" clId="{A55CF9CD-8A5D-48AA-A80A-E2DF73AE99B6}" dt="2022-01-05T20:52:59.730" v="205" actId="1076"/>
          <ac:picMkLst>
            <pc:docMk/>
            <pc:sldMk cId="3486830319" sldId="292"/>
            <ac:picMk id="12" creationId="{275DEE79-4BC8-4675-A4A2-58DF356226DA}"/>
          </ac:picMkLst>
        </pc:picChg>
        <pc:picChg chg="del">
          <ac:chgData name="Raz Bussani" userId="8d17d3cc158baf89" providerId="LiveId" clId="{A55CF9CD-8A5D-48AA-A80A-E2DF73AE99B6}" dt="2022-01-05T20:52:32.137" v="201" actId="478"/>
          <ac:picMkLst>
            <pc:docMk/>
            <pc:sldMk cId="3486830319" sldId="292"/>
            <ac:picMk id="14" creationId="{DD36A0BD-E80C-46D6-AC32-3F89B6CC4142}"/>
          </ac:picMkLst>
        </pc:picChg>
        <pc:picChg chg="add mod">
          <ac:chgData name="Raz Bussani" userId="8d17d3cc158baf89" providerId="LiveId" clId="{A55CF9CD-8A5D-48AA-A80A-E2DF73AE99B6}" dt="2022-01-05T20:52:30.441" v="200" actId="1076"/>
          <ac:picMkLst>
            <pc:docMk/>
            <pc:sldMk cId="3486830319" sldId="292"/>
            <ac:picMk id="15" creationId="{5E6E3391-1E64-4B6A-86C7-DEA867C03F1B}"/>
          </ac:picMkLst>
        </pc:picChg>
        <pc:picChg chg="add mod">
          <ac:chgData name="Raz Bussani" userId="8d17d3cc158baf89" providerId="LiveId" clId="{A55CF9CD-8A5D-48AA-A80A-E2DF73AE99B6}" dt="2022-01-05T21:13:57.544" v="459" actId="1076"/>
          <ac:picMkLst>
            <pc:docMk/>
            <pc:sldMk cId="3486830319" sldId="292"/>
            <ac:picMk id="17" creationId="{FFB911E7-54B0-4FF1-ADB5-0D71A6313911}"/>
          </ac:picMkLst>
        </pc:picChg>
      </pc:sldChg>
      <pc:sldChg chg="modSp mod">
        <pc:chgData name="Raz Bussani" userId="8d17d3cc158baf89" providerId="LiveId" clId="{A55CF9CD-8A5D-48AA-A80A-E2DF73AE99B6}" dt="2022-01-05T21:14:36.735" v="465" actId="1076"/>
        <pc:sldMkLst>
          <pc:docMk/>
          <pc:sldMk cId="2682728697" sldId="293"/>
        </pc:sldMkLst>
        <pc:picChg chg="mod">
          <ac:chgData name="Raz Bussani" userId="8d17d3cc158baf89" providerId="LiveId" clId="{A55CF9CD-8A5D-48AA-A80A-E2DF73AE99B6}" dt="2022-01-05T20:55:07.642" v="215" actId="1076"/>
          <ac:picMkLst>
            <pc:docMk/>
            <pc:sldMk cId="2682728697" sldId="293"/>
            <ac:picMk id="8" creationId="{65C05DC0-2402-41E6-AC97-3BC336F98D16}"/>
          </ac:picMkLst>
        </pc:picChg>
        <pc:picChg chg="mod">
          <ac:chgData name="Raz Bussani" userId="8d17d3cc158baf89" providerId="LiveId" clId="{A55CF9CD-8A5D-48AA-A80A-E2DF73AE99B6}" dt="2022-01-05T20:55:10.985" v="216" actId="1076"/>
          <ac:picMkLst>
            <pc:docMk/>
            <pc:sldMk cId="2682728697" sldId="293"/>
            <ac:picMk id="15" creationId="{40F96EB2-0D09-45EE-877B-4BC3D32B53C1}"/>
          </ac:picMkLst>
        </pc:picChg>
        <pc:picChg chg="mod">
          <ac:chgData name="Raz Bussani" userId="8d17d3cc158baf89" providerId="LiveId" clId="{A55CF9CD-8A5D-48AA-A80A-E2DF73AE99B6}" dt="2022-01-05T21:14:24.175" v="461" actId="1076"/>
          <ac:picMkLst>
            <pc:docMk/>
            <pc:sldMk cId="2682728697" sldId="293"/>
            <ac:picMk id="17" creationId="{FEE402BD-1C41-4F62-AA03-D9383817CCD2}"/>
          </ac:picMkLst>
        </pc:picChg>
        <pc:picChg chg="mod">
          <ac:chgData name="Raz Bussani" userId="8d17d3cc158baf89" providerId="LiveId" clId="{A55CF9CD-8A5D-48AA-A80A-E2DF73AE99B6}" dt="2022-01-05T21:14:26.559" v="462" actId="1076"/>
          <ac:picMkLst>
            <pc:docMk/>
            <pc:sldMk cId="2682728697" sldId="293"/>
            <ac:picMk id="19" creationId="{709375CD-6709-44DA-94E4-29D3F7BBA92B}"/>
          </ac:picMkLst>
        </pc:picChg>
        <pc:picChg chg="mod">
          <ac:chgData name="Raz Bussani" userId="8d17d3cc158baf89" providerId="LiveId" clId="{A55CF9CD-8A5D-48AA-A80A-E2DF73AE99B6}" dt="2022-01-05T21:14:36.735" v="465" actId="1076"/>
          <ac:picMkLst>
            <pc:docMk/>
            <pc:sldMk cId="2682728697" sldId="293"/>
            <ac:picMk id="21" creationId="{76A8CA9D-74F0-480F-839A-15D9E952FAD1}"/>
          </ac:picMkLst>
        </pc:picChg>
      </pc:sldChg>
      <pc:sldChg chg="addSp delSp modSp mod">
        <pc:chgData name="Raz Bussani" userId="8d17d3cc158baf89" providerId="LiveId" clId="{A55CF9CD-8A5D-48AA-A80A-E2DF73AE99B6}" dt="2022-01-05T21:10:47.672" v="442" actId="1076"/>
        <pc:sldMkLst>
          <pc:docMk/>
          <pc:sldMk cId="814667345" sldId="294"/>
        </pc:sldMkLst>
        <pc:picChg chg="del mod modCrop">
          <ac:chgData name="Raz Bussani" userId="8d17d3cc158baf89" providerId="LiveId" clId="{A55CF9CD-8A5D-48AA-A80A-E2DF73AE99B6}" dt="2022-01-05T21:09:53.995" v="438" actId="478"/>
          <ac:picMkLst>
            <pc:docMk/>
            <pc:sldMk cId="814667345" sldId="294"/>
            <ac:picMk id="7" creationId="{00000000-0000-0000-0000-000000000000}"/>
          </ac:picMkLst>
        </pc:picChg>
        <pc:picChg chg="del">
          <ac:chgData name="Raz Bussani" userId="8d17d3cc158baf89" providerId="LiveId" clId="{A55CF9CD-8A5D-48AA-A80A-E2DF73AE99B6}" dt="2022-01-05T20:36:59.728" v="139" actId="478"/>
          <ac:picMkLst>
            <pc:docMk/>
            <pc:sldMk cId="814667345" sldId="294"/>
            <ac:picMk id="8" creationId="{00000000-0000-0000-0000-000000000000}"/>
          </ac:picMkLst>
        </pc:picChg>
        <pc:picChg chg="mod">
          <ac:chgData name="Raz Bussani" userId="8d17d3cc158baf89" providerId="LiveId" clId="{A55CF9CD-8A5D-48AA-A80A-E2DF73AE99B6}" dt="2022-01-05T21:10:43.951" v="441" actId="1076"/>
          <ac:picMkLst>
            <pc:docMk/>
            <pc:sldMk cId="814667345" sldId="294"/>
            <ac:picMk id="9" creationId="{00000000-0000-0000-0000-000000000000}"/>
          </ac:picMkLst>
        </pc:picChg>
        <pc:picChg chg="mod">
          <ac:chgData name="Raz Bussani" userId="8d17d3cc158baf89" providerId="LiveId" clId="{A55CF9CD-8A5D-48AA-A80A-E2DF73AE99B6}" dt="2022-01-05T20:38:46.180" v="151" actId="1076"/>
          <ac:picMkLst>
            <pc:docMk/>
            <pc:sldMk cId="814667345" sldId="294"/>
            <ac:picMk id="10" creationId="{84874B2F-A1EC-4089-A214-E86F34A68873}"/>
          </ac:picMkLst>
        </pc:picChg>
        <pc:picChg chg="add mod">
          <ac:chgData name="Raz Bussani" userId="8d17d3cc158baf89" providerId="LiveId" clId="{A55CF9CD-8A5D-48AA-A80A-E2DF73AE99B6}" dt="2022-01-05T20:37:41.307" v="145" actId="1076"/>
          <ac:picMkLst>
            <pc:docMk/>
            <pc:sldMk cId="814667345" sldId="294"/>
            <ac:picMk id="11" creationId="{38A63804-51C9-4345-9382-234E59BDE471}"/>
          </ac:picMkLst>
        </pc:picChg>
        <pc:picChg chg="del">
          <ac:chgData name="Raz Bussani" userId="8d17d3cc158baf89" providerId="LiveId" clId="{A55CF9CD-8A5D-48AA-A80A-E2DF73AE99B6}" dt="2022-01-05T20:37:46.343" v="146" actId="478"/>
          <ac:picMkLst>
            <pc:docMk/>
            <pc:sldMk cId="814667345" sldId="294"/>
            <ac:picMk id="12" creationId="{7E73D54C-D2BA-4915-9F99-86C2147BE067}"/>
          </ac:picMkLst>
        </pc:picChg>
        <pc:picChg chg="del mod">
          <ac:chgData name="Raz Bussani" userId="8d17d3cc158baf89" providerId="LiveId" clId="{A55CF9CD-8A5D-48AA-A80A-E2DF73AE99B6}" dt="2022-01-05T20:39:32.875" v="153" actId="478"/>
          <ac:picMkLst>
            <pc:docMk/>
            <pc:sldMk cId="814667345" sldId="294"/>
            <ac:picMk id="14" creationId="{6C16FFFE-0D52-45E6-88A0-E724DF661D5B}"/>
          </ac:picMkLst>
        </pc:picChg>
        <pc:picChg chg="add mod">
          <ac:chgData name="Raz Bussani" userId="8d17d3cc158baf89" providerId="LiveId" clId="{A55CF9CD-8A5D-48AA-A80A-E2DF73AE99B6}" dt="2022-01-05T20:38:47.747" v="152" actId="1076"/>
          <ac:picMkLst>
            <pc:docMk/>
            <pc:sldMk cId="814667345" sldId="294"/>
            <ac:picMk id="15" creationId="{A9A98D52-8501-4230-8AE9-55C66A678854}"/>
          </ac:picMkLst>
        </pc:picChg>
        <pc:picChg chg="add mod">
          <ac:chgData name="Raz Bussani" userId="8d17d3cc158baf89" providerId="LiveId" clId="{A55CF9CD-8A5D-48AA-A80A-E2DF73AE99B6}" dt="2022-01-05T21:10:47.672" v="442" actId="1076"/>
          <ac:picMkLst>
            <pc:docMk/>
            <pc:sldMk cId="814667345" sldId="294"/>
            <ac:picMk id="17" creationId="{9B409C01-DE64-4D02-940D-2B187667A0B5}"/>
          </ac:picMkLst>
        </pc:picChg>
        <pc:picChg chg="add mod">
          <ac:chgData name="Raz Bussani" userId="8d17d3cc158baf89" providerId="LiveId" clId="{A55CF9CD-8A5D-48AA-A80A-E2DF73AE99B6}" dt="2022-01-05T21:10:02.024" v="440" actId="1076"/>
          <ac:picMkLst>
            <pc:docMk/>
            <pc:sldMk cId="814667345" sldId="294"/>
            <ac:picMk id="19" creationId="{E3950A07-3158-4DA0-BA30-6DFCF69CF3E4}"/>
          </ac:picMkLst>
        </pc:picChg>
      </pc:sldChg>
      <pc:sldChg chg="addSp delSp modSp mod">
        <pc:chgData name="Raz Bussani" userId="8d17d3cc158baf89" providerId="LiveId" clId="{A55CF9CD-8A5D-48AA-A80A-E2DF73AE99B6}" dt="2022-01-05T20:31:00.547" v="130" actId="1076"/>
        <pc:sldMkLst>
          <pc:docMk/>
          <pc:sldMk cId="3980422973" sldId="298"/>
        </pc:sldMkLst>
        <pc:picChg chg="del">
          <ac:chgData name="Raz Bussani" userId="8d17d3cc158baf89" providerId="LiveId" clId="{A55CF9CD-8A5D-48AA-A80A-E2DF73AE99B6}" dt="2022-01-05T20:30:24.559" v="121" actId="478"/>
          <ac:picMkLst>
            <pc:docMk/>
            <pc:sldMk cId="3980422973" sldId="298"/>
            <ac:picMk id="3" creationId="{7DFCAA72-FC0A-459F-B621-4A2D512E0D30}"/>
          </ac:picMkLst>
        </pc:picChg>
        <pc:picChg chg="add mod">
          <ac:chgData name="Raz Bussani" userId="8d17d3cc158baf89" providerId="LiveId" clId="{A55CF9CD-8A5D-48AA-A80A-E2DF73AE99B6}" dt="2022-01-05T20:31:00.547" v="130" actId="1076"/>
          <ac:picMkLst>
            <pc:docMk/>
            <pc:sldMk cId="3980422973" sldId="298"/>
            <ac:picMk id="4" creationId="{140985A1-A77C-4BBC-B4E2-F86E1ABE48B7}"/>
          </ac:picMkLst>
        </pc:picChg>
      </pc:sldChg>
    </pc:docChg>
  </pc:docChgLst>
  <pc:docChgLst>
    <pc:chgData name="Raz Bussani" userId="8d17d3cc158baf89" providerId="LiveId" clId="{9CAAF930-9AC3-4200-8EF7-452F1ACD41F4}"/>
    <pc:docChg chg="undo custSel modSld">
      <pc:chgData name="Raz Bussani" userId="8d17d3cc158baf89" providerId="LiveId" clId="{9CAAF930-9AC3-4200-8EF7-452F1ACD41F4}" dt="2021-12-15T16:07:09.224" v="114" actId="121"/>
      <pc:docMkLst>
        <pc:docMk/>
      </pc:docMkLst>
      <pc:sldChg chg="modSp mod">
        <pc:chgData name="Raz Bussani" userId="8d17d3cc158baf89" providerId="LiveId" clId="{9CAAF930-9AC3-4200-8EF7-452F1ACD41F4}" dt="2021-12-15T15:31:31.246" v="113" actId="1076"/>
        <pc:sldMkLst>
          <pc:docMk/>
          <pc:sldMk cId="0" sldId="256"/>
        </pc:sldMkLst>
        <pc:spChg chg="mod">
          <ac:chgData name="Raz Bussani" userId="8d17d3cc158baf89" providerId="LiveId" clId="{9CAAF930-9AC3-4200-8EF7-452F1ACD41F4}" dt="2021-12-15T15:31:31.246" v="113" actId="1076"/>
          <ac:spMkLst>
            <pc:docMk/>
            <pc:sldMk cId="0" sldId="256"/>
            <ac:spMk id="2264" creationId="{00000000-0000-0000-0000-000000000000}"/>
          </ac:spMkLst>
        </pc:spChg>
      </pc:sldChg>
      <pc:sldChg chg="modSp mod">
        <pc:chgData name="Raz Bussani" userId="8d17d3cc158baf89" providerId="LiveId" clId="{9CAAF930-9AC3-4200-8EF7-452F1ACD41F4}" dt="2021-12-15T16:07:09.224" v="114" actId="121"/>
        <pc:sldMkLst>
          <pc:docMk/>
          <pc:sldMk cId="0" sldId="257"/>
        </pc:sldMkLst>
        <pc:spChg chg="mod">
          <ac:chgData name="Raz Bussani" userId="8d17d3cc158baf89" providerId="LiveId" clId="{9CAAF930-9AC3-4200-8EF7-452F1ACD41F4}" dt="2021-12-15T16:07:09.224" v="114" actId="121"/>
          <ac:spMkLst>
            <pc:docMk/>
            <pc:sldMk cId="0" sldId="257"/>
            <ac:spMk id="2269" creationId="{00000000-0000-0000-0000-000000000000}"/>
          </ac:spMkLst>
        </pc:spChg>
      </pc:sldChg>
      <pc:sldChg chg="modSp mod">
        <pc:chgData name="Raz Bussani" userId="8d17d3cc158baf89" providerId="LiveId" clId="{9CAAF930-9AC3-4200-8EF7-452F1ACD41F4}" dt="2021-12-15T15:11:32.190" v="1" actId="1076"/>
        <pc:sldMkLst>
          <pc:docMk/>
          <pc:sldMk cId="0" sldId="258"/>
        </pc:sldMkLst>
        <pc:picChg chg="mod">
          <ac:chgData name="Raz Bussani" userId="8d17d3cc158baf89" providerId="LiveId" clId="{9CAAF930-9AC3-4200-8EF7-452F1ACD41F4}" dt="2021-12-15T15:11:32.190" v="1" actId="1076"/>
          <ac:picMkLst>
            <pc:docMk/>
            <pc:sldMk cId="0" sldId="258"/>
            <ac:picMk id="2278" creationId="{00000000-0000-0000-0000-000000000000}"/>
          </ac:picMkLst>
        </pc:picChg>
      </pc:sldChg>
      <pc:sldChg chg="modSp mod">
        <pc:chgData name="Raz Bussani" userId="8d17d3cc158baf89" providerId="LiveId" clId="{9CAAF930-9AC3-4200-8EF7-452F1ACD41F4}" dt="2021-12-15T15:12:14.776" v="2" actId="1076"/>
        <pc:sldMkLst>
          <pc:docMk/>
          <pc:sldMk cId="3749178689" sldId="291"/>
        </pc:sldMkLst>
        <pc:grpChg chg="mod">
          <ac:chgData name="Raz Bussani" userId="8d17d3cc158baf89" providerId="LiveId" clId="{9CAAF930-9AC3-4200-8EF7-452F1ACD41F4}" dt="2021-12-15T15:12:14.776" v="2" actId="1076"/>
          <ac:grpSpMkLst>
            <pc:docMk/>
            <pc:sldMk cId="3749178689" sldId="291"/>
            <ac:grpSpMk id="2857" creationId="{00000000-0000-0000-0000-000000000000}"/>
          </ac:grpSpMkLst>
        </pc:grpChg>
      </pc:sldChg>
    </pc:docChg>
  </pc:docChgLst>
  <pc:docChgLst>
    <pc:chgData name="Raz Bussani" userId="8d17d3cc158baf89" providerId="LiveId" clId="{C44756E7-DA6B-4EAC-B781-475695C43536}"/>
    <pc:docChg chg="undo custSel addSld delSld modSld sldOrd">
      <pc:chgData name="Raz Bussani" userId="8d17d3cc158baf89" providerId="LiveId" clId="{C44756E7-DA6B-4EAC-B781-475695C43536}" dt="2021-12-27T00:26:41.539" v="737" actId="1076"/>
      <pc:docMkLst>
        <pc:docMk/>
      </pc:docMkLst>
      <pc:sldChg chg="addSp delSp modSp mod">
        <pc:chgData name="Raz Bussani" userId="8d17d3cc158baf89" providerId="LiveId" clId="{C44756E7-DA6B-4EAC-B781-475695C43536}" dt="2021-12-26T05:54:25.393" v="28" actId="1076"/>
        <pc:sldMkLst>
          <pc:docMk/>
          <pc:sldMk cId="0" sldId="256"/>
        </pc:sldMkLst>
        <pc:spChg chg="add del mod">
          <ac:chgData name="Raz Bussani" userId="8d17d3cc158baf89" providerId="LiveId" clId="{C44756E7-DA6B-4EAC-B781-475695C43536}" dt="2021-12-26T05:49:38.319" v="8" actId="478"/>
          <ac:spMkLst>
            <pc:docMk/>
            <pc:sldMk cId="0" sldId="256"/>
            <ac:spMk id="6" creationId="{2F3C33B0-15C1-497E-89D8-6E6C09AC70F1}"/>
          </ac:spMkLst>
        </pc:spChg>
        <pc:spChg chg="del">
          <ac:chgData name="Raz Bussani" userId="8d17d3cc158baf89" providerId="LiveId" clId="{C44756E7-DA6B-4EAC-B781-475695C43536}" dt="2021-12-26T05:49:35.471" v="7" actId="478"/>
          <ac:spMkLst>
            <pc:docMk/>
            <pc:sldMk cId="0" sldId="256"/>
            <ac:spMk id="2264" creationId="{00000000-0000-0000-0000-000000000000}"/>
          </ac:spMkLst>
        </pc:spChg>
        <pc:picChg chg="add del mod">
          <ac:chgData name="Raz Bussani" userId="8d17d3cc158baf89" providerId="LiveId" clId="{C44756E7-DA6B-4EAC-B781-475695C43536}" dt="2021-12-26T05:53:30.390" v="16" actId="478"/>
          <ac:picMkLst>
            <pc:docMk/>
            <pc:sldMk cId="0" sldId="256"/>
            <ac:picMk id="4" creationId="{0E24C28B-3BE0-45E0-AD56-A4A3A3CFCEF3}"/>
          </ac:picMkLst>
        </pc:picChg>
        <pc:picChg chg="add mod">
          <ac:chgData name="Raz Bussani" userId="8d17d3cc158baf89" providerId="LiveId" clId="{C44756E7-DA6B-4EAC-B781-475695C43536}" dt="2021-12-26T05:54:25.393" v="28" actId="1076"/>
          <ac:picMkLst>
            <pc:docMk/>
            <pc:sldMk cId="0" sldId="256"/>
            <ac:picMk id="8" creationId="{8BC82DDE-2C2C-4755-A4F0-049F523C1701}"/>
          </ac:picMkLst>
        </pc:picChg>
      </pc:sldChg>
      <pc:sldChg chg="addSp modSp mod">
        <pc:chgData name="Raz Bussani" userId="8d17d3cc158baf89" providerId="LiveId" clId="{C44756E7-DA6B-4EAC-B781-475695C43536}" dt="2021-12-26T05:56:42.847" v="66" actId="20577"/>
        <pc:sldMkLst>
          <pc:docMk/>
          <pc:sldMk cId="0" sldId="257"/>
        </pc:sldMkLst>
        <pc:spChg chg="mod">
          <ac:chgData name="Raz Bussani" userId="8d17d3cc158baf89" providerId="LiveId" clId="{C44756E7-DA6B-4EAC-B781-475695C43536}" dt="2021-12-26T05:56:42.847" v="66" actId="20577"/>
          <ac:spMkLst>
            <pc:docMk/>
            <pc:sldMk cId="0" sldId="257"/>
            <ac:spMk id="3" creationId="{00000000-0000-0000-0000-000000000000}"/>
          </ac:spMkLst>
        </pc:spChg>
        <pc:picChg chg="add mod">
          <ac:chgData name="Raz Bussani" userId="8d17d3cc158baf89" providerId="LiveId" clId="{C44756E7-DA6B-4EAC-B781-475695C43536}" dt="2021-12-26T05:55:06.481" v="37" actId="1076"/>
          <ac:picMkLst>
            <pc:docMk/>
            <pc:sldMk cId="0" sldId="257"/>
            <ac:picMk id="5" creationId="{AC21C84D-9103-445D-A1C9-6D70AE7E80E7}"/>
          </ac:picMkLst>
        </pc:picChg>
      </pc:sldChg>
      <pc:sldChg chg="addSp delSp modSp mod">
        <pc:chgData name="Raz Bussani" userId="8d17d3cc158baf89" providerId="LiveId" clId="{C44756E7-DA6B-4EAC-B781-475695C43536}" dt="2021-12-26T22:46:35.012" v="246" actId="1076"/>
        <pc:sldMkLst>
          <pc:docMk/>
          <pc:sldMk cId="0" sldId="258"/>
        </pc:sldMkLst>
        <pc:spChg chg="add mod">
          <ac:chgData name="Raz Bussani" userId="8d17d3cc158baf89" providerId="LiveId" clId="{C44756E7-DA6B-4EAC-B781-475695C43536}" dt="2021-12-26T05:59:55.964" v="126" actId="478"/>
          <ac:spMkLst>
            <pc:docMk/>
            <pc:sldMk cId="0" sldId="258"/>
            <ac:spMk id="3" creationId="{5AE968B0-3F0F-45E0-94CB-9A3BD54E079F}"/>
          </ac:spMkLst>
        </pc:spChg>
        <pc:spChg chg="del mod">
          <ac:chgData name="Raz Bussani" userId="8d17d3cc158baf89" providerId="LiveId" clId="{C44756E7-DA6B-4EAC-B781-475695C43536}" dt="2021-12-26T05:59:55.964" v="126" actId="478"/>
          <ac:spMkLst>
            <pc:docMk/>
            <pc:sldMk cId="0" sldId="258"/>
            <ac:spMk id="2279" creationId="{00000000-0000-0000-0000-000000000000}"/>
          </ac:spMkLst>
        </pc:spChg>
        <pc:picChg chg="add mod">
          <ac:chgData name="Raz Bussani" userId="8d17d3cc158baf89" providerId="LiveId" clId="{C44756E7-DA6B-4EAC-B781-475695C43536}" dt="2021-12-26T22:46:35.012" v="246" actId="1076"/>
          <ac:picMkLst>
            <pc:docMk/>
            <pc:sldMk cId="0" sldId="258"/>
            <ac:picMk id="20" creationId="{94C78167-68DD-4BB0-A3AA-20896A849D52}"/>
          </ac:picMkLst>
        </pc:picChg>
      </pc:sldChg>
      <pc:sldChg chg="addSp modSp mod">
        <pc:chgData name="Raz Bussani" userId="8d17d3cc158baf89" providerId="LiveId" clId="{C44756E7-DA6B-4EAC-B781-475695C43536}" dt="2021-12-26T05:55:12.803" v="39" actId="1076"/>
        <pc:sldMkLst>
          <pc:docMk/>
          <pc:sldMk cId="0" sldId="272"/>
        </pc:sldMkLst>
        <pc:picChg chg="add mod">
          <ac:chgData name="Raz Bussani" userId="8d17d3cc158baf89" providerId="LiveId" clId="{C44756E7-DA6B-4EAC-B781-475695C43536}" dt="2021-12-26T05:55:12.803" v="39" actId="1076"/>
          <ac:picMkLst>
            <pc:docMk/>
            <pc:sldMk cId="0" sldId="272"/>
            <ac:picMk id="5" creationId="{52EB3123-F5CD-42C1-B885-642D6B9AEEF1}"/>
          </ac:picMkLst>
        </pc:picChg>
      </pc:sldChg>
      <pc:sldChg chg="addSp modSp mod">
        <pc:chgData name="Raz Bussani" userId="8d17d3cc158baf89" providerId="LiveId" clId="{C44756E7-DA6B-4EAC-B781-475695C43536}" dt="2021-12-26T22:47:10.165" v="263" actId="1037"/>
        <pc:sldMkLst>
          <pc:docMk/>
          <pc:sldMk cId="0" sldId="278"/>
        </pc:sldMkLst>
        <pc:spChg chg="mod">
          <ac:chgData name="Raz Bussani" userId="8d17d3cc158baf89" providerId="LiveId" clId="{C44756E7-DA6B-4EAC-B781-475695C43536}" dt="2021-12-26T22:46:59.299" v="252" actId="1076"/>
          <ac:spMkLst>
            <pc:docMk/>
            <pc:sldMk cId="0" sldId="278"/>
            <ac:spMk id="2541" creationId="{00000000-0000-0000-0000-000000000000}"/>
          </ac:spMkLst>
        </pc:spChg>
        <pc:picChg chg="add mod">
          <ac:chgData name="Raz Bussani" userId="8d17d3cc158baf89" providerId="LiveId" clId="{C44756E7-DA6B-4EAC-B781-475695C43536}" dt="2021-12-26T22:47:10.165" v="263" actId="1037"/>
          <ac:picMkLst>
            <pc:docMk/>
            <pc:sldMk cId="0" sldId="278"/>
            <ac:picMk id="17" creationId="{032A2811-B223-4A91-B8E2-C1B4BC435F8C}"/>
          </ac:picMkLst>
        </pc:picChg>
      </pc:sldChg>
      <pc:sldChg chg="addSp modSp mod">
        <pc:chgData name="Raz Bussani" userId="8d17d3cc158baf89" providerId="LiveId" clId="{C44756E7-DA6B-4EAC-B781-475695C43536}" dt="2021-12-27T00:26:41.539" v="737" actId="1076"/>
        <pc:sldMkLst>
          <pc:docMk/>
          <pc:sldMk cId="0" sldId="289"/>
        </pc:sldMkLst>
        <pc:picChg chg="add mod">
          <ac:chgData name="Raz Bussani" userId="8d17d3cc158baf89" providerId="LiveId" clId="{C44756E7-DA6B-4EAC-B781-475695C43536}" dt="2021-12-26T22:49:47.915" v="292" actId="1035"/>
          <ac:picMkLst>
            <pc:docMk/>
            <pc:sldMk cId="0" sldId="289"/>
            <ac:picMk id="5" creationId="{21D14B0F-A1EB-4ACC-B852-DBF818CF1A06}"/>
          </ac:picMkLst>
        </pc:picChg>
        <pc:picChg chg="add mod">
          <ac:chgData name="Raz Bussani" userId="8d17d3cc158baf89" providerId="LiveId" clId="{C44756E7-DA6B-4EAC-B781-475695C43536}" dt="2021-12-26T22:52:28.522" v="315" actId="1076"/>
          <ac:picMkLst>
            <pc:docMk/>
            <pc:sldMk cId="0" sldId="289"/>
            <ac:picMk id="6" creationId="{1C47A62E-A3A9-4E44-915E-52E679E9FCFC}"/>
          </ac:picMkLst>
        </pc:picChg>
        <pc:picChg chg="add mod modCrop">
          <ac:chgData name="Raz Bussani" userId="8d17d3cc158baf89" providerId="LiveId" clId="{C44756E7-DA6B-4EAC-B781-475695C43536}" dt="2021-12-27T00:26:41.539" v="737" actId="1076"/>
          <ac:picMkLst>
            <pc:docMk/>
            <pc:sldMk cId="0" sldId="289"/>
            <ac:picMk id="8" creationId="{FDD83299-8C5E-4C0F-82A2-FE0805447806}"/>
          </ac:picMkLst>
        </pc:picChg>
      </pc:sldChg>
      <pc:sldChg chg="addSp delSp modSp mod ord">
        <pc:chgData name="Raz Bussani" userId="8d17d3cc158baf89" providerId="LiveId" clId="{C44756E7-DA6B-4EAC-B781-475695C43536}" dt="2021-12-27T00:10:44.361" v="693" actId="1076"/>
        <pc:sldMkLst>
          <pc:docMk/>
          <pc:sldMk cId="0" sldId="290"/>
        </pc:sldMkLst>
        <pc:spChg chg="add mod">
          <ac:chgData name="Raz Bussani" userId="8d17d3cc158baf89" providerId="LiveId" clId="{C44756E7-DA6B-4EAC-B781-475695C43536}" dt="2021-12-26T23:44:09.541" v="662" actId="14100"/>
          <ac:spMkLst>
            <pc:docMk/>
            <pc:sldMk cId="0" sldId="290"/>
            <ac:spMk id="5" creationId="{5D33631D-E50B-4312-8539-09A032F76F27}"/>
          </ac:spMkLst>
        </pc:spChg>
        <pc:picChg chg="del">
          <ac:chgData name="Raz Bussani" userId="8d17d3cc158baf89" providerId="LiveId" clId="{C44756E7-DA6B-4EAC-B781-475695C43536}" dt="2021-12-26T23:44:20.860" v="664" actId="478"/>
          <ac:picMkLst>
            <pc:docMk/>
            <pc:sldMk cId="0" sldId="290"/>
            <ac:picMk id="3" creationId="{00000000-0000-0000-0000-000000000000}"/>
          </ac:picMkLst>
        </pc:picChg>
        <pc:picChg chg="add mod">
          <ac:chgData name="Raz Bussani" userId="8d17d3cc158baf89" providerId="LiveId" clId="{C44756E7-DA6B-4EAC-B781-475695C43536}" dt="2021-12-26T05:55:24.185" v="42" actId="1076"/>
          <ac:picMkLst>
            <pc:docMk/>
            <pc:sldMk cId="0" sldId="290"/>
            <ac:picMk id="4" creationId="{B9DD598E-947E-4848-9C98-EF793B3EA7AE}"/>
          </ac:picMkLst>
        </pc:picChg>
        <pc:picChg chg="del">
          <ac:chgData name="Raz Bussani" userId="8d17d3cc158baf89" providerId="LiveId" clId="{C44756E7-DA6B-4EAC-B781-475695C43536}" dt="2021-12-26T23:03:56.319" v="560" actId="478"/>
          <ac:picMkLst>
            <pc:docMk/>
            <pc:sldMk cId="0" sldId="290"/>
            <ac:picMk id="7" creationId="{00000000-0000-0000-0000-000000000000}"/>
          </ac:picMkLst>
        </pc:picChg>
        <pc:picChg chg="add del mod">
          <ac:chgData name="Raz Bussani" userId="8d17d3cc158baf89" providerId="LiveId" clId="{C44756E7-DA6B-4EAC-B781-475695C43536}" dt="2021-12-27T00:09:52.398" v="689" actId="478"/>
          <ac:picMkLst>
            <pc:docMk/>
            <pc:sldMk cId="0" sldId="290"/>
            <ac:picMk id="8" creationId="{55D6F039-2F8C-4D55-90E1-A188FC9A8120}"/>
          </ac:picMkLst>
        </pc:picChg>
        <pc:picChg chg="add mod">
          <ac:chgData name="Raz Bussani" userId="8d17d3cc158baf89" providerId="LiveId" clId="{C44756E7-DA6B-4EAC-B781-475695C43536}" dt="2021-12-26T23:37:58.954" v="642" actId="1076"/>
          <ac:picMkLst>
            <pc:docMk/>
            <pc:sldMk cId="0" sldId="290"/>
            <ac:picMk id="10" creationId="{C4E136AA-CDE7-4E37-88EA-580D855F0C08}"/>
          </ac:picMkLst>
        </pc:picChg>
        <pc:picChg chg="add del mod">
          <ac:chgData name="Raz Bussani" userId="8d17d3cc158baf89" providerId="LiveId" clId="{C44756E7-DA6B-4EAC-B781-475695C43536}" dt="2021-12-26T23:44:27.930" v="666" actId="478"/>
          <ac:picMkLst>
            <pc:docMk/>
            <pc:sldMk cId="0" sldId="290"/>
            <ac:picMk id="12" creationId="{9CF921E7-BF25-4BF8-9762-00ED4EE58DEB}"/>
          </ac:picMkLst>
        </pc:picChg>
        <pc:picChg chg="add del mod">
          <ac:chgData name="Raz Bussani" userId="8d17d3cc158baf89" providerId="LiveId" clId="{C44756E7-DA6B-4EAC-B781-475695C43536}" dt="2021-12-26T23:51:04.930" v="677" actId="478"/>
          <ac:picMkLst>
            <pc:docMk/>
            <pc:sldMk cId="0" sldId="290"/>
            <ac:picMk id="14" creationId="{625C70EE-7E6F-4918-8FD6-96A68068D202}"/>
          </ac:picMkLst>
        </pc:picChg>
        <pc:picChg chg="add del mod">
          <ac:chgData name="Raz Bussani" userId="8d17d3cc158baf89" providerId="LiveId" clId="{C44756E7-DA6B-4EAC-B781-475695C43536}" dt="2021-12-26T23:45:28.012" v="670" actId="478"/>
          <ac:picMkLst>
            <pc:docMk/>
            <pc:sldMk cId="0" sldId="290"/>
            <ac:picMk id="16" creationId="{02C3FC76-8BF8-46F0-841F-0BE9AFA12C0D}"/>
          </ac:picMkLst>
        </pc:picChg>
        <pc:picChg chg="add del mod">
          <ac:chgData name="Raz Bussani" userId="8d17d3cc158baf89" providerId="LiveId" clId="{C44756E7-DA6B-4EAC-B781-475695C43536}" dt="2021-12-26T23:44:56.002" v="669" actId="478"/>
          <ac:picMkLst>
            <pc:docMk/>
            <pc:sldMk cId="0" sldId="290"/>
            <ac:picMk id="18" creationId="{9D497C6B-215B-4E05-A89D-CDF153328EE4}"/>
          </ac:picMkLst>
        </pc:picChg>
        <pc:picChg chg="add mod">
          <ac:chgData name="Raz Bussani" userId="8d17d3cc158baf89" providerId="LiveId" clId="{C44756E7-DA6B-4EAC-B781-475695C43536}" dt="2021-12-26T23:45:35.578" v="673" actId="14100"/>
          <ac:picMkLst>
            <pc:docMk/>
            <pc:sldMk cId="0" sldId="290"/>
            <ac:picMk id="20" creationId="{456B263B-AB72-40D3-88BA-C5B5C8318854}"/>
          </ac:picMkLst>
        </pc:picChg>
        <pc:picChg chg="add mod">
          <ac:chgData name="Raz Bussani" userId="8d17d3cc158baf89" providerId="LiveId" clId="{C44756E7-DA6B-4EAC-B781-475695C43536}" dt="2021-12-26T23:46:03.563" v="675" actId="1076"/>
          <ac:picMkLst>
            <pc:docMk/>
            <pc:sldMk cId="0" sldId="290"/>
            <ac:picMk id="22" creationId="{A7A79A70-2916-4BE0-93EA-42D8C55E6438}"/>
          </ac:picMkLst>
        </pc:picChg>
        <pc:picChg chg="add mod">
          <ac:chgData name="Raz Bussani" userId="8d17d3cc158baf89" providerId="LiveId" clId="{C44756E7-DA6B-4EAC-B781-475695C43536}" dt="2021-12-26T23:51:10.579" v="679" actId="1076"/>
          <ac:picMkLst>
            <pc:docMk/>
            <pc:sldMk cId="0" sldId="290"/>
            <ac:picMk id="24" creationId="{1FA9E436-5228-42FB-84F2-1EC599D22E25}"/>
          </ac:picMkLst>
        </pc:picChg>
        <pc:picChg chg="add mod">
          <ac:chgData name="Raz Bussani" userId="8d17d3cc158baf89" providerId="LiveId" clId="{C44756E7-DA6B-4EAC-B781-475695C43536}" dt="2021-12-27T00:10:44.361" v="693" actId="1076"/>
          <ac:picMkLst>
            <pc:docMk/>
            <pc:sldMk cId="0" sldId="290"/>
            <ac:picMk id="26" creationId="{48F0FB30-62C7-4547-BAD2-39A879742543}"/>
          </ac:picMkLst>
        </pc:picChg>
      </pc:sldChg>
      <pc:sldChg chg="addSp modSp mod">
        <pc:chgData name="Raz Bussani" userId="8d17d3cc158baf89" providerId="LiveId" clId="{C44756E7-DA6B-4EAC-B781-475695C43536}" dt="2021-12-27T00:16:06.034" v="707" actId="1076"/>
        <pc:sldMkLst>
          <pc:docMk/>
          <pc:sldMk cId="3749178689" sldId="291"/>
        </pc:sldMkLst>
        <pc:picChg chg="add mod">
          <ac:chgData name="Raz Bussani" userId="8d17d3cc158baf89" providerId="LiveId" clId="{C44756E7-DA6B-4EAC-B781-475695C43536}" dt="2021-12-27T00:08:54.611" v="688" actId="1076"/>
          <ac:picMkLst>
            <pc:docMk/>
            <pc:sldMk cId="3749178689" sldId="291"/>
            <ac:picMk id="10" creationId="{B9AA1145-12AE-4EB5-B8A9-A09E2FA89864}"/>
          </ac:picMkLst>
        </pc:picChg>
        <pc:picChg chg="add mod">
          <ac:chgData name="Raz Bussani" userId="8d17d3cc158baf89" providerId="LiveId" clId="{C44756E7-DA6B-4EAC-B781-475695C43536}" dt="2021-12-27T00:16:06.034" v="707" actId="1076"/>
          <ac:picMkLst>
            <pc:docMk/>
            <pc:sldMk cId="3749178689" sldId="291"/>
            <ac:picMk id="12" creationId="{4A21A740-D4BE-4E30-8237-85F505F161CC}"/>
          </ac:picMkLst>
        </pc:picChg>
        <pc:picChg chg="add mod">
          <ac:chgData name="Raz Bussani" userId="8d17d3cc158baf89" providerId="LiveId" clId="{C44756E7-DA6B-4EAC-B781-475695C43536}" dt="2021-12-27T00:15:49.691" v="704" actId="1076"/>
          <ac:picMkLst>
            <pc:docMk/>
            <pc:sldMk cId="3749178689" sldId="291"/>
            <ac:picMk id="14" creationId="{DEAD127F-3468-4217-8832-1E8F7460E7E8}"/>
          </ac:picMkLst>
        </pc:picChg>
      </pc:sldChg>
      <pc:sldChg chg="addSp modSp mod">
        <pc:chgData name="Raz Bussani" userId="8d17d3cc158baf89" providerId="LiveId" clId="{C44756E7-DA6B-4EAC-B781-475695C43536}" dt="2021-12-27T00:20:19.405" v="736" actId="20577"/>
        <pc:sldMkLst>
          <pc:docMk/>
          <pc:sldMk cId="3486830319" sldId="292"/>
        </pc:sldMkLst>
        <pc:spChg chg="mod">
          <ac:chgData name="Raz Bussani" userId="8d17d3cc158baf89" providerId="LiveId" clId="{C44756E7-DA6B-4EAC-B781-475695C43536}" dt="2021-12-27T00:20:19.405" v="736" actId="20577"/>
          <ac:spMkLst>
            <pc:docMk/>
            <pc:sldMk cId="3486830319" sldId="292"/>
            <ac:spMk id="6" creationId="{00000000-0000-0000-0000-000000000000}"/>
          </ac:spMkLst>
        </pc:spChg>
        <pc:picChg chg="add mod">
          <ac:chgData name="Raz Bussani" userId="8d17d3cc158baf89" providerId="LiveId" clId="{C44756E7-DA6B-4EAC-B781-475695C43536}" dt="2021-12-27T00:16:59.674" v="711" actId="1076"/>
          <ac:picMkLst>
            <pc:docMk/>
            <pc:sldMk cId="3486830319" sldId="292"/>
            <ac:picMk id="10" creationId="{21DAB795-879B-41C4-947D-AF43EA8F58B5}"/>
          </ac:picMkLst>
        </pc:picChg>
        <pc:picChg chg="add mod">
          <ac:chgData name="Raz Bussani" userId="8d17d3cc158baf89" providerId="LiveId" clId="{C44756E7-DA6B-4EAC-B781-475695C43536}" dt="2021-12-27T00:19:19.795" v="715" actId="1076"/>
          <ac:picMkLst>
            <pc:docMk/>
            <pc:sldMk cId="3486830319" sldId="292"/>
            <ac:picMk id="12" creationId="{275DEE79-4BC8-4675-A4A2-58DF356226DA}"/>
          </ac:picMkLst>
        </pc:picChg>
        <pc:picChg chg="add mod">
          <ac:chgData name="Raz Bussani" userId="8d17d3cc158baf89" providerId="LiveId" clId="{C44756E7-DA6B-4EAC-B781-475695C43536}" dt="2021-12-27T00:19:47.363" v="717" actId="1076"/>
          <ac:picMkLst>
            <pc:docMk/>
            <pc:sldMk cId="3486830319" sldId="292"/>
            <ac:picMk id="14" creationId="{DD36A0BD-E80C-46D6-AC32-3F89B6CC4142}"/>
          </ac:picMkLst>
        </pc:picChg>
      </pc:sldChg>
      <pc:sldChg chg="addSp delSp modSp mod">
        <pc:chgData name="Raz Bussani" userId="8d17d3cc158baf89" providerId="LiveId" clId="{C44756E7-DA6B-4EAC-B781-475695C43536}" dt="2021-12-26T23:02:08.943" v="552" actId="14100"/>
        <pc:sldMkLst>
          <pc:docMk/>
          <pc:sldMk cId="2682728697" sldId="293"/>
        </pc:sldMkLst>
        <pc:spChg chg="mod">
          <ac:chgData name="Raz Bussani" userId="8d17d3cc158baf89" providerId="LiveId" clId="{C44756E7-DA6B-4EAC-B781-475695C43536}" dt="2021-12-26T23:02:08.943" v="552" actId="14100"/>
          <ac:spMkLst>
            <pc:docMk/>
            <pc:sldMk cId="2682728697" sldId="293"/>
            <ac:spMk id="6" creationId="{00000000-0000-0000-0000-000000000000}"/>
          </ac:spMkLst>
        </pc:spChg>
        <pc:picChg chg="del">
          <ac:chgData name="Raz Bussani" userId="8d17d3cc158baf89" providerId="LiveId" clId="{C44756E7-DA6B-4EAC-B781-475695C43536}" dt="2021-12-26T22:14:03.849" v="136" actId="478"/>
          <ac:picMkLst>
            <pc:docMk/>
            <pc:sldMk cId="2682728697" sldId="293"/>
            <ac:picMk id="7" creationId="{00000000-0000-0000-0000-000000000000}"/>
          </ac:picMkLst>
        </pc:picChg>
        <pc:picChg chg="add mod modCrop">
          <ac:chgData name="Raz Bussani" userId="8d17d3cc158baf89" providerId="LiveId" clId="{C44756E7-DA6B-4EAC-B781-475695C43536}" dt="2021-12-26T22:14:14.307" v="137" actId="1076"/>
          <ac:picMkLst>
            <pc:docMk/>
            <pc:sldMk cId="2682728697" sldId="293"/>
            <ac:picMk id="8" creationId="{65C05DC0-2402-41E6-AC97-3BC336F98D16}"/>
          </ac:picMkLst>
        </pc:picChg>
        <pc:picChg chg="del">
          <ac:chgData name="Raz Bussani" userId="8d17d3cc158baf89" providerId="LiveId" clId="{C44756E7-DA6B-4EAC-B781-475695C43536}" dt="2021-12-26T22:15:38.527" v="160" actId="478"/>
          <ac:picMkLst>
            <pc:docMk/>
            <pc:sldMk cId="2682728697" sldId="293"/>
            <ac:picMk id="10" creationId="{00000000-0000-0000-0000-000000000000}"/>
          </ac:picMkLst>
        </pc:picChg>
        <pc:picChg chg="del">
          <ac:chgData name="Raz Bussani" userId="8d17d3cc158baf89" providerId="LiveId" clId="{C44756E7-DA6B-4EAC-B781-475695C43536}" dt="2021-12-26T22:17:22.855" v="175" actId="478"/>
          <ac:picMkLst>
            <pc:docMk/>
            <pc:sldMk cId="2682728697" sldId="293"/>
            <ac:picMk id="11" creationId="{00000000-0000-0000-0000-000000000000}"/>
          </ac:picMkLst>
        </pc:picChg>
        <pc:picChg chg="del">
          <ac:chgData name="Raz Bussani" userId="8d17d3cc158baf89" providerId="LiveId" clId="{C44756E7-DA6B-4EAC-B781-475695C43536}" dt="2021-12-26T22:19:58.314" v="183" actId="478"/>
          <ac:picMkLst>
            <pc:docMk/>
            <pc:sldMk cId="2682728697" sldId="293"/>
            <ac:picMk id="12" creationId="{00000000-0000-0000-0000-000000000000}"/>
          </ac:picMkLst>
        </pc:picChg>
        <pc:picChg chg="del">
          <ac:chgData name="Raz Bussani" userId="8d17d3cc158baf89" providerId="LiveId" clId="{C44756E7-DA6B-4EAC-B781-475695C43536}" dt="2021-12-26T22:20:41.178" v="189" actId="478"/>
          <ac:picMkLst>
            <pc:docMk/>
            <pc:sldMk cId="2682728697" sldId="293"/>
            <ac:picMk id="13" creationId="{00000000-0000-0000-0000-000000000000}"/>
          </ac:picMkLst>
        </pc:picChg>
        <pc:picChg chg="add mod modCrop">
          <ac:chgData name="Raz Bussani" userId="8d17d3cc158baf89" providerId="LiveId" clId="{C44756E7-DA6B-4EAC-B781-475695C43536}" dt="2021-12-26T22:16:25.340" v="169" actId="14100"/>
          <ac:picMkLst>
            <pc:docMk/>
            <pc:sldMk cId="2682728697" sldId="293"/>
            <ac:picMk id="15" creationId="{40F96EB2-0D09-45EE-877B-4BC3D32B53C1}"/>
          </ac:picMkLst>
        </pc:picChg>
        <pc:picChg chg="add mod modCrop">
          <ac:chgData name="Raz Bussani" userId="8d17d3cc158baf89" providerId="LiveId" clId="{C44756E7-DA6B-4EAC-B781-475695C43536}" dt="2021-12-26T22:58:47.437" v="452"/>
          <ac:picMkLst>
            <pc:docMk/>
            <pc:sldMk cId="2682728697" sldId="293"/>
            <ac:picMk id="17" creationId="{FEE402BD-1C41-4F62-AA03-D9383817CCD2}"/>
          </ac:picMkLst>
        </pc:picChg>
        <pc:picChg chg="add mod modCrop">
          <ac:chgData name="Raz Bussani" userId="8d17d3cc158baf89" providerId="LiveId" clId="{C44756E7-DA6B-4EAC-B781-475695C43536}" dt="2021-12-26T22:20:02.843" v="184" actId="1076"/>
          <ac:picMkLst>
            <pc:docMk/>
            <pc:sldMk cId="2682728697" sldId="293"/>
            <ac:picMk id="19" creationId="{709375CD-6709-44DA-94E4-29D3F7BBA92B}"/>
          </ac:picMkLst>
        </pc:picChg>
        <pc:picChg chg="add mod modCrop">
          <ac:chgData name="Raz Bussani" userId="8d17d3cc158baf89" providerId="LiveId" clId="{C44756E7-DA6B-4EAC-B781-475695C43536}" dt="2021-12-26T22:22:59.716" v="197" actId="1038"/>
          <ac:picMkLst>
            <pc:docMk/>
            <pc:sldMk cId="2682728697" sldId="293"/>
            <ac:picMk id="21" creationId="{76A8CA9D-74F0-480F-839A-15D9E952FAD1}"/>
          </ac:picMkLst>
        </pc:picChg>
      </pc:sldChg>
      <pc:sldChg chg="addSp modSp mod">
        <pc:chgData name="Raz Bussani" userId="8d17d3cc158baf89" providerId="LiveId" clId="{C44756E7-DA6B-4EAC-B781-475695C43536}" dt="2021-12-27T00:06:49.682" v="686"/>
        <pc:sldMkLst>
          <pc:docMk/>
          <pc:sldMk cId="814667345" sldId="294"/>
        </pc:sldMkLst>
        <pc:picChg chg="add mod">
          <ac:chgData name="Raz Bussani" userId="8d17d3cc158baf89" providerId="LiveId" clId="{C44756E7-DA6B-4EAC-B781-475695C43536}" dt="2021-12-27T00:05:31.235" v="681" actId="1076"/>
          <ac:picMkLst>
            <pc:docMk/>
            <pc:sldMk cId="814667345" sldId="294"/>
            <ac:picMk id="10" creationId="{84874B2F-A1EC-4089-A214-E86F34A68873}"/>
          </ac:picMkLst>
        </pc:picChg>
        <pc:picChg chg="add mod">
          <ac:chgData name="Raz Bussani" userId="8d17d3cc158baf89" providerId="LiveId" clId="{C44756E7-DA6B-4EAC-B781-475695C43536}" dt="2021-12-27T00:05:53.937" v="683" actId="1076"/>
          <ac:picMkLst>
            <pc:docMk/>
            <pc:sldMk cId="814667345" sldId="294"/>
            <ac:picMk id="12" creationId="{7E73D54C-D2BA-4915-9F99-86C2147BE067}"/>
          </ac:picMkLst>
        </pc:picChg>
        <pc:picChg chg="add mod">
          <ac:chgData name="Raz Bussani" userId="8d17d3cc158baf89" providerId="LiveId" clId="{C44756E7-DA6B-4EAC-B781-475695C43536}" dt="2021-12-27T00:06:49.682" v="686"/>
          <ac:picMkLst>
            <pc:docMk/>
            <pc:sldMk cId="814667345" sldId="294"/>
            <ac:picMk id="14" creationId="{6C16FFFE-0D52-45E6-88A0-E724DF661D5B}"/>
          </ac:picMkLst>
        </pc:picChg>
      </pc:sldChg>
      <pc:sldChg chg="addSp delSp modSp mod">
        <pc:chgData name="Raz Bussani" userId="8d17d3cc158baf89" providerId="LiveId" clId="{C44756E7-DA6B-4EAC-B781-475695C43536}" dt="2021-12-26T22:47:22.570" v="264" actId="478"/>
        <pc:sldMkLst>
          <pc:docMk/>
          <pc:sldMk cId="3980422973" sldId="298"/>
        </pc:sldMkLst>
        <pc:spChg chg="del">
          <ac:chgData name="Raz Bussani" userId="8d17d3cc158baf89" providerId="LiveId" clId="{C44756E7-DA6B-4EAC-B781-475695C43536}" dt="2021-12-26T22:43:41.468" v="198" actId="478"/>
          <ac:spMkLst>
            <pc:docMk/>
            <pc:sldMk cId="3980422973" sldId="298"/>
            <ac:spMk id="2336" creationId="{00000000-0000-0000-0000-000000000000}"/>
          </ac:spMkLst>
        </pc:spChg>
        <pc:spChg chg="del">
          <ac:chgData name="Raz Bussani" userId="8d17d3cc158baf89" providerId="LiveId" clId="{C44756E7-DA6B-4EAC-B781-475695C43536}" dt="2021-12-26T22:43:44.457" v="199" actId="478"/>
          <ac:spMkLst>
            <pc:docMk/>
            <pc:sldMk cId="3980422973" sldId="298"/>
            <ac:spMk id="2338" creationId="{00000000-0000-0000-0000-000000000000}"/>
          </ac:spMkLst>
        </pc:spChg>
        <pc:picChg chg="add mod">
          <ac:chgData name="Raz Bussani" userId="8d17d3cc158baf89" providerId="LiveId" clId="{C44756E7-DA6B-4EAC-B781-475695C43536}" dt="2021-12-26T22:45:06.699" v="206" actId="1076"/>
          <ac:picMkLst>
            <pc:docMk/>
            <pc:sldMk cId="3980422973" sldId="298"/>
            <ac:picMk id="3" creationId="{7DFCAA72-FC0A-459F-B621-4A2D512E0D30}"/>
          </ac:picMkLst>
        </pc:picChg>
        <pc:picChg chg="add del mod">
          <ac:chgData name="Raz Bussani" userId="8d17d3cc158baf89" providerId="LiveId" clId="{C44756E7-DA6B-4EAC-B781-475695C43536}" dt="2021-12-26T22:47:22.570" v="264" actId="478"/>
          <ac:picMkLst>
            <pc:docMk/>
            <pc:sldMk cId="3980422973" sldId="298"/>
            <ac:picMk id="5" creationId="{B433EC32-855F-4CDA-953E-427016C61BBF}"/>
          </ac:picMkLst>
        </pc:picChg>
      </pc:sldChg>
      <pc:sldChg chg="delSp modSp add del mod modShow">
        <pc:chgData name="Raz Bussani" userId="8d17d3cc158baf89" providerId="LiveId" clId="{C44756E7-DA6B-4EAC-B781-475695C43536}" dt="2021-12-26T23:46:06.818" v="676" actId="47"/>
        <pc:sldMkLst>
          <pc:docMk/>
          <pc:sldMk cId="2241208157" sldId="299"/>
        </pc:sldMkLst>
        <pc:spChg chg="mod">
          <ac:chgData name="Raz Bussani" userId="8d17d3cc158baf89" providerId="LiveId" clId="{C44756E7-DA6B-4EAC-B781-475695C43536}" dt="2021-12-26T23:06:15.684" v="637" actId="20577"/>
          <ac:spMkLst>
            <pc:docMk/>
            <pc:sldMk cId="2241208157" sldId="299"/>
            <ac:spMk id="2849" creationId="{00000000-0000-0000-0000-000000000000}"/>
          </ac:spMkLst>
        </pc:spChg>
        <pc:spChg chg="mod">
          <ac:chgData name="Raz Bussani" userId="8d17d3cc158baf89" providerId="LiveId" clId="{C44756E7-DA6B-4EAC-B781-475695C43536}" dt="2021-12-26T23:06:04.766" v="629" actId="20577"/>
          <ac:spMkLst>
            <pc:docMk/>
            <pc:sldMk cId="2241208157" sldId="299"/>
            <ac:spMk id="2850" creationId="{00000000-0000-0000-0000-000000000000}"/>
          </ac:spMkLst>
        </pc:spChg>
        <pc:picChg chg="del">
          <ac:chgData name="Raz Bussani" userId="8d17d3cc158baf89" providerId="LiveId" clId="{C44756E7-DA6B-4EAC-B781-475695C43536}" dt="2021-12-26T23:06:21.618" v="638" actId="478"/>
          <ac:picMkLst>
            <pc:docMk/>
            <pc:sldMk cId="2241208157" sldId="299"/>
            <ac:picMk id="2" creationId="{00000000-0000-0000-0000-000000000000}"/>
          </ac:picMkLst>
        </pc:picChg>
        <pc:picChg chg="del">
          <ac:chgData name="Raz Bussani" userId="8d17d3cc158baf89" providerId="LiveId" clId="{C44756E7-DA6B-4EAC-B781-475695C43536}" dt="2021-12-26T23:06:24.507" v="639" actId="478"/>
          <ac:picMkLst>
            <pc:docMk/>
            <pc:sldMk cId="2241208157" sldId="299"/>
            <ac:picMk id="3" creationId="{00000000-0000-0000-0000-000000000000}"/>
          </ac:picMkLst>
        </pc:picChg>
        <pc:picChg chg="del">
          <ac:chgData name="Raz Bussani" userId="8d17d3cc158baf89" providerId="LiveId" clId="{C44756E7-DA6B-4EAC-B781-475695C43536}" dt="2021-12-26T23:06:26.672" v="640" actId="478"/>
          <ac:picMkLst>
            <pc:docMk/>
            <pc:sldMk cId="2241208157" sldId="299"/>
            <ac:picMk id="8" creationId="{55D6F039-2F8C-4D55-90E1-A188FC9A81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5"/>
        <p:cNvGrpSpPr/>
        <p:nvPr/>
      </p:nvGrpSpPr>
      <p:grpSpPr>
        <a:xfrm>
          <a:off x="0" y="0"/>
          <a:ext cx="0" cy="0"/>
          <a:chOff x="0" y="0"/>
          <a:chExt cx="0" cy="0"/>
        </a:xfrm>
      </p:grpSpPr>
      <p:sp>
        <p:nvSpPr>
          <p:cNvPr id="2536" name="Google Shape;2536;gbfbf6c41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7" name="Google Shape;2537;gbfbf6c41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68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3703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b2f7c811e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b2f7c811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299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b2f7c811e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b2f7c811e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3888404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476" y="734377"/>
            <a:ext cx="4825818" cy="4311468"/>
          </a:xfrm>
          <a:custGeom>
            <a:avLst/>
            <a:gdLst/>
            <a:ahLst/>
            <a:cxnLst/>
            <a:rect l="l" t="t" r="r" b="b"/>
            <a:pathLst>
              <a:path w="21600" h="21600" extrusionOk="0">
                <a:moveTo>
                  <a:pt x="0" y="1315"/>
                </a:moveTo>
                <a:lnTo>
                  <a:pt x="0" y="21600"/>
                </a:lnTo>
                <a:lnTo>
                  <a:pt x="17128" y="17544"/>
                </a:lnTo>
                <a:lnTo>
                  <a:pt x="20654" y="11770"/>
                </a:lnTo>
                <a:lnTo>
                  <a:pt x="18530" y="14144"/>
                </a:lnTo>
                <a:lnTo>
                  <a:pt x="21600" y="8115"/>
                </a:lnTo>
                <a:lnTo>
                  <a:pt x="9944" y="0"/>
                </a:lnTo>
                <a:close/>
              </a:path>
            </a:pathLst>
          </a:custGeom>
          <a:gradFill>
            <a:gsLst>
              <a:gs pos="0">
                <a:srgbClr val="FF6146">
                  <a:alpha val="80392"/>
                  <a:alpha val="62010"/>
                </a:srgbClr>
              </a:gs>
              <a:gs pos="100000">
                <a:srgbClr val="FFC801">
                  <a:alpha val="77647"/>
                  <a:alpha val="62010"/>
                </a:srgbClr>
              </a:gs>
            </a:gsLst>
            <a:lin ang="0"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 name="Google Shape;11;p2"/>
          <p:cNvSpPr/>
          <p:nvPr/>
        </p:nvSpPr>
        <p:spPr>
          <a:xfrm>
            <a:off x="-1" y="10000"/>
            <a:ext cx="844398" cy="5133510"/>
          </a:xfrm>
          <a:custGeom>
            <a:avLst/>
            <a:gdLst/>
            <a:ahLst/>
            <a:cxnLst/>
            <a:rect l="l" t="t" r="r" b="b"/>
            <a:pathLst>
              <a:path w="21600" h="21600" extrusionOk="0">
                <a:moveTo>
                  <a:pt x="21600" y="21600"/>
                </a:moveTo>
                <a:lnTo>
                  <a:pt x="0" y="21600"/>
                </a:lnTo>
                <a:lnTo>
                  <a:pt x="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 name="Google Shape;12;p2"/>
          <p:cNvSpPr/>
          <p:nvPr/>
        </p:nvSpPr>
        <p:spPr>
          <a:xfrm>
            <a:off x="-1" y="712470"/>
            <a:ext cx="4584384" cy="3867642"/>
          </a:xfrm>
          <a:custGeom>
            <a:avLst/>
            <a:gdLst/>
            <a:ahLst/>
            <a:cxnLst/>
            <a:rect l="l" t="t" r="r" b="b"/>
            <a:pathLst>
              <a:path w="21600" h="21600" extrusionOk="0">
                <a:moveTo>
                  <a:pt x="0" y="21600"/>
                </a:moveTo>
                <a:lnTo>
                  <a:pt x="0" y="3508"/>
                </a:lnTo>
                <a:lnTo>
                  <a:pt x="6395" y="0"/>
                </a:lnTo>
                <a:lnTo>
                  <a:pt x="21600" y="6993"/>
                </a:lnTo>
                <a:lnTo>
                  <a:pt x="17689" y="19398"/>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 name="Google Shape;13;p2"/>
          <p:cNvSpPr/>
          <p:nvPr/>
        </p:nvSpPr>
        <p:spPr>
          <a:xfrm>
            <a:off x="7592854" y="0"/>
            <a:ext cx="1551150" cy="929664"/>
          </a:xfrm>
          <a:custGeom>
            <a:avLst/>
            <a:gdLst/>
            <a:ahLst/>
            <a:cxnLst/>
            <a:rect l="l" t="t" r="r" b="b"/>
            <a:pathLst>
              <a:path w="21600" h="21600" extrusionOk="0">
                <a:moveTo>
                  <a:pt x="21600" y="0"/>
                </a:moveTo>
                <a:lnTo>
                  <a:pt x="21600" y="21600"/>
                </a:lnTo>
                <a:lnTo>
                  <a:pt x="5677" y="13378"/>
                </a:lnTo>
                <a:lnTo>
                  <a:pt x="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 name="Google Shape;14;p2"/>
          <p:cNvSpPr/>
          <p:nvPr/>
        </p:nvSpPr>
        <p:spPr>
          <a:xfrm>
            <a:off x="7155666" y="4163377"/>
            <a:ext cx="1699758" cy="980100"/>
          </a:xfrm>
          <a:custGeom>
            <a:avLst/>
            <a:gdLst/>
            <a:ahLst/>
            <a:cxnLst/>
            <a:rect l="l" t="t" r="r" b="b"/>
            <a:pathLst>
              <a:path w="21600" h="21600" extrusionOk="0">
                <a:moveTo>
                  <a:pt x="0" y="21600"/>
                </a:moveTo>
                <a:lnTo>
                  <a:pt x="6101"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 name="Google Shape;15;p2"/>
          <p:cNvSpPr/>
          <p:nvPr/>
        </p:nvSpPr>
        <p:spPr>
          <a:xfrm>
            <a:off x="7635726" y="4243388"/>
            <a:ext cx="1508274" cy="900126"/>
          </a:xfrm>
          <a:custGeom>
            <a:avLst/>
            <a:gdLst/>
            <a:ahLst/>
            <a:cxnLst/>
            <a:rect l="l" t="t" r="r" b="b"/>
            <a:pathLst>
              <a:path w="21600" h="21600" extrusionOk="0">
                <a:moveTo>
                  <a:pt x="21600" y="21600"/>
                </a:moveTo>
                <a:lnTo>
                  <a:pt x="0" y="21600"/>
                </a:lnTo>
                <a:lnTo>
                  <a:pt x="21600" y="0"/>
                </a:lnTo>
                <a:close/>
              </a:path>
            </a:pathLst>
          </a:custGeom>
          <a:solidFill>
            <a:srgbClr val="0B0D18">
              <a:alpha val="6201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 name="Google Shape;16;p2"/>
          <p:cNvSpPr/>
          <p:nvPr/>
        </p:nvSpPr>
        <p:spPr>
          <a:xfrm>
            <a:off x="-2" y="4048124"/>
            <a:ext cx="1107756" cy="783432"/>
          </a:xfrm>
          <a:custGeom>
            <a:avLst/>
            <a:gdLst/>
            <a:ahLst/>
            <a:cxnLst/>
            <a:rect l="l" t="t" r="r" b="b"/>
            <a:pathLst>
              <a:path w="21600" h="21600" extrusionOk="0">
                <a:moveTo>
                  <a:pt x="0" y="20234"/>
                </a:moveTo>
                <a:lnTo>
                  <a:pt x="0" y="21600"/>
                </a:lnTo>
                <a:lnTo>
                  <a:pt x="21600"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 name="Google Shape;17;p2"/>
          <p:cNvSpPr/>
          <p:nvPr/>
        </p:nvSpPr>
        <p:spPr>
          <a:xfrm>
            <a:off x="-2" y="4342923"/>
            <a:ext cx="1047276" cy="752490"/>
          </a:xfrm>
          <a:custGeom>
            <a:avLst/>
            <a:gdLst/>
            <a:ahLst/>
            <a:cxnLst/>
            <a:rect l="l" t="t" r="r" b="b"/>
            <a:pathLst>
              <a:path w="21600" h="21600" extrusionOk="0">
                <a:moveTo>
                  <a:pt x="0" y="19563"/>
                </a:moveTo>
                <a:lnTo>
                  <a:pt x="0"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 name="Google Shape;18;p2"/>
          <p:cNvSpPr/>
          <p:nvPr/>
        </p:nvSpPr>
        <p:spPr>
          <a:xfrm>
            <a:off x="-1" y="3853337"/>
            <a:ext cx="1089180" cy="791532"/>
          </a:xfrm>
          <a:custGeom>
            <a:avLst/>
            <a:gdLst/>
            <a:ahLst/>
            <a:cxnLst/>
            <a:rect l="l" t="t" r="r" b="b"/>
            <a:pathLst>
              <a:path w="21600" h="21600" extrusionOk="0">
                <a:moveTo>
                  <a:pt x="0" y="19131"/>
                </a:moveTo>
                <a:lnTo>
                  <a:pt x="0"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 name="Google Shape;19;p2"/>
          <p:cNvSpPr/>
          <p:nvPr/>
        </p:nvSpPr>
        <p:spPr>
          <a:xfrm>
            <a:off x="475" y="3951921"/>
            <a:ext cx="816318" cy="585306"/>
          </a:xfrm>
          <a:custGeom>
            <a:avLst/>
            <a:gdLst/>
            <a:ahLst/>
            <a:cxnLst/>
            <a:rect l="l" t="t" r="r" b="b"/>
            <a:pathLst>
              <a:path w="21600" h="21600" extrusionOk="0">
                <a:moveTo>
                  <a:pt x="21600" y="0"/>
                </a:moveTo>
                <a:lnTo>
                  <a:pt x="0" y="18911"/>
                </a:lnTo>
                <a:lnTo>
                  <a:pt x="0"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 name="Google Shape;20;p2"/>
          <p:cNvSpPr/>
          <p:nvPr/>
        </p:nvSpPr>
        <p:spPr>
          <a:xfrm>
            <a:off x="-1" y="4626292"/>
            <a:ext cx="333828" cy="250992"/>
          </a:xfrm>
          <a:custGeom>
            <a:avLst/>
            <a:gdLst/>
            <a:ahLst/>
            <a:cxnLst/>
            <a:rect l="l" t="t" r="r" b="b"/>
            <a:pathLst>
              <a:path w="21600" h="21600" extrusionOk="0">
                <a:moveTo>
                  <a:pt x="0" y="17829"/>
                </a:moveTo>
                <a:lnTo>
                  <a:pt x="0"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 name="Google Shape;21;p2"/>
          <p:cNvSpPr/>
          <p:nvPr/>
        </p:nvSpPr>
        <p:spPr>
          <a:xfrm>
            <a:off x="188593" y="4570094"/>
            <a:ext cx="868698" cy="573426"/>
          </a:xfrm>
          <a:custGeom>
            <a:avLst/>
            <a:gdLst/>
            <a:ahLst/>
            <a:cxnLst/>
            <a:rect l="l" t="t" r="r" b="b"/>
            <a:pathLst>
              <a:path w="21600" h="21600" extrusionOk="0">
                <a:moveTo>
                  <a:pt x="0" y="21600"/>
                </a:moveTo>
                <a:lnTo>
                  <a:pt x="995" y="21600"/>
                </a:lnTo>
                <a:lnTo>
                  <a:pt x="21600"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 name="Google Shape;22;p2"/>
          <p:cNvSpPr/>
          <p:nvPr/>
        </p:nvSpPr>
        <p:spPr>
          <a:xfrm>
            <a:off x="293845" y="4740592"/>
            <a:ext cx="611010" cy="402894"/>
          </a:xfrm>
          <a:custGeom>
            <a:avLst/>
            <a:gdLst/>
            <a:ahLst/>
            <a:cxnLst/>
            <a:rect l="l" t="t" r="r" b="b"/>
            <a:pathLst>
              <a:path w="21600" h="21600" extrusionOk="0">
                <a:moveTo>
                  <a:pt x="21600" y="0"/>
                </a:moveTo>
                <a:lnTo>
                  <a:pt x="0" y="21600"/>
                </a:lnTo>
                <a:lnTo>
                  <a:pt x="1532" y="2160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3" name="Google Shape;23;p2"/>
          <p:cNvSpPr/>
          <p:nvPr/>
        </p:nvSpPr>
        <p:spPr>
          <a:xfrm>
            <a:off x="43813" y="4886800"/>
            <a:ext cx="445284" cy="256716"/>
          </a:xfrm>
          <a:custGeom>
            <a:avLst/>
            <a:gdLst/>
            <a:ahLst/>
            <a:cxnLst/>
            <a:rect l="l" t="t" r="r" b="b"/>
            <a:pathLst>
              <a:path w="21600" h="21600" extrusionOk="0">
                <a:moveTo>
                  <a:pt x="0" y="21600"/>
                </a:moveTo>
                <a:lnTo>
                  <a:pt x="6099" y="21600"/>
                </a:lnTo>
                <a:lnTo>
                  <a:pt x="21600"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4" name="Google Shape;24;p2"/>
          <p:cNvSpPr/>
          <p:nvPr/>
        </p:nvSpPr>
        <p:spPr>
          <a:xfrm>
            <a:off x="-2" y="3945254"/>
            <a:ext cx="1460160" cy="1026810"/>
          </a:xfrm>
          <a:custGeom>
            <a:avLst/>
            <a:gdLst/>
            <a:ahLst/>
            <a:cxnLst/>
            <a:rect l="l" t="t" r="r" b="b"/>
            <a:pathLst>
              <a:path w="21600" h="21600" extrusionOk="0">
                <a:moveTo>
                  <a:pt x="0" y="20458"/>
                </a:moveTo>
                <a:lnTo>
                  <a:pt x="0" y="21600"/>
                </a:lnTo>
                <a:lnTo>
                  <a:pt x="21600"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 name="Google Shape;25;p2"/>
          <p:cNvSpPr/>
          <p:nvPr/>
        </p:nvSpPr>
        <p:spPr>
          <a:xfrm>
            <a:off x="8547257" y="-2"/>
            <a:ext cx="561492" cy="355266"/>
          </a:xfrm>
          <a:custGeom>
            <a:avLst/>
            <a:gdLst/>
            <a:ahLst/>
            <a:cxnLst/>
            <a:rect l="l" t="t" r="r" b="b"/>
            <a:pathLst>
              <a:path w="21600" h="21600" extrusionOk="0">
                <a:moveTo>
                  <a:pt x="0" y="21600"/>
                </a:moveTo>
                <a:lnTo>
                  <a:pt x="21600" y="0"/>
                </a:lnTo>
                <a:lnTo>
                  <a:pt x="19182"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6" name="Google Shape;26;p2"/>
          <p:cNvSpPr/>
          <p:nvPr/>
        </p:nvSpPr>
        <p:spPr>
          <a:xfrm>
            <a:off x="7209472" y="-2"/>
            <a:ext cx="1714014" cy="1120608"/>
          </a:xfrm>
          <a:custGeom>
            <a:avLst/>
            <a:gdLst/>
            <a:ahLst/>
            <a:cxnLst/>
            <a:rect l="l" t="t" r="r" b="b"/>
            <a:pathLst>
              <a:path w="21600" h="21600" extrusionOk="0">
                <a:moveTo>
                  <a:pt x="0" y="21600"/>
                </a:moveTo>
                <a:lnTo>
                  <a:pt x="21600" y="0"/>
                </a:lnTo>
                <a:lnTo>
                  <a:pt x="20448"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7" name="Google Shape;27;p2"/>
          <p:cNvSpPr/>
          <p:nvPr/>
        </p:nvSpPr>
        <p:spPr>
          <a:xfrm>
            <a:off x="7199947" y="-1"/>
            <a:ext cx="782460" cy="454842"/>
          </a:xfrm>
          <a:custGeom>
            <a:avLst/>
            <a:gdLst/>
            <a:ahLst/>
            <a:cxnLst/>
            <a:rect l="l" t="t" r="r" b="b"/>
            <a:pathLst>
              <a:path w="21600" h="21600" extrusionOk="0">
                <a:moveTo>
                  <a:pt x="16262" y="0"/>
                </a:moveTo>
                <a:lnTo>
                  <a:pt x="0"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8" name="Google Shape;28;p2"/>
          <p:cNvSpPr/>
          <p:nvPr/>
        </p:nvSpPr>
        <p:spPr>
          <a:xfrm>
            <a:off x="8238172" y="65244"/>
            <a:ext cx="905850" cy="637686"/>
          </a:xfrm>
          <a:custGeom>
            <a:avLst/>
            <a:gdLst/>
            <a:ahLst/>
            <a:cxnLst/>
            <a:rect l="l" t="t" r="r" b="b"/>
            <a:pathLst>
              <a:path w="21600" h="21600" extrusionOk="0">
                <a:moveTo>
                  <a:pt x="21600" y="1920"/>
                </a:moveTo>
                <a:lnTo>
                  <a:pt x="21600" y="0"/>
                </a:lnTo>
                <a:lnTo>
                  <a:pt x="0"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9" name="Google Shape;29;p2"/>
          <p:cNvSpPr/>
          <p:nvPr/>
        </p:nvSpPr>
        <p:spPr>
          <a:xfrm>
            <a:off x="7732870" y="-1"/>
            <a:ext cx="1080594" cy="681048"/>
          </a:xfrm>
          <a:custGeom>
            <a:avLst/>
            <a:gdLst/>
            <a:ahLst/>
            <a:cxnLst/>
            <a:rect l="l" t="t" r="r" b="b"/>
            <a:pathLst>
              <a:path w="21600" h="21600" extrusionOk="0">
                <a:moveTo>
                  <a:pt x="21600" y="0"/>
                </a:moveTo>
                <a:lnTo>
                  <a:pt x="19030" y="0"/>
                </a:lnTo>
                <a:lnTo>
                  <a:pt x="0"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0" name="Google Shape;30;p2"/>
          <p:cNvSpPr/>
          <p:nvPr/>
        </p:nvSpPr>
        <p:spPr>
          <a:xfrm>
            <a:off x="8116251" y="234313"/>
            <a:ext cx="1027728" cy="731538"/>
          </a:xfrm>
          <a:custGeom>
            <a:avLst/>
            <a:gdLst/>
            <a:ahLst/>
            <a:cxnLst/>
            <a:rect l="l" t="t" r="r" b="b"/>
            <a:pathLst>
              <a:path w="21600" h="21600" extrusionOk="0">
                <a:moveTo>
                  <a:pt x="0" y="21600"/>
                </a:moveTo>
                <a:lnTo>
                  <a:pt x="21600" y="2377"/>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1" name="Google Shape;31;p2"/>
          <p:cNvSpPr/>
          <p:nvPr/>
        </p:nvSpPr>
        <p:spPr>
          <a:xfrm>
            <a:off x="8783001" y="741520"/>
            <a:ext cx="360990" cy="251478"/>
          </a:xfrm>
          <a:custGeom>
            <a:avLst/>
            <a:gdLst/>
            <a:ahLst/>
            <a:cxnLst/>
            <a:rect l="l" t="t" r="r" b="b"/>
            <a:pathLst>
              <a:path w="21600" h="21600" extrusionOk="0">
                <a:moveTo>
                  <a:pt x="21600" y="1514"/>
                </a:moveTo>
                <a:lnTo>
                  <a:pt x="21600" y="0"/>
                </a:lnTo>
                <a:lnTo>
                  <a:pt x="0"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2" name="Google Shape;32;p2"/>
          <p:cNvSpPr/>
          <p:nvPr/>
        </p:nvSpPr>
        <p:spPr>
          <a:xfrm>
            <a:off x="7926228" y="-1"/>
            <a:ext cx="173826" cy="112860"/>
          </a:xfrm>
          <a:custGeom>
            <a:avLst/>
            <a:gdLst/>
            <a:ahLst/>
            <a:cxnLst/>
            <a:rect l="l" t="t" r="r" b="b"/>
            <a:pathLst>
              <a:path w="21600" h="21600" extrusionOk="0">
                <a:moveTo>
                  <a:pt x="0" y="21600"/>
                </a:moveTo>
                <a:lnTo>
                  <a:pt x="21600" y="0"/>
                </a:lnTo>
                <a:lnTo>
                  <a:pt x="20061"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3" name="Google Shape;33;p2"/>
          <p:cNvSpPr/>
          <p:nvPr/>
        </p:nvSpPr>
        <p:spPr>
          <a:xfrm>
            <a:off x="7222331" y="-2"/>
            <a:ext cx="1309662" cy="849150"/>
          </a:xfrm>
          <a:custGeom>
            <a:avLst/>
            <a:gdLst/>
            <a:ahLst/>
            <a:cxnLst/>
            <a:rect l="l" t="t" r="r" b="b"/>
            <a:pathLst>
              <a:path w="21600" h="21600" extrusionOk="0">
                <a:moveTo>
                  <a:pt x="0" y="21600"/>
                </a:moveTo>
                <a:lnTo>
                  <a:pt x="21600" y="0"/>
                </a:lnTo>
                <a:lnTo>
                  <a:pt x="20092"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4" name="Google Shape;34;p2"/>
          <p:cNvSpPr/>
          <p:nvPr/>
        </p:nvSpPr>
        <p:spPr>
          <a:xfrm>
            <a:off x="7729537" y="-2"/>
            <a:ext cx="507222" cy="328158"/>
          </a:xfrm>
          <a:custGeom>
            <a:avLst/>
            <a:gdLst/>
            <a:ahLst/>
            <a:cxnLst/>
            <a:rect l="l" t="t" r="r" b="b"/>
            <a:pathLst>
              <a:path w="21600" h="21600" extrusionOk="0">
                <a:moveTo>
                  <a:pt x="0" y="21600"/>
                </a:moveTo>
                <a:lnTo>
                  <a:pt x="21600" y="0"/>
                </a:lnTo>
                <a:lnTo>
                  <a:pt x="20586"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nvGrpSpPr>
          <p:cNvPr id="35" name="Google Shape;35;p2"/>
          <p:cNvGrpSpPr/>
          <p:nvPr/>
        </p:nvGrpSpPr>
        <p:grpSpPr>
          <a:xfrm>
            <a:off x="6677976" y="4591049"/>
            <a:ext cx="872008" cy="585306"/>
            <a:chOff x="6677976" y="4591049"/>
            <a:chExt cx="872008" cy="585306"/>
          </a:xfrm>
        </p:grpSpPr>
        <p:sp>
          <p:nvSpPr>
            <p:cNvPr id="36" name="Google Shape;36;p2"/>
            <p:cNvSpPr/>
            <p:nvPr/>
          </p:nvSpPr>
          <p:spPr>
            <a:xfrm>
              <a:off x="6780370" y="510349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7" name="Google Shape;37;p2"/>
            <p:cNvSpPr/>
            <p:nvPr/>
          </p:nvSpPr>
          <p:spPr>
            <a:xfrm>
              <a:off x="6746556" y="504872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8" name="Google Shape;38;p2"/>
            <p:cNvSpPr/>
            <p:nvPr/>
          </p:nvSpPr>
          <p:spPr>
            <a:xfrm>
              <a:off x="6712267" y="4994433"/>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9" name="Google Shape;39;p2"/>
            <p:cNvSpPr/>
            <p:nvPr/>
          </p:nvSpPr>
          <p:spPr>
            <a:xfrm>
              <a:off x="6677976" y="493966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0" name="Google Shape;40;p2"/>
            <p:cNvSpPr/>
            <p:nvPr/>
          </p:nvSpPr>
          <p:spPr>
            <a:xfrm>
              <a:off x="6865143" y="5125879"/>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1" name="Google Shape;41;p2"/>
            <p:cNvSpPr/>
            <p:nvPr/>
          </p:nvSpPr>
          <p:spPr>
            <a:xfrm>
              <a:off x="6831329" y="5071586"/>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2" name="Google Shape;42;p2"/>
            <p:cNvSpPr/>
            <p:nvPr/>
          </p:nvSpPr>
          <p:spPr>
            <a:xfrm>
              <a:off x="6797038" y="501729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3" name="Google Shape;43;p2"/>
            <p:cNvSpPr/>
            <p:nvPr/>
          </p:nvSpPr>
          <p:spPr>
            <a:xfrm>
              <a:off x="6762749" y="496252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4" name="Google Shape;44;p2"/>
            <p:cNvSpPr/>
            <p:nvPr/>
          </p:nvSpPr>
          <p:spPr>
            <a:xfrm>
              <a:off x="6728935" y="4908232"/>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5" name="Google Shape;45;p2"/>
            <p:cNvSpPr/>
            <p:nvPr/>
          </p:nvSpPr>
          <p:spPr>
            <a:xfrm>
              <a:off x="6916101" y="5094445"/>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6" name="Google Shape;46;p2"/>
            <p:cNvSpPr/>
            <p:nvPr/>
          </p:nvSpPr>
          <p:spPr>
            <a:xfrm>
              <a:off x="6881812" y="5039677"/>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7" name="Google Shape;47;p2"/>
            <p:cNvSpPr/>
            <p:nvPr/>
          </p:nvSpPr>
          <p:spPr>
            <a:xfrm>
              <a:off x="6847522" y="498538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8" name="Google Shape;48;p2"/>
            <p:cNvSpPr/>
            <p:nvPr/>
          </p:nvSpPr>
          <p:spPr>
            <a:xfrm>
              <a:off x="6813231" y="4931092"/>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49" name="Google Shape;49;p2"/>
            <p:cNvSpPr/>
            <p:nvPr/>
          </p:nvSpPr>
          <p:spPr>
            <a:xfrm>
              <a:off x="6779418" y="487632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0" name="Google Shape;50;p2"/>
            <p:cNvSpPr/>
            <p:nvPr/>
          </p:nvSpPr>
          <p:spPr>
            <a:xfrm>
              <a:off x="7000874" y="5117306"/>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1" name="Google Shape;51;p2"/>
            <p:cNvSpPr/>
            <p:nvPr/>
          </p:nvSpPr>
          <p:spPr>
            <a:xfrm>
              <a:off x="6966584" y="5062538"/>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2" name="Google Shape;52;p2"/>
            <p:cNvSpPr/>
            <p:nvPr/>
          </p:nvSpPr>
          <p:spPr>
            <a:xfrm>
              <a:off x="6932293" y="500824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3" name="Google Shape;53;p2"/>
            <p:cNvSpPr/>
            <p:nvPr/>
          </p:nvSpPr>
          <p:spPr>
            <a:xfrm>
              <a:off x="6898004" y="495347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4" name="Google Shape;54;p2"/>
            <p:cNvSpPr/>
            <p:nvPr/>
          </p:nvSpPr>
          <p:spPr>
            <a:xfrm>
              <a:off x="6864190" y="4899183"/>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5" name="Google Shape;55;p2"/>
            <p:cNvSpPr/>
            <p:nvPr/>
          </p:nvSpPr>
          <p:spPr>
            <a:xfrm>
              <a:off x="6829900" y="4844891"/>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6" name="Google Shape;56;p2"/>
            <p:cNvSpPr/>
            <p:nvPr/>
          </p:nvSpPr>
          <p:spPr>
            <a:xfrm>
              <a:off x="7085647" y="5139689"/>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7" name="Google Shape;57;p2"/>
            <p:cNvSpPr/>
            <p:nvPr/>
          </p:nvSpPr>
          <p:spPr>
            <a:xfrm>
              <a:off x="7051356" y="5085397"/>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8" name="Google Shape;58;p2"/>
            <p:cNvSpPr/>
            <p:nvPr/>
          </p:nvSpPr>
          <p:spPr>
            <a:xfrm>
              <a:off x="7017067" y="503110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59" name="Google Shape;59;p2"/>
            <p:cNvSpPr/>
            <p:nvPr/>
          </p:nvSpPr>
          <p:spPr>
            <a:xfrm>
              <a:off x="6982776" y="4976336"/>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0" name="Google Shape;60;p2"/>
            <p:cNvSpPr/>
            <p:nvPr/>
          </p:nvSpPr>
          <p:spPr>
            <a:xfrm>
              <a:off x="6948962" y="4922044"/>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1" name="Google Shape;61;p2"/>
            <p:cNvSpPr/>
            <p:nvPr/>
          </p:nvSpPr>
          <p:spPr>
            <a:xfrm>
              <a:off x="6914673" y="486727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2" name="Google Shape;62;p2"/>
            <p:cNvSpPr/>
            <p:nvPr/>
          </p:nvSpPr>
          <p:spPr>
            <a:xfrm>
              <a:off x="6880382" y="4812982"/>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3" name="Google Shape;63;p2"/>
            <p:cNvSpPr/>
            <p:nvPr/>
          </p:nvSpPr>
          <p:spPr>
            <a:xfrm>
              <a:off x="7136129" y="5108257"/>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4" name="Google Shape;64;p2"/>
            <p:cNvSpPr/>
            <p:nvPr/>
          </p:nvSpPr>
          <p:spPr>
            <a:xfrm>
              <a:off x="7101838" y="5053488"/>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5" name="Google Shape;65;p2"/>
            <p:cNvSpPr/>
            <p:nvPr/>
          </p:nvSpPr>
          <p:spPr>
            <a:xfrm>
              <a:off x="7067549" y="499919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6" name="Google Shape;66;p2"/>
            <p:cNvSpPr/>
            <p:nvPr/>
          </p:nvSpPr>
          <p:spPr>
            <a:xfrm>
              <a:off x="7033735" y="4944904"/>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7" name="Google Shape;67;p2"/>
            <p:cNvSpPr/>
            <p:nvPr/>
          </p:nvSpPr>
          <p:spPr>
            <a:xfrm>
              <a:off x="6999445" y="489013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8" name="Google Shape;68;p2"/>
            <p:cNvSpPr/>
            <p:nvPr/>
          </p:nvSpPr>
          <p:spPr>
            <a:xfrm>
              <a:off x="6965155" y="4835842"/>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9" name="Google Shape;69;p2"/>
            <p:cNvSpPr/>
            <p:nvPr/>
          </p:nvSpPr>
          <p:spPr>
            <a:xfrm>
              <a:off x="6930865" y="478107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0" name="Google Shape;70;p2"/>
            <p:cNvSpPr/>
            <p:nvPr/>
          </p:nvSpPr>
          <p:spPr>
            <a:xfrm>
              <a:off x="7220901" y="5130641"/>
              <a:ext cx="41904" cy="37152"/>
            </a:xfrm>
            <a:custGeom>
              <a:avLst/>
              <a:gdLst/>
              <a:ahLst/>
              <a:cxnLst/>
              <a:rect l="l" t="t" r="r" b="b"/>
              <a:pathLst>
                <a:path w="21600" h="21600" extrusionOk="0">
                  <a:moveTo>
                    <a:pt x="10309" y="0"/>
                  </a:moveTo>
                  <a:lnTo>
                    <a:pt x="0" y="21600"/>
                  </a:lnTo>
                  <a:lnTo>
                    <a:pt x="21600" y="20215"/>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1" name="Google Shape;71;p2"/>
            <p:cNvSpPr/>
            <p:nvPr/>
          </p:nvSpPr>
          <p:spPr>
            <a:xfrm>
              <a:off x="7186612" y="5076349"/>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2" name="Google Shape;72;p2"/>
            <p:cNvSpPr/>
            <p:nvPr/>
          </p:nvSpPr>
          <p:spPr>
            <a:xfrm>
              <a:off x="7152322" y="5022056"/>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3" name="Google Shape;73;p2"/>
            <p:cNvSpPr/>
            <p:nvPr/>
          </p:nvSpPr>
          <p:spPr>
            <a:xfrm>
              <a:off x="7118507" y="4967288"/>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4" name="Google Shape;74;p2"/>
            <p:cNvSpPr/>
            <p:nvPr/>
          </p:nvSpPr>
          <p:spPr>
            <a:xfrm>
              <a:off x="7084218" y="491299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5" name="Google Shape;75;p2"/>
            <p:cNvSpPr/>
            <p:nvPr/>
          </p:nvSpPr>
          <p:spPr>
            <a:xfrm>
              <a:off x="7049928" y="4858702"/>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6" name="Google Shape;76;p2"/>
            <p:cNvSpPr/>
            <p:nvPr/>
          </p:nvSpPr>
          <p:spPr>
            <a:xfrm>
              <a:off x="7015637" y="480393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7" name="Google Shape;77;p2"/>
            <p:cNvSpPr/>
            <p:nvPr/>
          </p:nvSpPr>
          <p:spPr>
            <a:xfrm>
              <a:off x="6981824" y="4749641"/>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8" name="Google Shape;78;p2"/>
            <p:cNvSpPr/>
            <p:nvPr/>
          </p:nvSpPr>
          <p:spPr>
            <a:xfrm>
              <a:off x="7271384" y="5099208"/>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79" name="Google Shape;79;p2"/>
            <p:cNvSpPr/>
            <p:nvPr/>
          </p:nvSpPr>
          <p:spPr>
            <a:xfrm>
              <a:off x="7237093" y="5044916"/>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0" name="Google Shape;80;p2"/>
            <p:cNvSpPr/>
            <p:nvPr/>
          </p:nvSpPr>
          <p:spPr>
            <a:xfrm>
              <a:off x="7202804" y="4990147"/>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1" name="Google Shape;81;p2"/>
            <p:cNvSpPr/>
            <p:nvPr/>
          </p:nvSpPr>
          <p:spPr>
            <a:xfrm>
              <a:off x="7168990" y="493585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2" name="Google Shape;82;p2"/>
            <p:cNvSpPr/>
            <p:nvPr/>
          </p:nvSpPr>
          <p:spPr>
            <a:xfrm>
              <a:off x="7134700" y="4881086"/>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3" name="Google Shape;83;p2"/>
            <p:cNvSpPr/>
            <p:nvPr/>
          </p:nvSpPr>
          <p:spPr>
            <a:xfrm>
              <a:off x="7100410" y="482679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4" name="Google Shape;84;p2"/>
            <p:cNvSpPr/>
            <p:nvPr/>
          </p:nvSpPr>
          <p:spPr>
            <a:xfrm>
              <a:off x="7066597" y="4772501"/>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5" name="Google Shape;85;p2"/>
            <p:cNvSpPr/>
            <p:nvPr/>
          </p:nvSpPr>
          <p:spPr>
            <a:xfrm>
              <a:off x="7032306" y="4717732"/>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6" name="Google Shape;86;p2"/>
            <p:cNvSpPr/>
            <p:nvPr/>
          </p:nvSpPr>
          <p:spPr>
            <a:xfrm>
              <a:off x="7356156" y="5122069"/>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7" name="Google Shape;87;p2"/>
            <p:cNvSpPr/>
            <p:nvPr/>
          </p:nvSpPr>
          <p:spPr>
            <a:xfrm>
              <a:off x="7321867" y="5067300"/>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8" name="Google Shape;88;p2"/>
            <p:cNvSpPr/>
            <p:nvPr/>
          </p:nvSpPr>
          <p:spPr>
            <a:xfrm>
              <a:off x="7287576" y="5013007"/>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89" name="Google Shape;89;p2"/>
            <p:cNvSpPr/>
            <p:nvPr/>
          </p:nvSpPr>
          <p:spPr>
            <a:xfrm>
              <a:off x="7253762" y="4958714"/>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0" name="Google Shape;90;p2"/>
            <p:cNvSpPr/>
            <p:nvPr/>
          </p:nvSpPr>
          <p:spPr>
            <a:xfrm>
              <a:off x="7219473" y="490394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1" name="Google Shape;91;p2"/>
            <p:cNvSpPr/>
            <p:nvPr/>
          </p:nvSpPr>
          <p:spPr>
            <a:xfrm>
              <a:off x="7185182" y="4849653"/>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2" name="Google Shape;92;p2"/>
            <p:cNvSpPr/>
            <p:nvPr/>
          </p:nvSpPr>
          <p:spPr>
            <a:xfrm>
              <a:off x="7151368" y="4794884"/>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3" name="Google Shape;93;p2"/>
            <p:cNvSpPr/>
            <p:nvPr/>
          </p:nvSpPr>
          <p:spPr>
            <a:xfrm>
              <a:off x="7117079" y="4740593"/>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4" name="Google Shape;94;p2"/>
            <p:cNvSpPr/>
            <p:nvPr/>
          </p:nvSpPr>
          <p:spPr>
            <a:xfrm>
              <a:off x="7082788" y="4686299"/>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5" name="Google Shape;95;p2"/>
            <p:cNvSpPr/>
            <p:nvPr/>
          </p:nvSpPr>
          <p:spPr>
            <a:xfrm>
              <a:off x="7406638" y="5090160"/>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6" name="Google Shape;96;p2"/>
            <p:cNvSpPr/>
            <p:nvPr/>
          </p:nvSpPr>
          <p:spPr>
            <a:xfrm>
              <a:off x="7372349" y="5035867"/>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7" name="Google Shape;97;p2"/>
            <p:cNvSpPr/>
            <p:nvPr/>
          </p:nvSpPr>
          <p:spPr>
            <a:xfrm>
              <a:off x="7338535" y="4981099"/>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8" name="Google Shape;98;p2"/>
            <p:cNvSpPr/>
            <p:nvPr/>
          </p:nvSpPr>
          <p:spPr>
            <a:xfrm>
              <a:off x="7304245" y="4926806"/>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 name="Google Shape;99;p2"/>
            <p:cNvSpPr/>
            <p:nvPr/>
          </p:nvSpPr>
          <p:spPr>
            <a:xfrm>
              <a:off x="7269955" y="4872513"/>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 name="Google Shape;100;p2"/>
            <p:cNvSpPr/>
            <p:nvPr/>
          </p:nvSpPr>
          <p:spPr>
            <a:xfrm>
              <a:off x="7235665" y="481774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 name="Google Shape;101;p2"/>
            <p:cNvSpPr/>
            <p:nvPr/>
          </p:nvSpPr>
          <p:spPr>
            <a:xfrm>
              <a:off x="7201851" y="4763452"/>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 name="Google Shape;102;p2"/>
            <p:cNvSpPr/>
            <p:nvPr/>
          </p:nvSpPr>
          <p:spPr>
            <a:xfrm>
              <a:off x="7167562" y="4708683"/>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 name="Google Shape;103;p2"/>
            <p:cNvSpPr/>
            <p:nvPr/>
          </p:nvSpPr>
          <p:spPr>
            <a:xfrm>
              <a:off x="7133272" y="4654390"/>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 name="Google Shape;104;p2"/>
            <p:cNvSpPr/>
            <p:nvPr/>
          </p:nvSpPr>
          <p:spPr>
            <a:xfrm>
              <a:off x="7457122" y="5058250"/>
              <a:ext cx="41904" cy="37152"/>
            </a:xfrm>
            <a:custGeom>
              <a:avLst/>
              <a:gdLst/>
              <a:ahLst/>
              <a:cxnLst/>
              <a:rect l="l" t="t" r="r" b="b"/>
              <a:pathLst>
                <a:path w="21600" h="21600" extrusionOk="0">
                  <a:moveTo>
                    <a:pt x="10555" y="0"/>
                  </a:moveTo>
                  <a:lnTo>
                    <a:pt x="0" y="21600"/>
                  </a:lnTo>
                  <a:lnTo>
                    <a:pt x="21600" y="20215"/>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 name="Google Shape;105;p2"/>
            <p:cNvSpPr/>
            <p:nvPr/>
          </p:nvSpPr>
          <p:spPr>
            <a:xfrm>
              <a:off x="7423307" y="5003958"/>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 name="Google Shape;106;p2"/>
            <p:cNvSpPr/>
            <p:nvPr/>
          </p:nvSpPr>
          <p:spPr>
            <a:xfrm>
              <a:off x="7389018" y="4949666"/>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 name="Google Shape;107;p2"/>
            <p:cNvSpPr/>
            <p:nvPr/>
          </p:nvSpPr>
          <p:spPr>
            <a:xfrm>
              <a:off x="7354728" y="4894898"/>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 name="Google Shape;108;p2"/>
            <p:cNvSpPr/>
            <p:nvPr/>
          </p:nvSpPr>
          <p:spPr>
            <a:xfrm>
              <a:off x="7320437" y="484060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 name="Google Shape;109;p2"/>
            <p:cNvSpPr/>
            <p:nvPr/>
          </p:nvSpPr>
          <p:spPr>
            <a:xfrm>
              <a:off x="7286624" y="4786313"/>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 name="Google Shape;110;p2"/>
            <p:cNvSpPr/>
            <p:nvPr/>
          </p:nvSpPr>
          <p:spPr>
            <a:xfrm>
              <a:off x="7252334" y="4731544"/>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 name="Google Shape;111;p2"/>
            <p:cNvSpPr/>
            <p:nvPr/>
          </p:nvSpPr>
          <p:spPr>
            <a:xfrm>
              <a:off x="7218043" y="4677250"/>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 name="Google Shape;112;p2"/>
            <p:cNvSpPr/>
            <p:nvPr/>
          </p:nvSpPr>
          <p:spPr>
            <a:xfrm>
              <a:off x="7184230" y="4622481"/>
              <a:ext cx="41904" cy="36666"/>
            </a:xfrm>
            <a:custGeom>
              <a:avLst/>
              <a:gdLst/>
              <a:ahLst/>
              <a:cxnLst/>
              <a:rect l="l" t="t" r="r" b="b"/>
              <a:pathLst>
                <a:path w="21600" h="21600" extrusionOk="0">
                  <a:moveTo>
                    <a:pt x="10309" y="0"/>
                  </a:moveTo>
                  <a:lnTo>
                    <a:pt x="0" y="21600"/>
                  </a:lnTo>
                  <a:lnTo>
                    <a:pt x="21600" y="20478"/>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 name="Google Shape;113;p2"/>
            <p:cNvSpPr/>
            <p:nvPr/>
          </p:nvSpPr>
          <p:spPr>
            <a:xfrm>
              <a:off x="7508080" y="5026819"/>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4" name="Google Shape;114;p2"/>
            <p:cNvSpPr/>
            <p:nvPr/>
          </p:nvSpPr>
          <p:spPr>
            <a:xfrm>
              <a:off x="7473791" y="497252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 name="Google Shape;115;p2"/>
            <p:cNvSpPr/>
            <p:nvPr/>
          </p:nvSpPr>
          <p:spPr>
            <a:xfrm>
              <a:off x="7439500" y="4917757"/>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 name="Google Shape;116;p2"/>
            <p:cNvSpPr/>
            <p:nvPr/>
          </p:nvSpPr>
          <p:spPr>
            <a:xfrm>
              <a:off x="7405210" y="4863465"/>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 name="Google Shape;117;p2"/>
            <p:cNvSpPr/>
            <p:nvPr/>
          </p:nvSpPr>
          <p:spPr>
            <a:xfrm>
              <a:off x="7371397" y="4808696"/>
              <a:ext cx="41904" cy="36666"/>
            </a:xfrm>
            <a:custGeom>
              <a:avLst/>
              <a:gdLst/>
              <a:ahLst/>
              <a:cxnLst/>
              <a:rect l="l" t="t" r="r" b="b"/>
              <a:pathLst>
                <a:path w="21600" h="21600" extrusionOk="0">
                  <a:moveTo>
                    <a:pt x="10309"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 name="Google Shape;118;p2"/>
            <p:cNvSpPr/>
            <p:nvPr/>
          </p:nvSpPr>
          <p:spPr>
            <a:xfrm>
              <a:off x="7337106" y="4754403"/>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 name="Google Shape;119;p2"/>
            <p:cNvSpPr/>
            <p:nvPr/>
          </p:nvSpPr>
          <p:spPr>
            <a:xfrm>
              <a:off x="7302817" y="4700111"/>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 name="Google Shape;120;p2"/>
            <p:cNvSpPr/>
            <p:nvPr/>
          </p:nvSpPr>
          <p:spPr>
            <a:xfrm>
              <a:off x="7268526" y="4645342"/>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 name="Google Shape;121;p2"/>
            <p:cNvSpPr/>
            <p:nvPr/>
          </p:nvSpPr>
          <p:spPr>
            <a:xfrm>
              <a:off x="7234712" y="4591049"/>
              <a:ext cx="41904" cy="36666"/>
            </a:xfrm>
            <a:custGeom>
              <a:avLst/>
              <a:gdLst/>
              <a:ahLst/>
              <a:cxnLst/>
              <a:rect l="l" t="t" r="r" b="b"/>
              <a:pathLst>
                <a:path w="21600" h="21600" extrusionOk="0">
                  <a:moveTo>
                    <a:pt x="10555" y="0"/>
                  </a:moveTo>
                  <a:lnTo>
                    <a:pt x="0" y="21600"/>
                  </a:lnTo>
                  <a:lnTo>
                    <a:pt x="21600" y="20197"/>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grpSp>
        <p:nvGrpSpPr>
          <p:cNvPr id="122" name="Google Shape;122;p2"/>
          <p:cNvGrpSpPr/>
          <p:nvPr/>
        </p:nvGrpSpPr>
        <p:grpSpPr>
          <a:xfrm>
            <a:off x="-45720" y="1170144"/>
            <a:ext cx="864886" cy="1040119"/>
            <a:chOff x="-45720" y="1170144"/>
            <a:chExt cx="864886" cy="1040119"/>
          </a:xfrm>
        </p:grpSpPr>
        <p:sp>
          <p:nvSpPr>
            <p:cNvPr id="123" name="Google Shape;123;p2"/>
            <p:cNvSpPr/>
            <p:nvPr/>
          </p:nvSpPr>
          <p:spPr>
            <a:xfrm>
              <a:off x="483394" y="1170144"/>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 name="Google Shape;124;p2"/>
            <p:cNvSpPr/>
            <p:nvPr/>
          </p:nvSpPr>
          <p:spPr>
            <a:xfrm>
              <a:off x="518160" y="1249678"/>
              <a:ext cx="56214" cy="49518"/>
            </a:xfrm>
            <a:custGeom>
              <a:avLst/>
              <a:gdLst/>
              <a:ahLst/>
              <a:cxnLst/>
              <a:rect l="l" t="t" r="r" b="b"/>
              <a:pathLst>
                <a:path w="21600" h="21600" extrusionOk="0">
                  <a:moveTo>
                    <a:pt x="8603"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 name="Google Shape;125;p2"/>
            <p:cNvSpPr/>
            <p:nvPr/>
          </p:nvSpPr>
          <p:spPr>
            <a:xfrm>
              <a:off x="553402" y="1328736"/>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 name="Google Shape;126;p2"/>
            <p:cNvSpPr/>
            <p:nvPr/>
          </p:nvSpPr>
          <p:spPr>
            <a:xfrm>
              <a:off x="588169" y="1407793"/>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 name="Google Shape;127;p2"/>
            <p:cNvSpPr/>
            <p:nvPr/>
          </p:nvSpPr>
          <p:spPr>
            <a:xfrm>
              <a:off x="622935" y="1486851"/>
              <a:ext cx="56700" cy="50004"/>
            </a:xfrm>
            <a:custGeom>
              <a:avLst/>
              <a:gdLst/>
              <a:ahLst/>
              <a:cxnLst/>
              <a:rect l="l" t="t" r="r" b="b"/>
              <a:pathLst>
                <a:path w="21600" h="21600" extrusionOk="0">
                  <a:moveTo>
                    <a:pt x="8531"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 name="Google Shape;128;p2"/>
            <p:cNvSpPr/>
            <p:nvPr/>
          </p:nvSpPr>
          <p:spPr>
            <a:xfrm>
              <a:off x="658177" y="1566384"/>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 name="Google Shape;129;p2"/>
            <p:cNvSpPr/>
            <p:nvPr/>
          </p:nvSpPr>
          <p:spPr>
            <a:xfrm>
              <a:off x="692944" y="1645442"/>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 name="Google Shape;130;p2"/>
            <p:cNvSpPr/>
            <p:nvPr/>
          </p:nvSpPr>
          <p:spPr>
            <a:xfrm>
              <a:off x="728186" y="1724500"/>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 name="Google Shape;131;p2"/>
            <p:cNvSpPr/>
            <p:nvPr/>
          </p:nvSpPr>
          <p:spPr>
            <a:xfrm>
              <a:off x="762952" y="1803557"/>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 name="Google Shape;132;p2"/>
            <p:cNvSpPr/>
            <p:nvPr/>
          </p:nvSpPr>
          <p:spPr>
            <a:xfrm>
              <a:off x="410050" y="1202530"/>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3" name="Google Shape;133;p2"/>
            <p:cNvSpPr/>
            <p:nvPr/>
          </p:nvSpPr>
          <p:spPr>
            <a:xfrm>
              <a:off x="444818" y="1282063"/>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4" name="Google Shape;134;p2"/>
            <p:cNvSpPr/>
            <p:nvPr/>
          </p:nvSpPr>
          <p:spPr>
            <a:xfrm>
              <a:off x="479583" y="1361120"/>
              <a:ext cx="56214" cy="50004"/>
            </a:xfrm>
            <a:custGeom>
              <a:avLst/>
              <a:gdLst/>
              <a:ahLst/>
              <a:cxnLst/>
              <a:rect l="l" t="t" r="r" b="b"/>
              <a:pathLst>
                <a:path w="21600" h="21600" extrusionOk="0">
                  <a:moveTo>
                    <a:pt x="8603"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5" name="Google Shape;135;p2"/>
            <p:cNvSpPr/>
            <p:nvPr/>
          </p:nvSpPr>
          <p:spPr>
            <a:xfrm>
              <a:off x="514825" y="1440178"/>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6" name="Google Shape;136;p2"/>
            <p:cNvSpPr/>
            <p:nvPr/>
          </p:nvSpPr>
          <p:spPr>
            <a:xfrm>
              <a:off x="549593" y="1519236"/>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7" name="Google Shape;137;p2"/>
            <p:cNvSpPr/>
            <p:nvPr/>
          </p:nvSpPr>
          <p:spPr>
            <a:xfrm>
              <a:off x="584358" y="1598770"/>
              <a:ext cx="56700" cy="49518"/>
            </a:xfrm>
            <a:custGeom>
              <a:avLst/>
              <a:gdLst/>
              <a:ahLst/>
              <a:cxnLst/>
              <a:rect l="l" t="t" r="r" b="b"/>
              <a:pathLst>
                <a:path w="21600" h="21600" extrusionOk="0">
                  <a:moveTo>
                    <a:pt x="8531"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8" name="Google Shape;138;p2"/>
            <p:cNvSpPr/>
            <p:nvPr/>
          </p:nvSpPr>
          <p:spPr>
            <a:xfrm>
              <a:off x="619601" y="1677826"/>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9" name="Google Shape;139;p2"/>
            <p:cNvSpPr/>
            <p:nvPr/>
          </p:nvSpPr>
          <p:spPr>
            <a:xfrm>
              <a:off x="654367" y="1756884"/>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0" name="Google Shape;140;p2"/>
            <p:cNvSpPr/>
            <p:nvPr/>
          </p:nvSpPr>
          <p:spPr>
            <a:xfrm>
              <a:off x="689610" y="1835942"/>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1" name="Google Shape;141;p2"/>
            <p:cNvSpPr/>
            <p:nvPr/>
          </p:nvSpPr>
          <p:spPr>
            <a:xfrm>
              <a:off x="336232" y="1235390"/>
              <a:ext cx="56214" cy="49518"/>
            </a:xfrm>
            <a:custGeom>
              <a:avLst/>
              <a:gdLst/>
              <a:ahLst/>
              <a:cxnLst/>
              <a:rect l="l" t="t" r="r" b="b"/>
              <a:pathLst>
                <a:path w="21600" h="21600" extrusionOk="0">
                  <a:moveTo>
                    <a:pt x="8603"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2" name="Google Shape;142;p2"/>
            <p:cNvSpPr/>
            <p:nvPr/>
          </p:nvSpPr>
          <p:spPr>
            <a:xfrm>
              <a:off x="371475" y="1314448"/>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3" name="Google Shape;143;p2"/>
            <p:cNvSpPr/>
            <p:nvPr/>
          </p:nvSpPr>
          <p:spPr>
            <a:xfrm>
              <a:off x="406241" y="1393506"/>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4" name="Google Shape;144;p2"/>
            <p:cNvSpPr/>
            <p:nvPr/>
          </p:nvSpPr>
          <p:spPr>
            <a:xfrm>
              <a:off x="441007" y="1472563"/>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5" name="Google Shape;145;p2"/>
            <p:cNvSpPr/>
            <p:nvPr/>
          </p:nvSpPr>
          <p:spPr>
            <a:xfrm>
              <a:off x="476250" y="1552096"/>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6" name="Google Shape;146;p2"/>
            <p:cNvSpPr/>
            <p:nvPr/>
          </p:nvSpPr>
          <p:spPr>
            <a:xfrm>
              <a:off x="511016" y="1631155"/>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7" name="Google Shape;147;p2"/>
            <p:cNvSpPr/>
            <p:nvPr/>
          </p:nvSpPr>
          <p:spPr>
            <a:xfrm>
              <a:off x="545782" y="1710212"/>
              <a:ext cx="56700" cy="50004"/>
            </a:xfrm>
            <a:custGeom>
              <a:avLst/>
              <a:gdLst/>
              <a:ahLst/>
              <a:cxnLst/>
              <a:rect l="l" t="t" r="r" b="b"/>
              <a:pathLst>
                <a:path w="21600" h="21600" extrusionOk="0">
                  <a:moveTo>
                    <a:pt x="8531"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8" name="Google Shape;148;p2"/>
            <p:cNvSpPr/>
            <p:nvPr/>
          </p:nvSpPr>
          <p:spPr>
            <a:xfrm>
              <a:off x="581025" y="1789270"/>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49" name="Google Shape;149;p2"/>
            <p:cNvSpPr/>
            <p:nvPr/>
          </p:nvSpPr>
          <p:spPr>
            <a:xfrm>
              <a:off x="615791" y="1868326"/>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0" name="Google Shape;150;p2"/>
            <p:cNvSpPr/>
            <p:nvPr/>
          </p:nvSpPr>
          <p:spPr>
            <a:xfrm>
              <a:off x="262890" y="1267776"/>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1" name="Google Shape;151;p2"/>
            <p:cNvSpPr/>
            <p:nvPr/>
          </p:nvSpPr>
          <p:spPr>
            <a:xfrm>
              <a:off x="297656" y="1346833"/>
              <a:ext cx="56214" cy="50004"/>
            </a:xfrm>
            <a:custGeom>
              <a:avLst/>
              <a:gdLst/>
              <a:ahLst/>
              <a:cxnLst/>
              <a:rect l="l" t="t" r="r" b="b"/>
              <a:pathLst>
                <a:path w="21600" h="21600" extrusionOk="0">
                  <a:moveTo>
                    <a:pt x="8603"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2" name="Google Shape;152;p2"/>
            <p:cNvSpPr/>
            <p:nvPr/>
          </p:nvSpPr>
          <p:spPr>
            <a:xfrm>
              <a:off x="332899" y="1425890"/>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3" name="Google Shape;153;p2"/>
            <p:cNvSpPr/>
            <p:nvPr/>
          </p:nvSpPr>
          <p:spPr>
            <a:xfrm>
              <a:off x="367664" y="1504948"/>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4" name="Google Shape;154;p2"/>
            <p:cNvSpPr/>
            <p:nvPr/>
          </p:nvSpPr>
          <p:spPr>
            <a:xfrm>
              <a:off x="402431" y="1584482"/>
              <a:ext cx="56214" cy="49518"/>
            </a:xfrm>
            <a:custGeom>
              <a:avLst/>
              <a:gdLst/>
              <a:ahLst/>
              <a:cxnLst/>
              <a:rect l="l" t="t" r="r" b="b"/>
              <a:pathLst>
                <a:path w="21600" h="21600" extrusionOk="0">
                  <a:moveTo>
                    <a:pt x="8603"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5" name="Google Shape;155;p2"/>
            <p:cNvSpPr/>
            <p:nvPr/>
          </p:nvSpPr>
          <p:spPr>
            <a:xfrm>
              <a:off x="437674" y="1663539"/>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 name="Google Shape;156;p2"/>
            <p:cNvSpPr/>
            <p:nvPr/>
          </p:nvSpPr>
          <p:spPr>
            <a:xfrm>
              <a:off x="472439" y="1742596"/>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 name="Google Shape;157;p2"/>
            <p:cNvSpPr/>
            <p:nvPr/>
          </p:nvSpPr>
          <p:spPr>
            <a:xfrm>
              <a:off x="507206" y="1821655"/>
              <a:ext cx="56700" cy="50004"/>
            </a:xfrm>
            <a:custGeom>
              <a:avLst/>
              <a:gdLst/>
              <a:ahLst/>
              <a:cxnLst/>
              <a:rect l="l" t="t" r="r" b="b"/>
              <a:pathLst>
                <a:path w="21600" h="21600" extrusionOk="0">
                  <a:moveTo>
                    <a:pt x="8531"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 name="Google Shape;158;p2"/>
            <p:cNvSpPr/>
            <p:nvPr/>
          </p:nvSpPr>
          <p:spPr>
            <a:xfrm>
              <a:off x="542449" y="1901188"/>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 name="Google Shape;159;p2"/>
            <p:cNvSpPr/>
            <p:nvPr/>
          </p:nvSpPr>
          <p:spPr>
            <a:xfrm>
              <a:off x="189547" y="1300161"/>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 name="Google Shape;160;p2"/>
            <p:cNvSpPr/>
            <p:nvPr/>
          </p:nvSpPr>
          <p:spPr>
            <a:xfrm>
              <a:off x="224313" y="1379218"/>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 name="Google Shape;161;p2"/>
            <p:cNvSpPr/>
            <p:nvPr/>
          </p:nvSpPr>
          <p:spPr>
            <a:xfrm>
              <a:off x="259080" y="1458276"/>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 name="Google Shape;162;p2"/>
            <p:cNvSpPr/>
            <p:nvPr/>
          </p:nvSpPr>
          <p:spPr>
            <a:xfrm>
              <a:off x="294322" y="1537809"/>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 name="Google Shape;163;p2"/>
            <p:cNvSpPr/>
            <p:nvPr/>
          </p:nvSpPr>
          <p:spPr>
            <a:xfrm>
              <a:off x="329088" y="1616867"/>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 name="Google Shape;164;p2"/>
            <p:cNvSpPr/>
            <p:nvPr/>
          </p:nvSpPr>
          <p:spPr>
            <a:xfrm>
              <a:off x="363855" y="1695925"/>
              <a:ext cx="56700" cy="50004"/>
            </a:xfrm>
            <a:custGeom>
              <a:avLst/>
              <a:gdLst/>
              <a:ahLst/>
              <a:cxnLst/>
              <a:rect l="l" t="t" r="r" b="b"/>
              <a:pathLst>
                <a:path w="21600" h="21600" extrusionOk="0">
                  <a:moveTo>
                    <a:pt x="8531"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 name="Google Shape;165;p2"/>
            <p:cNvSpPr/>
            <p:nvPr/>
          </p:nvSpPr>
          <p:spPr>
            <a:xfrm>
              <a:off x="399097" y="1774982"/>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 name="Google Shape;166;p2"/>
            <p:cNvSpPr/>
            <p:nvPr/>
          </p:nvSpPr>
          <p:spPr>
            <a:xfrm>
              <a:off x="433863" y="1854039"/>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 name="Google Shape;167;p2"/>
            <p:cNvSpPr/>
            <p:nvPr/>
          </p:nvSpPr>
          <p:spPr>
            <a:xfrm>
              <a:off x="468630" y="1933573"/>
              <a:ext cx="56700" cy="50004"/>
            </a:xfrm>
            <a:custGeom>
              <a:avLst/>
              <a:gdLst/>
              <a:ahLst/>
              <a:cxnLst/>
              <a:rect l="l" t="t" r="r" b="b"/>
              <a:pathLst>
                <a:path w="21600" h="21600" extrusionOk="0">
                  <a:moveTo>
                    <a:pt x="8531"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 name="Google Shape;168;p2"/>
            <p:cNvSpPr/>
            <p:nvPr/>
          </p:nvSpPr>
          <p:spPr>
            <a:xfrm>
              <a:off x="115728" y="1332545"/>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 name="Google Shape;169;p2"/>
            <p:cNvSpPr/>
            <p:nvPr/>
          </p:nvSpPr>
          <p:spPr>
            <a:xfrm>
              <a:off x="150971" y="1411603"/>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 name="Google Shape;170;p2"/>
            <p:cNvSpPr/>
            <p:nvPr/>
          </p:nvSpPr>
          <p:spPr>
            <a:xfrm>
              <a:off x="185738" y="1490661"/>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 name="Google Shape;171;p2"/>
            <p:cNvSpPr/>
            <p:nvPr/>
          </p:nvSpPr>
          <p:spPr>
            <a:xfrm>
              <a:off x="220503" y="1570195"/>
              <a:ext cx="56214" cy="50004"/>
            </a:xfrm>
            <a:custGeom>
              <a:avLst/>
              <a:gdLst/>
              <a:ahLst/>
              <a:cxnLst/>
              <a:rect l="l" t="t" r="r" b="b"/>
              <a:pathLst>
                <a:path w="21600" h="21600" extrusionOk="0">
                  <a:moveTo>
                    <a:pt x="8603"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 name="Google Shape;172;p2"/>
            <p:cNvSpPr/>
            <p:nvPr/>
          </p:nvSpPr>
          <p:spPr>
            <a:xfrm>
              <a:off x="255746" y="1649251"/>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 name="Google Shape;173;p2"/>
            <p:cNvSpPr/>
            <p:nvPr/>
          </p:nvSpPr>
          <p:spPr>
            <a:xfrm>
              <a:off x="290513" y="1728309"/>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 name="Google Shape;174;p2"/>
            <p:cNvSpPr/>
            <p:nvPr/>
          </p:nvSpPr>
          <p:spPr>
            <a:xfrm>
              <a:off x="325279" y="1807367"/>
              <a:ext cx="56700" cy="50004"/>
            </a:xfrm>
            <a:custGeom>
              <a:avLst/>
              <a:gdLst/>
              <a:ahLst/>
              <a:cxnLst/>
              <a:rect l="l" t="t" r="r" b="b"/>
              <a:pathLst>
                <a:path w="21600" h="21600" extrusionOk="0">
                  <a:moveTo>
                    <a:pt x="8531"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 name="Google Shape;175;p2"/>
            <p:cNvSpPr/>
            <p:nvPr/>
          </p:nvSpPr>
          <p:spPr>
            <a:xfrm>
              <a:off x="360521" y="1886901"/>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 name="Google Shape;176;p2"/>
            <p:cNvSpPr/>
            <p:nvPr/>
          </p:nvSpPr>
          <p:spPr>
            <a:xfrm>
              <a:off x="395288" y="1965958"/>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 name="Google Shape;177;p2"/>
            <p:cNvSpPr/>
            <p:nvPr/>
          </p:nvSpPr>
          <p:spPr>
            <a:xfrm>
              <a:off x="42386" y="1364931"/>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8" name="Google Shape;178;p2"/>
            <p:cNvSpPr/>
            <p:nvPr/>
          </p:nvSpPr>
          <p:spPr>
            <a:xfrm>
              <a:off x="77153" y="1443988"/>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9" name="Google Shape;179;p2"/>
            <p:cNvSpPr/>
            <p:nvPr/>
          </p:nvSpPr>
          <p:spPr>
            <a:xfrm>
              <a:off x="112395" y="1523521"/>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0" name="Google Shape;180;p2"/>
            <p:cNvSpPr/>
            <p:nvPr/>
          </p:nvSpPr>
          <p:spPr>
            <a:xfrm>
              <a:off x="147161" y="1602580"/>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1" name="Google Shape;181;p2"/>
            <p:cNvSpPr/>
            <p:nvPr/>
          </p:nvSpPr>
          <p:spPr>
            <a:xfrm>
              <a:off x="181928" y="1681637"/>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2" name="Google Shape;182;p2"/>
            <p:cNvSpPr/>
            <p:nvPr/>
          </p:nvSpPr>
          <p:spPr>
            <a:xfrm>
              <a:off x="217169" y="1760695"/>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3" name="Google Shape;183;p2"/>
            <p:cNvSpPr/>
            <p:nvPr/>
          </p:nvSpPr>
          <p:spPr>
            <a:xfrm>
              <a:off x="251936" y="1839751"/>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4" name="Google Shape;184;p2"/>
            <p:cNvSpPr/>
            <p:nvPr/>
          </p:nvSpPr>
          <p:spPr>
            <a:xfrm>
              <a:off x="286702" y="1919286"/>
              <a:ext cx="56700" cy="50004"/>
            </a:xfrm>
            <a:custGeom>
              <a:avLst/>
              <a:gdLst/>
              <a:ahLst/>
              <a:cxnLst/>
              <a:rect l="l" t="t" r="r" b="b"/>
              <a:pathLst>
                <a:path w="21600" h="21600" extrusionOk="0">
                  <a:moveTo>
                    <a:pt x="8531"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5" name="Google Shape;185;p2"/>
            <p:cNvSpPr/>
            <p:nvPr/>
          </p:nvSpPr>
          <p:spPr>
            <a:xfrm>
              <a:off x="321944" y="1998344"/>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6" name="Google Shape;186;p2"/>
            <p:cNvSpPr/>
            <p:nvPr/>
          </p:nvSpPr>
          <p:spPr>
            <a:xfrm>
              <a:off x="-31432" y="1397315"/>
              <a:ext cx="56700" cy="50004"/>
            </a:xfrm>
            <a:custGeom>
              <a:avLst/>
              <a:gdLst/>
              <a:ahLst/>
              <a:cxnLst/>
              <a:rect l="l" t="t" r="r" b="b"/>
              <a:pathLst>
                <a:path w="21600" h="21600" extrusionOk="0">
                  <a:moveTo>
                    <a:pt x="8531"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7" name="Google Shape;187;p2"/>
            <p:cNvSpPr/>
            <p:nvPr/>
          </p:nvSpPr>
          <p:spPr>
            <a:xfrm>
              <a:off x="3810" y="1476373"/>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8" name="Google Shape;188;p2"/>
            <p:cNvSpPr/>
            <p:nvPr/>
          </p:nvSpPr>
          <p:spPr>
            <a:xfrm>
              <a:off x="38576" y="1555907"/>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89" name="Google Shape;189;p2"/>
            <p:cNvSpPr/>
            <p:nvPr/>
          </p:nvSpPr>
          <p:spPr>
            <a:xfrm>
              <a:off x="73819" y="1634964"/>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0" name="Google Shape;190;p2"/>
            <p:cNvSpPr/>
            <p:nvPr/>
          </p:nvSpPr>
          <p:spPr>
            <a:xfrm>
              <a:off x="108584" y="1714021"/>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1" name="Google Shape;191;p2"/>
            <p:cNvSpPr/>
            <p:nvPr/>
          </p:nvSpPr>
          <p:spPr>
            <a:xfrm>
              <a:off x="143351" y="1793080"/>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2" name="Google Shape;192;p2"/>
            <p:cNvSpPr/>
            <p:nvPr/>
          </p:nvSpPr>
          <p:spPr>
            <a:xfrm>
              <a:off x="178594" y="1872613"/>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3" name="Google Shape;193;p2"/>
            <p:cNvSpPr/>
            <p:nvPr/>
          </p:nvSpPr>
          <p:spPr>
            <a:xfrm>
              <a:off x="213359" y="1951670"/>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4" name="Google Shape;194;p2"/>
            <p:cNvSpPr/>
            <p:nvPr/>
          </p:nvSpPr>
          <p:spPr>
            <a:xfrm>
              <a:off x="248125" y="2030728"/>
              <a:ext cx="56700" cy="50004"/>
            </a:xfrm>
            <a:custGeom>
              <a:avLst/>
              <a:gdLst/>
              <a:ahLst/>
              <a:cxnLst/>
              <a:rect l="l" t="t" r="r" b="b"/>
              <a:pathLst>
                <a:path w="21600" h="21600" extrusionOk="0">
                  <a:moveTo>
                    <a:pt x="8531"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5" name="Google Shape;195;p2"/>
            <p:cNvSpPr/>
            <p:nvPr/>
          </p:nvSpPr>
          <p:spPr>
            <a:xfrm>
              <a:off x="-34766" y="1588292"/>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6" name="Google Shape;196;p2"/>
            <p:cNvSpPr/>
            <p:nvPr/>
          </p:nvSpPr>
          <p:spPr>
            <a:xfrm>
              <a:off x="0" y="1667350"/>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7" name="Google Shape;197;p2"/>
            <p:cNvSpPr/>
            <p:nvPr/>
          </p:nvSpPr>
          <p:spPr>
            <a:xfrm>
              <a:off x="35243" y="1746407"/>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8" name="Google Shape;198;p2"/>
            <p:cNvSpPr/>
            <p:nvPr/>
          </p:nvSpPr>
          <p:spPr>
            <a:xfrm>
              <a:off x="70008" y="1825940"/>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9" name="Google Shape;199;p2"/>
            <p:cNvSpPr/>
            <p:nvPr/>
          </p:nvSpPr>
          <p:spPr>
            <a:xfrm>
              <a:off x="104775" y="1904998"/>
              <a:ext cx="56214" cy="50004"/>
            </a:xfrm>
            <a:custGeom>
              <a:avLst/>
              <a:gdLst/>
              <a:ahLst/>
              <a:cxnLst/>
              <a:rect l="l" t="t" r="r" b="b"/>
              <a:pathLst>
                <a:path w="21600" h="21600" extrusionOk="0">
                  <a:moveTo>
                    <a:pt x="8603"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 name="Google Shape;200;p2"/>
            <p:cNvSpPr/>
            <p:nvPr/>
          </p:nvSpPr>
          <p:spPr>
            <a:xfrm>
              <a:off x="140017" y="1984056"/>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 name="Google Shape;201;p2"/>
            <p:cNvSpPr/>
            <p:nvPr/>
          </p:nvSpPr>
          <p:spPr>
            <a:xfrm>
              <a:off x="174784" y="2063113"/>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 name="Google Shape;202;p2"/>
            <p:cNvSpPr/>
            <p:nvPr/>
          </p:nvSpPr>
          <p:spPr>
            <a:xfrm>
              <a:off x="-38576" y="1778792"/>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 name="Google Shape;203;p2"/>
            <p:cNvSpPr/>
            <p:nvPr/>
          </p:nvSpPr>
          <p:spPr>
            <a:xfrm>
              <a:off x="-3333" y="1858326"/>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 name="Google Shape;204;p2"/>
            <p:cNvSpPr/>
            <p:nvPr/>
          </p:nvSpPr>
          <p:spPr>
            <a:xfrm>
              <a:off x="31432" y="1937383"/>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 name="Google Shape;205;p2"/>
            <p:cNvSpPr/>
            <p:nvPr/>
          </p:nvSpPr>
          <p:spPr>
            <a:xfrm>
              <a:off x="66198" y="2016440"/>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 name="Google Shape;206;p2"/>
            <p:cNvSpPr/>
            <p:nvPr/>
          </p:nvSpPr>
          <p:spPr>
            <a:xfrm>
              <a:off x="101441" y="2095498"/>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 name="Google Shape;207;p2"/>
            <p:cNvSpPr/>
            <p:nvPr/>
          </p:nvSpPr>
          <p:spPr>
            <a:xfrm>
              <a:off x="-41910" y="1969769"/>
              <a:ext cx="56214" cy="50004"/>
            </a:xfrm>
            <a:custGeom>
              <a:avLst/>
              <a:gdLst/>
              <a:ahLst/>
              <a:cxnLst/>
              <a:rect l="l" t="t" r="r" b="b"/>
              <a:pathLst>
                <a:path w="21600" h="21600" extrusionOk="0">
                  <a:moveTo>
                    <a:pt x="8420" y="21600"/>
                  </a:moveTo>
                  <a:lnTo>
                    <a:pt x="21600" y="205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 name="Google Shape;208;p2"/>
            <p:cNvSpPr/>
            <p:nvPr/>
          </p:nvSpPr>
          <p:spPr>
            <a:xfrm>
              <a:off x="-7144" y="2048826"/>
              <a:ext cx="56214" cy="50004"/>
            </a:xfrm>
            <a:custGeom>
              <a:avLst/>
              <a:gdLst/>
              <a:ahLst/>
              <a:cxnLst/>
              <a:rect l="l" t="t" r="r" b="b"/>
              <a:pathLst>
                <a:path w="21600" h="21600" extrusionOk="0">
                  <a:moveTo>
                    <a:pt x="8420"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 name="Google Shape;209;p2"/>
            <p:cNvSpPr/>
            <p:nvPr/>
          </p:nvSpPr>
          <p:spPr>
            <a:xfrm>
              <a:off x="27623" y="2127883"/>
              <a:ext cx="56214" cy="50004"/>
            </a:xfrm>
            <a:custGeom>
              <a:avLst/>
              <a:gdLst/>
              <a:ahLst/>
              <a:cxnLst/>
              <a:rect l="l" t="t" r="r" b="b"/>
              <a:pathLst>
                <a:path w="21600" h="21600" extrusionOk="0">
                  <a:moveTo>
                    <a:pt x="8603" y="21600"/>
                  </a:moveTo>
                  <a:lnTo>
                    <a:pt x="21600" y="2263"/>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 name="Google Shape;210;p2"/>
            <p:cNvSpPr/>
            <p:nvPr/>
          </p:nvSpPr>
          <p:spPr>
            <a:xfrm>
              <a:off x="-45720" y="2160745"/>
              <a:ext cx="56214" cy="49518"/>
            </a:xfrm>
            <a:custGeom>
              <a:avLst/>
              <a:gdLst/>
              <a:ahLst/>
              <a:cxnLst/>
              <a:rect l="l" t="t" r="r" b="b"/>
              <a:pathLst>
                <a:path w="21600" h="21600" extrusionOk="0">
                  <a:moveTo>
                    <a:pt x="8420" y="21600"/>
                  </a:moveTo>
                  <a:lnTo>
                    <a:pt x="21600" y="2077"/>
                  </a:lnTo>
                  <a:lnTo>
                    <a:pt x="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sp>
        <p:nvSpPr>
          <p:cNvPr id="211" name="Google Shape;211;p2"/>
          <p:cNvSpPr txBox="1">
            <a:spLocks noGrp="1"/>
          </p:cNvSpPr>
          <p:nvPr>
            <p:ph type="ctrTitle"/>
          </p:nvPr>
        </p:nvSpPr>
        <p:spPr>
          <a:xfrm>
            <a:off x="489100" y="1246350"/>
            <a:ext cx="3583800" cy="2909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980"/>
        <p:cNvGrpSpPr/>
        <p:nvPr/>
      </p:nvGrpSpPr>
      <p:grpSpPr>
        <a:xfrm>
          <a:off x="0" y="0"/>
          <a:ext cx="0" cy="0"/>
          <a:chOff x="0" y="0"/>
          <a:chExt cx="0" cy="0"/>
        </a:xfrm>
      </p:grpSpPr>
      <p:sp>
        <p:nvSpPr>
          <p:cNvPr id="981" name="Google Shape;981;p7"/>
          <p:cNvSpPr/>
          <p:nvPr/>
        </p:nvSpPr>
        <p:spPr>
          <a:xfrm>
            <a:off x="1" y="20175"/>
            <a:ext cx="1253664" cy="5132052"/>
          </a:xfrm>
          <a:custGeom>
            <a:avLst/>
            <a:gdLst/>
            <a:ahLst/>
            <a:cxnLst/>
            <a:rect l="l" t="t" r="r" b="b"/>
            <a:pathLst>
              <a:path w="21600" h="21600" extrusionOk="0">
                <a:moveTo>
                  <a:pt x="0" y="0"/>
                </a:moveTo>
                <a:lnTo>
                  <a:pt x="0" y="21600"/>
                </a:lnTo>
                <a:lnTo>
                  <a:pt x="21600" y="2160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82" name="Google Shape;982;p7"/>
          <p:cNvSpPr/>
          <p:nvPr/>
        </p:nvSpPr>
        <p:spPr>
          <a:xfrm>
            <a:off x="-1906" y="4307830"/>
            <a:ext cx="9145926" cy="844398"/>
          </a:xfrm>
          <a:custGeom>
            <a:avLst/>
            <a:gdLst/>
            <a:ahLst/>
            <a:cxnLst/>
            <a:rect l="l" t="t" r="r" b="b"/>
            <a:pathLst>
              <a:path w="21600" h="21600" extrusionOk="0">
                <a:moveTo>
                  <a:pt x="0" y="0"/>
                </a:moveTo>
                <a:lnTo>
                  <a:pt x="0" y="21600"/>
                </a:lnTo>
                <a:lnTo>
                  <a:pt x="21600" y="21600"/>
                </a:lnTo>
                <a:lnTo>
                  <a:pt x="10807" y="13766"/>
                </a:lnTo>
                <a:lnTo>
                  <a:pt x="15597" y="13389"/>
                </a:lnTo>
                <a:close/>
              </a:path>
            </a:pathLst>
          </a:custGeom>
          <a:gradFill>
            <a:gsLst>
              <a:gs pos="0">
                <a:schemeClr val="accent2"/>
              </a:gs>
              <a:gs pos="100000">
                <a:schemeClr val="accent1"/>
              </a:gs>
            </a:gsLst>
            <a:lin ang="0"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83" name="Google Shape;983;p7"/>
          <p:cNvSpPr txBox="1">
            <a:spLocks noGrp="1"/>
          </p:cNvSpPr>
          <p:nvPr>
            <p:ph type="body" idx="1"/>
          </p:nvPr>
        </p:nvSpPr>
        <p:spPr>
          <a:xfrm>
            <a:off x="1073400" y="1615600"/>
            <a:ext cx="3511200" cy="22095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sz="2200"/>
            </a:lvl1pPr>
            <a:lvl2pPr marL="914400" lvl="1" indent="-317500" rtl="0">
              <a:spcBef>
                <a:spcPts val="1000"/>
              </a:spcBef>
              <a:spcAft>
                <a:spcPts val="0"/>
              </a:spcAft>
              <a:buSzPts val="1400"/>
              <a:buChar char="▱"/>
              <a:defRPr sz="2200"/>
            </a:lvl2pPr>
            <a:lvl3pPr marL="1371600" lvl="2" indent="-368300" rtl="0">
              <a:spcBef>
                <a:spcPts val="1000"/>
              </a:spcBef>
              <a:spcAft>
                <a:spcPts val="0"/>
              </a:spcAft>
              <a:buSzPts val="2200"/>
              <a:buChar char="▸"/>
              <a:defRPr sz="2200"/>
            </a:lvl3pPr>
            <a:lvl4pPr marL="1828800" lvl="3" indent="-368300" rtl="0">
              <a:spcBef>
                <a:spcPts val="1000"/>
              </a:spcBef>
              <a:spcAft>
                <a:spcPts val="0"/>
              </a:spcAft>
              <a:buSzPts val="2200"/>
              <a:buChar char="●"/>
              <a:defRPr sz="2200"/>
            </a:lvl4pPr>
            <a:lvl5pPr marL="2286000" lvl="4" indent="-368300" rtl="0">
              <a:spcBef>
                <a:spcPts val="1000"/>
              </a:spcBef>
              <a:spcAft>
                <a:spcPts val="0"/>
              </a:spcAft>
              <a:buSzPts val="2200"/>
              <a:buChar char="○"/>
              <a:defRPr sz="2200"/>
            </a:lvl5pPr>
            <a:lvl6pPr marL="2743200" lvl="5" indent="-368300" rtl="0">
              <a:spcBef>
                <a:spcPts val="1000"/>
              </a:spcBef>
              <a:spcAft>
                <a:spcPts val="0"/>
              </a:spcAft>
              <a:buSzPts val="2200"/>
              <a:buChar char="■"/>
              <a:defRPr sz="2200"/>
            </a:lvl6pPr>
            <a:lvl7pPr marL="3200400" lvl="6" indent="-368300" rtl="0">
              <a:spcBef>
                <a:spcPts val="1000"/>
              </a:spcBef>
              <a:spcAft>
                <a:spcPts val="0"/>
              </a:spcAft>
              <a:buSzPts val="2200"/>
              <a:buChar char="●"/>
              <a:defRPr sz="2200"/>
            </a:lvl7pPr>
            <a:lvl8pPr marL="3657600" lvl="7" indent="-368300" rtl="0">
              <a:spcBef>
                <a:spcPts val="1000"/>
              </a:spcBef>
              <a:spcAft>
                <a:spcPts val="0"/>
              </a:spcAft>
              <a:buSzPts val="2200"/>
              <a:buChar char="○"/>
              <a:defRPr sz="2200"/>
            </a:lvl8pPr>
            <a:lvl9pPr marL="4114800" lvl="8" indent="-368300" rtl="0">
              <a:spcBef>
                <a:spcPts val="1000"/>
              </a:spcBef>
              <a:spcAft>
                <a:spcPts val="1000"/>
              </a:spcAft>
              <a:buSzPts val="2200"/>
              <a:buChar char="■"/>
              <a:defRPr sz="2200"/>
            </a:lvl9pPr>
          </a:lstStyle>
          <a:p>
            <a:endParaRPr/>
          </a:p>
        </p:txBody>
      </p:sp>
      <p:sp>
        <p:nvSpPr>
          <p:cNvPr id="984" name="Google Shape;984;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5" name="Google Shape;985;p7"/>
          <p:cNvSpPr/>
          <p:nvPr/>
        </p:nvSpPr>
        <p:spPr>
          <a:xfrm>
            <a:off x="114299" y="3996500"/>
            <a:ext cx="1659258" cy="1155708"/>
          </a:xfrm>
          <a:custGeom>
            <a:avLst/>
            <a:gdLst/>
            <a:ahLst/>
            <a:cxnLst/>
            <a:rect l="l" t="t" r="r" b="b"/>
            <a:pathLst>
              <a:path w="21600" h="21600" extrusionOk="0">
                <a:moveTo>
                  <a:pt x="21600" y="0"/>
                </a:moveTo>
                <a:lnTo>
                  <a:pt x="0" y="21600"/>
                </a:lnTo>
                <a:lnTo>
                  <a:pt x="1471" y="2160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86" name="Google Shape;986;p7"/>
          <p:cNvSpPr/>
          <p:nvPr/>
        </p:nvSpPr>
        <p:spPr>
          <a:xfrm>
            <a:off x="-1" y="3749484"/>
            <a:ext cx="1440180" cy="1066824"/>
          </a:xfrm>
          <a:custGeom>
            <a:avLst/>
            <a:gdLst/>
            <a:ahLst/>
            <a:cxnLst/>
            <a:rect l="l" t="t" r="r" b="b"/>
            <a:pathLst>
              <a:path w="21600" h="21600" extrusionOk="0">
                <a:moveTo>
                  <a:pt x="0" y="20507"/>
                </a:moveTo>
                <a:lnTo>
                  <a:pt x="0" y="21600"/>
                </a:lnTo>
                <a:lnTo>
                  <a:pt x="216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87" name="Google Shape;987;p7"/>
          <p:cNvSpPr/>
          <p:nvPr/>
        </p:nvSpPr>
        <p:spPr>
          <a:xfrm>
            <a:off x="-1" y="4178745"/>
            <a:ext cx="516888" cy="389880"/>
          </a:xfrm>
          <a:custGeom>
            <a:avLst/>
            <a:gdLst/>
            <a:ahLst/>
            <a:cxnLst/>
            <a:rect l="l" t="t" r="r" b="b"/>
            <a:pathLst>
              <a:path w="21600" h="21600" extrusionOk="0">
                <a:moveTo>
                  <a:pt x="0" y="19736"/>
                </a:moveTo>
                <a:lnTo>
                  <a:pt x="0"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88" name="Google Shape;988;p7"/>
          <p:cNvSpPr/>
          <p:nvPr/>
        </p:nvSpPr>
        <p:spPr>
          <a:xfrm>
            <a:off x="-1" y="4316540"/>
            <a:ext cx="981720" cy="752490"/>
          </a:xfrm>
          <a:custGeom>
            <a:avLst/>
            <a:gdLst/>
            <a:ahLst/>
            <a:cxnLst/>
            <a:rect l="l" t="t" r="r" b="b"/>
            <a:pathLst>
              <a:path w="21600" h="21600" extrusionOk="0">
                <a:moveTo>
                  <a:pt x="0" y="21600"/>
                </a:moveTo>
                <a:lnTo>
                  <a:pt x="21600" y="0"/>
                </a:lnTo>
                <a:lnTo>
                  <a:pt x="0" y="19103"/>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89" name="Google Shape;989;p7"/>
          <p:cNvSpPr/>
          <p:nvPr/>
        </p:nvSpPr>
        <p:spPr>
          <a:xfrm>
            <a:off x="-1" y="3336099"/>
            <a:ext cx="1439532" cy="1099170"/>
          </a:xfrm>
          <a:custGeom>
            <a:avLst/>
            <a:gdLst/>
            <a:ahLst/>
            <a:cxnLst/>
            <a:rect l="l" t="t" r="r" b="b"/>
            <a:pathLst>
              <a:path w="21600" h="21600" extrusionOk="0">
                <a:moveTo>
                  <a:pt x="0" y="21600"/>
                </a:moveTo>
                <a:lnTo>
                  <a:pt x="21600" y="0"/>
                </a:lnTo>
                <a:lnTo>
                  <a:pt x="0" y="19279"/>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0" name="Google Shape;990;p7"/>
          <p:cNvSpPr/>
          <p:nvPr/>
        </p:nvSpPr>
        <p:spPr>
          <a:xfrm>
            <a:off x="840738" y="4929315"/>
            <a:ext cx="320652" cy="222912"/>
          </a:xfrm>
          <a:custGeom>
            <a:avLst/>
            <a:gdLst/>
            <a:ahLst/>
            <a:cxnLst/>
            <a:rect l="l" t="t" r="r" b="b"/>
            <a:pathLst>
              <a:path w="21600" h="21600" extrusionOk="0">
                <a:moveTo>
                  <a:pt x="21600" y="0"/>
                </a:moveTo>
                <a:lnTo>
                  <a:pt x="0" y="21600"/>
                </a:lnTo>
                <a:lnTo>
                  <a:pt x="1497"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1" name="Google Shape;991;p7"/>
          <p:cNvSpPr/>
          <p:nvPr/>
        </p:nvSpPr>
        <p:spPr>
          <a:xfrm>
            <a:off x="470534" y="4621340"/>
            <a:ext cx="848340" cy="530874"/>
          </a:xfrm>
          <a:custGeom>
            <a:avLst/>
            <a:gdLst/>
            <a:ahLst/>
            <a:cxnLst/>
            <a:rect l="l" t="t" r="r" b="b"/>
            <a:pathLst>
              <a:path w="21600" h="21600" extrusionOk="0">
                <a:moveTo>
                  <a:pt x="0" y="21600"/>
                </a:moveTo>
                <a:lnTo>
                  <a:pt x="5222"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2" name="Google Shape;992;p7"/>
          <p:cNvSpPr/>
          <p:nvPr/>
        </p:nvSpPr>
        <p:spPr>
          <a:xfrm>
            <a:off x="0" y="3494849"/>
            <a:ext cx="1913868" cy="1417932"/>
          </a:xfrm>
          <a:custGeom>
            <a:avLst/>
            <a:gdLst/>
            <a:ahLst/>
            <a:cxnLst/>
            <a:rect l="l" t="t" r="r" b="b"/>
            <a:pathLst>
              <a:path w="21600" h="21600" extrusionOk="0">
                <a:moveTo>
                  <a:pt x="0" y="21600"/>
                </a:moveTo>
                <a:lnTo>
                  <a:pt x="21600" y="0"/>
                </a:lnTo>
                <a:lnTo>
                  <a:pt x="0" y="20478"/>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3" name="Google Shape;993;p7"/>
          <p:cNvSpPr/>
          <p:nvPr/>
        </p:nvSpPr>
        <p:spPr>
          <a:xfrm>
            <a:off x="405129" y="4399725"/>
            <a:ext cx="1080756" cy="752490"/>
          </a:xfrm>
          <a:custGeom>
            <a:avLst/>
            <a:gdLst/>
            <a:ahLst/>
            <a:cxnLst/>
            <a:rect l="l" t="t" r="r" b="b"/>
            <a:pathLst>
              <a:path w="21600" h="21600" extrusionOk="0">
                <a:moveTo>
                  <a:pt x="0" y="21600"/>
                </a:moveTo>
                <a:lnTo>
                  <a:pt x="977" y="21600"/>
                </a:lnTo>
                <a:lnTo>
                  <a:pt x="216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nvGrpSpPr>
          <p:cNvPr id="994" name="Google Shape;994;p7"/>
          <p:cNvGrpSpPr/>
          <p:nvPr/>
        </p:nvGrpSpPr>
        <p:grpSpPr>
          <a:xfrm>
            <a:off x="-21250" y="104800"/>
            <a:ext cx="1050747" cy="844380"/>
            <a:chOff x="-21250" y="104800"/>
            <a:chExt cx="1050747" cy="844380"/>
          </a:xfrm>
        </p:grpSpPr>
        <p:sp>
          <p:nvSpPr>
            <p:cNvPr id="995" name="Google Shape;995;p7"/>
            <p:cNvSpPr/>
            <p:nvPr/>
          </p:nvSpPr>
          <p:spPr>
            <a:xfrm>
              <a:off x="973823" y="115433"/>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6" name="Google Shape;996;p7"/>
            <p:cNvSpPr/>
            <p:nvPr/>
          </p:nvSpPr>
          <p:spPr>
            <a:xfrm>
              <a:off x="973197" y="211751"/>
              <a:ext cx="55026" cy="61236"/>
            </a:xfrm>
            <a:custGeom>
              <a:avLst/>
              <a:gdLst/>
              <a:ahLst/>
              <a:cxnLst/>
              <a:rect l="l" t="t" r="r" b="b"/>
              <a:pathLst>
                <a:path w="21600" h="21600" extrusionOk="0">
                  <a:moveTo>
                    <a:pt x="0" y="21600"/>
                  </a:moveTo>
                  <a:lnTo>
                    <a:pt x="21600" y="11020"/>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7" name="Google Shape;997;p7"/>
            <p:cNvSpPr/>
            <p:nvPr/>
          </p:nvSpPr>
          <p:spPr>
            <a:xfrm>
              <a:off x="971946" y="308695"/>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8" name="Google Shape;998;p7"/>
            <p:cNvSpPr/>
            <p:nvPr/>
          </p:nvSpPr>
          <p:spPr>
            <a:xfrm>
              <a:off x="970696" y="405015"/>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999" name="Google Shape;999;p7"/>
            <p:cNvSpPr/>
            <p:nvPr/>
          </p:nvSpPr>
          <p:spPr>
            <a:xfrm>
              <a:off x="970070" y="501958"/>
              <a:ext cx="55026" cy="60696"/>
            </a:xfrm>
            <a:custGeom>
              <a:avLst/>
              <a:gdLst/>
              <a:ahLst/>
              <a:cxnLst/>
              <a:rect l="l" t="t" r="r" b="b"/>
              <a:pathLst>
                <a:path w="21600" h="21600" extrusionOk="0">
                  <a:moveTo>
                    <a:pt x="0" y="21600"/>
                  </a:moveTo>
                  <a:lnTo>
                    <a:pt x="21600" y="11134"/>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0" name="Google Shape;1000;p7"/>
            <p:cNvSpPr/>
            <p:nvPr/>
          </p:nvSpPr>
          <p:spPr>
            <a:xfrm>
              <a:off x="968819" y="598276"/>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1" name="Google Shape;1001;p7"/>
            <p:cNvSpPr/>
            <p:nvPr/>
          </p:nvSpPr>
          <p:spPr>
            <a:xfrm>
              <a:off x="967568" y="695220"/>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2" name="Google Shape;1002;p7"/>
            <p:cNvSpPr/>
            <p:nvPr/>
          </p:nvSpPr>
          <p:spPr>
            <a:xfrm>
              <a:off x="966316" y="791540"/>
              <a:ext cx="55674" cy="61236"/>
            </a:xfrm>
            <a:custGeom>
              <a:avLst/>
              <a:gdLst/>
              <a:ahLst/>
              <a:cxnLst/>
              <a:rect l="l" t="t" r="r" b="b"/>
              <a:pathLst>
                <a:path w="21600" h="21600" extrusionOk="0">
                  <a:moveTo>
                    <a:pt x="0" y="21600"/>
                  </a:moveTo>
                  <a:lnTo>
                    <a:pt x="21600" y="11020"/>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3" name="Google Shape;1003;p7"/>
            <p:cNvSpPr/>
            <p:nvPr/>
          </p:nvSpPr>
          <p:spPr>
            <a:xfrm>
              <a:off x="965692" y="888484"/>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4" name="Google Shape;1004;p7"/>
            <p:cNvSpPr/>
            <p:nvPr/>
          </p:nvSpPr>
          <p:spPr>
            <a:xfrm>
              <a:off x="884385" y="114182"/>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5" name="Google Shape;1005;p7"/>
            <p:cNvSpPr/>
            <p:nvPr/>
          </p:nvSpPr>
          <p:spPr>
            <a:xfrm>
              <a:off x="883134" y="211127"/>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6" name="Google Shape;1006;p7"/>
            <p:cNvSpPr/>
            <p:nvPr/>
          </p:nvSpPr>
          <p:spPr>
            <a:xfrm>
              <a:off x="882509" y="307444"/>
              <a:ext cx="55026" cy="61236"/>
            </a:xfrm>
            <a:custGeom>
              <a:avLst/>
              <a:gdLst/>
              <a:ahLst/>
              <a:cxnLst/>
              <a:rect l="l" t="t" r="r" b="b"/>
              <a:pathLst>
                <a:path w="21600" h="21600" extrusionOk="0">
                  <a:moveTo>
                    <a:pt x="0" y="21600"/>
                  </a:moveTo>
                  <a:lnTo>
                    <a:pt x="21600" y="11020"/>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7" name="Google Shape;1007;p7"/>
            <p:cNvSpPr/>
            <p:nvPr/>
          </p:nvSpPr>
          <p:spPr>
            <a:xfrm>
              <a:off x="881258" y="404388"/>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8" name="Google Shape;1008;p7"/>
            <p:cNvSpPr/>
            <p:nvPr/>
          </p:nvSpPr>
          <p:spPr>
            <a:xfrm>
              <a:off x="880007" y="500708"/>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09" name="Google Shape;1009;p7"/>
            <p:cNvSpPr/>
            <p:nvPr/>
          </p:nvSpPr>
          <p:spPr>
            <a:xfrm>
              <a:off x="878755" y="597652"/>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0" name="Google Shape;1010;p7"/>
            <p:cNvSpPr/>
            <p:nvPr/>
          </p:nvSpPr>
          <p:spPr>
            <a:xfrm>
              <a:off x="878131" y="693971"/>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1" name="Google Shape;1011;p7"/>
            <p:cNvSpPr/>
            <p:nvPr/>
          </p:nvSpPr>
          <p:spPr>
            <a:xfrm>
              <a:off x="876880" y="790915"/>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2" name="Google Shape;1012;p7"/>
            <p:cNvSpPr/>
            <p:nvPr/>
          </p:nvSpPr>
          <p:spPr>
            <a:xfrm>
              <a:off x="875628" y="887233"/>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3" name="Google Shape;1013;p7"/>
            <p:cNvSpPr/>
            <p:nvPr/>
          </p:nvSpPr>
          <p:spPr>
            <a:xfrm>
              <a:off x="794947" y="113557"/>
              <a:ext cx="55026" cy="60696"/>
            </a:xfrm>
            <a:custGeom>
              <a:avLst/>
              <a:gdLst/>
              <a:ahLst/>
              <a:cxnLst/>
              <a:rect l="l" t="t" r="r" b="b"/>
              <a:pathLst>
                <a:path w="21600" h="21600" extrusionOk="0">
                  <a:moveTo>
                    <a:pt x="0" y="21600"/>
                  </a:moveTo>
                  <a:lnTo>
                    <a:pt x="21600" y="11134"/>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4" name="Google Shape;1014;p7"/>
            <p:cNvSpPr/>
            <p:nvPr/>
          </p:nvSpPr>
          <p:spPr>
            <a:xfrm>
              <a:off x="793697" y="209876"/>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5" name="Google Shape;1015;p7"/>
            <p:cNvSpPr/>
            <p:nvPr/>
          </p:nvSpPr>
          <p:spPr>
            <a:xfrm>
              <a:off x="792445" y="306820"/>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6" name="Google Shape;1016;p7"/>
            <p:cNvSpPr/>
            <p:nvPr/>
          </p:nvSpPr>
          <p:spPr>
            <a:xfrm>
              <a:off x="791195" y="403138"/>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7" name="Google Shape;1017;p7"/>
            <p:cNvSpPr/>
            <p:nvPr/>
          </p:nvSpPr>
          <p:spPr>
            <a:xfrm>
              <a:off x="790569" y="500083"/>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8" name="Google Shape;1018;p7"/>
            <p:cNvSpPr/>
            <p:nvPr/>
          </p:nvSpPr>
          <p:spPr>
            <a:xfrm>
              <a:off x="789318" y="596401"/>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19" name="Google Shape;1019;p7"/>
            <p:cNvSpPr/>
            <p:nvPr/>
          </p:nvSpPr>
          <p:spPr>
            <a:xfrm>
              <a:off x="788068" y="693345"/>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0" name="Google Shape;1020;p7"/>
            <p:cNvSpPr/>
            <p:nvPr/>
          </p:nvSpPr>
          <p:spPr>
            <a:xfrm>
              <a:off x="787442" y="789663"/>
              <a:ext cx="55026" cy="60696"/>
            </a:xfrm>
            <a:custGeom>
              <a:avLst/>
              <a:gdLst/>
              <a:ahLst/>
              <a:cxnLst/>
              <a:rect l="l" t="t" r="r" b="b"/>
              <a:pathLst>
                <a:path w="21600" h="21600" extrusionOk="0">
                  <a:moveTo>
                    <a:pt x="0" y="21600"/>
                  </a:moveTo>
                  <a:lnTo>
                    <a:pt x="21600" y="11134"/>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1" name="Google Shape;1021;p7"/>
            <p:cNvSpPr/>
            <p:nvPr/>
          </p:nvSpPr>
          <p:spPr>
            <a:xfrm>
              <a:off x="786190" y="885982"/>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2" name="Google Shape;1022;p7"/>
            <p:cNvSpPr/>
            <p:nvPr/>
          </p:nvSpPr>
          <p:spPr>
            <a:xfrm>
              <a:off x="704883" y="112305"/>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3" name="Google Shape;1023;p7"/>
            <p:cNvSpPr/>
            <p:nvPr/>
          </p:nvSpPr>
          <p:spPr>
            <a:xfrm>
              <a:off x="703634" y="209249"/>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4" name="Google Shape;1024;p7"/>
            <p:cNvSpPr/>
            <p:nvPr/>
          </p:nvSpPr>
          <p:spPr>
            <a:xfrm>
              <a:off x="703008" y="305568"/>
              <a:ext cx="55026" cy="61236"/>
            </a:xfrm>
            <a:custGeom>
              <a:avLst/>
              <a:gdLst/>
              <a:ahLst/>
              <a:cxnLst/>
              <a:rect l="l" t="t" r="r" b="b"/>
              <a:pathLst>
                <a:path w="21600" h="21600" extrusionOk="0">
                  <a:moveTo>
                    <a:pt x="0" y="21600"/>
                  </a:moveTo>
                  <a:lnTo>
                    <a:pt x="21600" y="11020"/>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5" name="Google Shape;1025;p7"/>
            <p:cNvSpPr/>
            <p:nvPr/>
          </p:nvSpPr>
          <p:spPr>
            <a:xfrm>
              <a:off x="701756" y="402512"/>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6" name="Google Shape;1026;p7"/>
            <p:cNvSpPr/>
            <p:nvPr/>
          </p:nvSpPr>
          <p:spPr>
            <a:xfrm>
              <a:off x="700506" y="498831"/>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7" name="Google Shape;1027;p7"/>
            <p:cNvSpPr/>
            <p:nvPr/>
          </p:nvSpPr>
          <p:spPr>
            <a:xfrm>
              <a:off x="699881" y="595775"/>
              <a:ext cx="55026" cy="60696"/>
            </a:xfrm>
            <a:custGeom>
              <a:avLst/>
              <a:gdLst/>
              <a:ahLst/>
              <a:cxnLst/>
              <a:rect l="l" t="t" r="r" b="b"/>
              <a:pathLst>
                <a:path w="21600" h="21600" extrusionOk="0">
                  <a:moveTo>
                    <a:pt x="0" y="21600"/>
                  </a:moveTo>
                  <a:lnTo>
                    <a:pt x="21600" y="10911"/>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8" name="Google Shape;1028;p7"/>
            <p:cNvSpPr/>
            <p:nvPr/>
          </p:nvSpPr>
          <p:spPr>
            <a:xfrm>
              <a:off x="698629" y="692093"/>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29" name="Google Shape;1029;p7"/>
            <p:cNvSpPr/>
            <p:nvPr/>
          </p:nvSpPr>
          <p:spPr>
            <a:xfrm>
              <a:off x="697379" y="788413"/>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0" name="Google Shape;1030;p7"/>
            <p:cNvSpPr/>
            <p:nvPr/>
          </p:nvSpPr>
          <p:spPr>
            <a:xfrm>
              <a:off x="696127" y="885357"/>
              <a:ext cx="55674" cy="60696"/>
            </a:xfrm>
            <a:custGeom>
              <a:avLst/>
              <a:gdLst/>
              <a:ahLst/>
              <a:cxnLst/>
              <a:rect l="l" t="t" r="r" b="b"/>
              <a:pathLst>
                <a:path w="21600" h="21600" extrusionOk="0">
                  <a:moveTo>
                    <a:pt x="0" y="21600"/>
                  </a:moveTo>
                  <a:lnTo>
                    <a:pt x="21600" y="11134"/>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1" name="Google Shape;1031;p7"/>
            <p:cNvSpPr/>
            <p:nvPr/>
          </p:nvSpPr>
          <p:spPr>
            <a:xfrm>
              <a:off x="615447" y="111681"/>
              <a:ext cx="55026" cy="60696"/>
            </a:xfrm>
            <a:custGeom>
              <a:avLst/>
              <a:gdLst/>
              <a:ahLst/>
              <a:cxnLst/>
              <a:rect l="l" t="t" r="r" b="b"/>
              <a:pathLst>
                <a:path w="21600" h="21600" extrusionOk="0">
                  <a:moveTo>
                    <a:pt x="0" y="21600"/>
                  </a:moveTo>
                  <a:lnTo>
                    <a:pt x="21600" y="10911"/>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2" name="Google Shape;1032;p7"/>
            <p:cNvSpPr/>
            <p:nvPr/>
          </p:nvSpPr>
          <p:spPr>
            <a:xfrm>
              <a:off x="614194" y="208000"/>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3" name="Google Shape;1033;p7"/>
            <p:cNvSpPr/>
            <p:nvPr/>
          </p:nvSpPr>
          <p:spPr>
            <a:xfrm>
              <a:off x="612944" y="304944"/>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4" name="Google Shape;1034;p7"/>
            <p:cNvSpPr/>
            <p:nvPr/>
          </p:nvSpPr>
          <p:spPr>
            <a:xfrm>
              <a:off x="612320" y="401261"/>
              <a:ext cx="55026" cy="60696"/>
            </a:xfrm>
            <a:custGeom>
              <a:avLst/>
              <a:gdLst/>
              <a:ahLst/>
              <a:cxnLst/>
              <a:rect l="l" t="t" r="r" b="b"/>
              <a:pathLst>
                <a:path w="21600" h="21600" extrusionOk="0">
                  <a:moveTo>
                    <a:pt x="0" y="21600"/>
                  </a:moveTo>
                  <a:lnTo>
                    <a:pt x="21600" y="11134"/>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5" name="Google Shape;1035;p7"/>
            <p:cNvSpPr/>
            <p:nvPr/>
          </p:nvSpPr>
          <p:spPr>
            <a:xfrm>
              <a:off x="611067" y="497581"/>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6" name="Google Shape;1036;p7"/>
            <p:cNvSpPr/>
            <p:nvPr/>
          </p:nvSpPr>
          <p:spPr>
            <a:xfrm>
              <a:off x="609817" y="594525"/>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7" name="Google Shape;1037;p7"/>
            <p:cNvSpPr/>
            <p:nvPr/>
          </p:nvSpPr>
          <p:spPr>
            <a:xfrm>
              <a:off x="608565" y="690843"/>
              <a:ext cx="55674" cy="61236"/>
            </a:xfrm>
            <a:custGeom>
              <a:avLst/>
              <a:gdLst/>
              <a:ahLst/>
              <a:cxnLst/>
              <a:rect l="l" t="t" r="r" b="b"/>
              <a:pathLst>
                <a:path w="21600" h="21600" extrusionOk="0">
                  <a:moveTo>
                    <a:pt x="0" y="21600"/>
                  </a:moveTo>
                  <a:lnTo>
                    <a:pt x="21600" y="11020"/>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8" name="Google Shape;1038;p7"/>
            <p:cNvSpPr/>
            <p:nvPr/>
          </p:nvSpPr>
          <p:spPr>
            <a:xfrm>
              <a:off x="607940" y="787787"/>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39" name="Google Shape;1039;p7"/>
            <p:cNvSpPr/>
            <p:nvPr/>
          </p:nvSpPr>
          <p:spPr>
            <a:xfrm>
              <a:off x="606690" y="884106"/>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0" name="Google Shape;1040;p7"/>
            <p:cNvSpPr/>
            <p:nvPr/>
          </p:nvSpPr>
          <p:spPr>
            <a:xfrm>
              <a:off x="525383" y="110430"/>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1" name="Google Shape;1041;p7"/>
            <p:cNvSpPr/>
            <p:nvPr/>
          </p:nvSpPr>
          <p:spPr>
            <a:xfrm>
              <a:off x="524758" y="207374"/>
              <a:ext cx="55026" cy="60696"/>
            </a:xfrm>
            <a:custGeom>
              <a:avLst/>
              <a:gdLst/>
              <a:ahLst/>
              <a:cxnLst/>
              <a:rect l="l" t="t" r="r" b="b"/>
              <a:pathLst>
                <a:path w="21600" h="21600" extrusionOk="0">
                  <a:moveTo>
                    <a:pt x="0" y="21600"/>
                  </a:moveTo>
                  <a:lnTo>
                    <a:pt x="21600" y="10911"/>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2" name="Google Shape;1042;p7"/>
            <p:cNvSpPr/>
            <p:nvPr/>
          </p:nvSpPr>
          <p:spPr>
            <a:xfrm>
              <a:off x="523505" y="303693"/>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3" name="Google Shape;1043;p7"/>
            <p:cNvSpPr/>
            <p:nvPr/>
          </p:nvSpPr>
          <p:spPr>
            <a:xfrm>
              <a:off x="522256" y="400011"/>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4" name="Google Shape;1044;p7"/>
            <p:cNvSpPr/>
            <p:nvPr/>
          </p:nvSpPr>
          <p:spPr>
            <a:xfrm>
              <a:off x="521004" y="496955"/>
              <a:ext cx="55674" cy="60696"/>
            </a:xfrm>
            <a:custGeom>
              <a:avLst/>
              <a:gdLst/>
              <a:ahLst/>
              <a:cxnLst/>
              <a:rect l="l" t="t" r="r" b="b"/>
              <a:pathLst>
                <a:path w="21600" h="21600" extrusionOk="0">
                  <a:moveTo>
                    <a:pt x="0" y="21600"/>
                  </a:moveTo>
                  <a:lnTo>
                    <a:pt x="21600" y="11134"/>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5" name="Google Shape;1045;p7"/>
            <p:cNvSpPr/>
            <p:nvPr/>
          </p:nvSpPr>
          <p:spPr>
            <a:xfrm>
              <a:off x="520378" y="593274"/>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6" name="Google Shape;1046;p7"/>
            <p:cNvSpPr/>
            <p:nvPr/>
          </p:nvSpPr>
          <p:spPr>
            <a:xfrm>
              <a:off x="519128" y="690218"/>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7" name="Google Shape;1047;p7"/>
            <p:cNvSpPr/>
            <p:nvPr/>
          </p:nvSpPr>
          <p:spPr>
            <a:xfrm>
              <a:off x="517876" y="786536"/>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8" name="Google Shape;1048;p7"/>
            <p:cNvSpPr/>
            <p:nvPr/>
          </p:nvSpPr>
          <p:spPr>
            <a:xfrm>
              <a:off x="517251" y="883480"/>
              <a:ext cx="55026" cy="60696"/>
            </a:xfrm>
            <a:custGeom>
              <a:avLst/>
              <a:gdLst/>
              <a:ahLst/>
              <a:cxnLst/>
              <a:rect l="l" t="t" r="r" b="b"/>
              <a:pathLst>
                <a:path w="21600" h="21600" extrusionOk="0">
                  <a:moveTo>
                    <a:pt x="0" y="21600"/>
                  </a:moveTo>
                  <a:lnTo>
                    <a:pt x="21600" y="10911"/>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49" name="Google Shape;1049;p7"/>
            <p:cNvSpPr/>
            <p:nvPr/>
          </p:nvSpPr>
          <p:spPr>
            <a:xfrm>
              <a:off x="435944" y="109178"/>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0" name="Google Shape;1050;p7"/>
            <p:cNvSpPr/>
            <p:nvPr/>
          </p:nvSpPr>
          <p:spPr>
            <a:xfrm>
              <a:off x="434694" y="206122"/>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1" name="Google Shape;1051;p7"/>
            <p:cNvSpPr/>
            <p:nvPr/>
          </p:nvSpPr>
          <p:spPr>
            <a:xfrm>
              <a:off x="433442" y="302441"/>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2" name="Google Shape;1052;p7"/>
            <p:cNvSpPr/>
            <p:nvPr/>
          </p:nvSpPr>
          <p:spPr>
            <a:xfrm>
              <a:off x="432817" y="399385"/>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3" name="Google Shape;1053;p7"/>
            <p:cNvSpPr/>
            <p:nvPr/>
          </p:nvSpPr>
          <p:spPr>
            <a:xfrm>
              <a:off x="431567" y="495703"/>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4" name="Google Shape;1054;p7"/>
            <p:cNvSpPr/>
            <p:nvPr/>
          </p:nvSpPr>
          <p:spPr>
            <a:xfrm>
              <a:off x="430315" y="592647"/>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5" name="Google Shape;1055;p7"/>
            <p:cNvSpPr/>
            <p:nvPr/>
          </p:nvSpPr>
          <p:spPr>
            <a:xfrm>
              <a:off x="429690" y="688966"/>
              <a:ext cx="55026" cy="61236"/>
            </a:xfrm>
            <a:custGeom>
              <a:avLst/>
              <a:gdLst/>
              <a:ahLst/>
              <a:cxnLst/>
              <a:rect l="l" t="t" r="r" b="b"/>
              <a:pathLst>
                <a:path w="21600" h="21600" extrusionOk="0">
                  <a:moveTo>
                    <a:pt x="0" y="21600"/>
                  </a:moveTo>
                  <a:lnTo>
                    <a:pt x="21600" y="11020"/>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6" name="Google Shape;1056;p7"/>
            <p:cNvSpPr/>
            <p:nvPr/>
          </p:nvSpPr>
          <p:spPr>
            <a:xfrm>
              <a:off x="428440" y="785910"/>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7" name="Google Shape;1057;p7"/>
            <p:cNvSpPr/>
            <p:nvPr/>
          </p:nvSpPr>
          <p:spPr>
            <a:xfrm>
              <a:off x="427188" y="882230"/>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8" name="Google Shape;1058;p7"/>
            <p:cNvSpPr/>
            <p:nvPr/>
          </p:nvSpPr>
          <p:spPr>
            <a:xfrm>
              <a:off x="345882" y="108554"/>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59" name="Google Shape;1059;p7"/>
            <p:cNvSpPr/>
            <p:nvPr/>
          </p:nvSpPr>
          <p:spPr>
            <a:xfrm>
              <a:off x="345256" y="204872"/>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0" name="Google Shape;1060;p7"/>
            <p:cNvSpPr/>
            <p:nvPr/>
          </p:nvSpPr>
          <p:spPr>
            <a:xfrm>
              <a:off x="344006" y="301816"/>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1" name="Google Shape;1061;p7"/>
            <p:cNvSpPr/>
            <p:nvPr/>
          </p:nvSpPr>
          <p:spPr>
            <a:xfrm>
              <a:off x="342755" y="398134"/>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2" name="Google Shape;1062;p7"/>
            <p:cNvSpPr/>
            <p:nvPr/>
          </p:nvSpPr>
          <p:spPr>
            <a:xfrm>
              <a:off x="342128" y="495078"/>
              <a:ext cx="55026" cy="60696"/>
            </a:xfrm>
            <a:custGeom>
              <a:avLst/>
              <a:gdLst/>
              <a:ahLst/>
              <a:cxnLst/>
              <a:rect l="l" t="t" r="r" b="b"/>
              <a:pathLst>
                <a:path w="21600" h="21600" extrusionOk="0">
                  <a:moveTo>
                    <a:pt x="0" y="21600"/>
                  </a:moveTo>
                  <a:lnTo>
                    <a:pt x="21600" y="10911"/>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3" name="Google Shape;1063;p7"/>
            <p:cNvSpPr/>
            <p:nvPr/>
          </p:nvSpPr>
          <p:spPr>
            <a:xfrm>
              <a:off x="340878" y="591398"/>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4" name="Google Shape;1064;p7"/>
            <p:cNvSpPr/>
            <p:nvPr/>
          </p:nvSpPr>
          <p:spPr>
            <a:xfrm>
              <a:off x="339628" y="688342"/>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5" name="Google Shape;1065;p7"/>
            <p:cNvSpPr/>
            <p:nvPr/>
          </p:nvSpPr>
          <p:spPr>
            <a:xfrm>
              <a:off x="338377" y="784660"/>
              <a:ext cx="55674" cy="61236"/>
            </a:xfrm>
            <a:custGeom>
              <a:avLst/>
              <a:gdLst/>
              <a:ahLst/>
              <a:cxnLst/>
              <a:rect l="l" t="t" r="r" b="b"/>
              <a:pathLst>
                <a:path w="21600" h="21600" extrusionOk="0">
                  <a:moveTo>
                    <a:pt x="0" y="21600"/>
                  </a:moveTo>
                  <a:lnTo>
                    <a:pt x="21600" y="11020"/>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6" name="Google Shape;1066;p7"/>
            <p:cNvSpPr/>
            <p:nvPr/>
          </p:nvSpPr>
          <p:spPr>
            <a:xfrm>
              <a:off x="337751" y="881603"/>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7" name="Google Shape;1067;p7"/>
            <p:cNvSpPr/>
            <p:nvPr/>
          </p:nvSpPr>
          <p:spPr>
            <a:xfrm>
              <a:off x="256444" y="107303"/>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8" name="Google Shape;1068;p7"/>
            <p:cNvSpPr/>
            <p:nvPr/>
          </p:nvSpPr>
          <p:spPr>
            <a:xfrm>
              <a:off x="255193" y="204247"/>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69" name="Google Shape;1069;p7"/>
            <p:cNvSpPr/>
            <p:nvPr/>
          </p:nvSpPr>
          <p:spPr>
            <a:xfrm>
              <a:off x="254567" y="300565"/>
              <a:ext cx="55026" cy="61236"/>
            </a:xfrm>
            <a:custGeom>
              <a:avLst/>
              <a:gdLst/>
              <a:ahLst/>
              <a:cxnLst/>
              <a:rect l="l" t="t" r="r" b="b"/>
              <a:pathLst>
                <a:path w="21600" h="21600" extrusionOk="0">
                  <a:moveTo>
                    <a:pt x="0" y="21600"/>
                  </a:moveTo>
                  <a:lnTo>
                    <a:pt x="21600" y="11020"/>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0" name="Google Shape;1070;p7"/>
            <p:cNvSpPr/>
            <p:nvPr/>
          </p:nvSpPr>
          <p:spPr>
            <a:xfrm>
              <a:off x="253317" y="397509"/>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1" name="Google Shape;1071;p7"/>
            <p:cNvSpPr/>
            <p:nvPr/>
          </p:nvSpPr>
          <p:spPr>
            <a:xfrm>
              <a:off x="252066" y="493828"/>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2" name="Google Shape;1072;p7"/>
            <p:cNvSpPr/>
            <p:nvPr/>
          </p:nvSpPr>
          <p:spPr>
            <a:xfrm>
              <a:off x="250815" y="590772"/>
              <a:ext cx="55674" cy="60696"/>
            </a:xfrm>
            <a:custGeom>
              <a:avLst/>
              <a:gdLst/>
              <a:ahLst/>
              <a:cxnLst/>
              <a:rect l="l" t="t" r="r" b="b"/>
              <a:pathLst>
                <a:path w="21600" h="21600" extrusionOk="0">
                  <a:moveTo>
                    <a:pt x="0" y="21600"/>
                  </a:moveTo>
                  <a:lnTo>
                    <a:pt x="21600" y="10911"/>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3" name="Google Shape;1073;p7"/>
            <p:cNvSpPr/>
            <p:nvPr/>
          </p:nvSpPr>
          <p:spPr>
            <a:xfrm>
              <a:off x="250190" y="687091"/>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4" name="Google Shape;1074;p7"/>
            <p:cNvSpPr/>
            <p:nvPr/>
          </p:nvSpPr>
          <p:spPr>
            <a:xfrm>
              <a:off x="248939" y="784035"/>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5" name="Google Shape;1075;p7"/>
            <p:cNvSpPr/>
            <p:nvPr/>
          </p:nvSpPr>
          <p:spPr>
            <a:xfrm>
              <a:off x="247688" y="880352"/>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6" name="Google Shape;1076;p7"/>
            <p:cNvSpPr/>
            <p:nvPr/>
          </p:nvSpPr>
          <p:spPr>
            <a:xfrm>
              <a:off x="167007" y="106677"/>
              <a:ext cx="55026" cy="60696"/>
            </a:xfrm>
            <a:custGeom>
              <a:avLst/>
              <a:gdLst/>
              <a:ahLst/>
              <a:cxnLst/>
              <a:rect l="l" t="t" r="r" b="b"/>
              <a:pathLst>
                <a:path w="21600" h="21600" extrusionOk="0">
                  <a:moveTo>
                    <a:pt x="0" y="21600"/>
                  </a:moveTo>
                  <a:lnTo>
                    <a:pt x="21600" y="10911"/>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7" name="Google Shape;1077;p7"/>
            <p:cNvSpPr/>
            <p:nvPr/>
          </p:nvSpPr>
          <p:spPr>
            <a:xfrm>
              <a:off x="165755" y="202995"/>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8" name="Google Shape;1078;p7"/>
            <p:cNvSpPr/>
            <p:nvPr/>
          </p:nvSpPr>
          <p:spPr>
            <a:xfrm>
              <a:off x="164505" y="299940"/>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79" name="Google Shape;1079;p7"/>
            <p:cNvSpPr/>
            <p:nvPr/>
          </p:nvSpPr>
          <p:spPr>
            <a:xfrm>
              <a:off x="163254" y="396258"/>
              <a:ext cx="55674" cy="61236"/>
            </a:xfrm>
            <a:custGeom>
              <a:avLst/>
              <a:gdLst/>
              <a:ahLst/>
              <a:cxnLst/>
              <a:rect l="l" t="t" r="r" b="b"/>
              <a:pathLst>
                <a:path w="21600" h="21600" extrusionOk="0">
                  <a:moveTo>
                    <a:pt x="0" y="21600"/>
                  </a:moveTo>
                  <a:lnTo>
                    <a:pt x="21600" y="11020"/>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0" name="Google Shape;1080;p7"/>
            <p:cNvSpPr/>
            <p:nvPr/>
          </p:nvSpPr>
          <p:spPr>
            <a:xfrm>
              <a:off x="162628" y="493203"/>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1" name="Google Shape;1081;p7"/>
            <p:cNvSpPr/>
            <p:nvPr/>
          </p:nvSpPr>
          <p:spPr>
            <a:xfrm>
              <a:off x="161378" y="589520"/>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2" name="Google Shape;1082;p7"/>
            <p:cNvSpPr/>
            <p:nvPr/>
          </p:nvSpPr>
          <p:spPr>
            <a:xfrm>
              <a:off x="160127" y="685839"/>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3" name="Google Shape;1083;p7"/>
            <p:cNvSpPr/>
            <p:nvPr/>
          </p:nvSpPr>
          <p:spPr>
            <a:xfrm>
              <a:off x="159500" y="782783"/>
              <a:ext cx="55026" cy="60696"/>
            </a:xfrm>
            <a:custGeom>
              <a:avLst/>
              <a:gdLst/>
              <a:ahLst/>
              <a:cxnLst/>
              <a:rect l="l" t="t" r="r" b="b"/>
              <a:pathLst>
                <a:path w="21600" h="21600" extrusionOk="0">
                  <a:moveTo>
                    <a:pt x="0" y="21600"/>
                  </a:moveTo>
                  <a:lnTo>
                    <a:pt x="21600" y="11134"/>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4" name="Google Shape;1084;p7"/>
            <p:cNvSpPr/>
            <p:nvPr/>
          </p:nvSpPr>
          <p:spPr>
            <a:xfrm>
              <a:off x="158251" y="879102"/>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5" name="Google Shape;1085;p7"/>
            <p:cNvSpPr/>
            <p:nvPr/>
          </p:nvSpPr>
          <p:spPr>
            <a:xfrm>
              <a:off x="76943" y="105426"/>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6" name="Google Shape;1086;p7"/>
            <p:cNvSpPr/>
            <p:nvPr/>
          </p:nvSpPr>
          <p:spPr>
            <a:xfrm>
              <a:off x="75693" y="202370"/>
              <a:ext cx="55674" cy="60696"/>
            </a:xfrm>
            <a:custGeom>
              <a:avLst/>
              <a:gdLst/>
              <a:ahLst/>
              <a:cxnLst/>
              <a:rect l="l" t="t" r="r" b="b"/>
              <a:pathLst>
                <a:path w="21600" h="21600" extrusionOk="0">
                  <a:moveTo>
                    <a:pt x="0" y="21600"/>
                  </a:moveTo>
                  <a:lnTo>
                    <a:pt x="21600" y="10911"/>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7" name="Google Shape;1087;p7"/>
            <p:cNvSpPr/>
            <p:nvPr/>
          </p:nvSpPr>
          <p:spPr>
            <a:xfrm>
              <a:off x="75066" y="298689"/>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8" name="Google Shape;1088;p7"/>
            <p:cNvSpPr/>
            <p:nvPr/>
          </p:nvSpPr>
          <p:spPr>
            <a:xfrm>
              <a:off x="73815" y="395633"/>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89" name="Google Shape;1089;p7"/>
            <p:cNvSpPr/>
            <p:nvPr/>
          </p:nvSpPr>
          <p:spPr>
            <a:xfrm>
              <a:off x="72566" y="491951"/>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0" name="Google Shape;1090;p7"/>
            <p:cNvSpPr/>
            <p:nvPr/>
          </p:nvSpPr>
          <p:spPr>
            <a:xfrm>
              <a:off x="71939" y="588270"/>
              <a:ext cx="55026" cy="61236"/>
            </a:xfrm>
            <a:custGeom>
              <a:avLst/>
              <a:gdLst/>
              <a:ahLst/>
              <a:cxnLst/>
              <a:rect l="l" t="t" r="r" b="b"/>
              <a:pathLst>
                <a:path w="21600" h="21600" extrusionOk="0">
                  <a:moveTo>
                    <a:pt x="0" y="21600"/>
                  </a:moveTo>
                  <a:lnTo>
                    <a:pt x="21600" y="11020"/>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1" name="Google Shape;1091;p7"/>
            <p:cNvSpPr/>
            <p:nvPr/>
          </p:nvSpPr>
          <p:spPr>
            <a:xfrm>
              <a:off x="70688" y="685214"/>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2" name="Google Shape;1092;p7"/>
            <p:cNvSpPr/>
            <p:nvPr/>
          </p:nvSpPr>
          <p:spPr>
            <a:xfrm>
              <a:off x="69438" y="781533"/>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3" name="Google Shape;1093;p7"/>
            <p:cNvSpPr/>
            <p:nvPr/>
          </p:nvSpPr>
          <p:spPr>
            <a:xfrm>
              <a:off x="68188" y="878476"/>
              <a:ext cx="55674" cy="60696"/>
            </a:xfrm>
            <a:custGeom>
              <a:avLst/>
              <a:gdLst/>
              <a:ahLst/>
              <a:cxnLst/>
              <a:rect l="l" t="t" r="r" b="b"/>
              <a:pathLst>
                <a:path w="21600" h="21600" extrusionOk="0">
                  <a:moveTo>
                    <a:pt x="0" y="21600"/>
                  </a:moveTo>
                  <a:lnTo>
                    <a:pt x="21600" y="10911"/>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4" name="Google Shape;1094;p7"/>
            <p:cNvSpPr/>
            <p:nvPr/>
          </p:nvSpPr>
          <p:spPr>
            <a:xfrm>
              <a:off x="-12493" y="104800"/>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5" name="Google Shape;1095;p7"/>
            <p:cNvSpPr/>
            <p:nvPr/>
          </p:nvSpPr>
          <p:spPr>
            <a:xfrm>
              <a:off x="-13744" y="201120"/>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6" name="Google Shape;1096;p7"/>
            <p:cNvSpPr/>
            <p:nvPr/>
          </p:nvSpPr>
          <p:spPr>
            <a:xfrm>
              <a:off x="-14996" y="297438"/>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7" name="Google Shape;1097;p7"/>
            <p:cNvSpPr/>
            <p:nvPr/>
          </p:nvSpPr>
          <p:spPr>
            <a:xfrm>
              <a:off x="-15620" y="394382"/>
              <a:ext cx="55026" cy="60696"/>
            </a:xfrm>
            <a:custGeom>
              <a:avLst/>
              <a:gdLst/>
              <a:ahLst/>
              <a:cxnLst/>
              <a:rect l="l" t="t" r="r" b="b"/>
              <a:pathLst>
                <a:path w="21600" h="21600" extrusionOk="0">
                  <a:moveTo>
                    <a:pt x="0" y="21600"/>
                  </a:moveTo>
                  <a:lnTo>
                    <a:pt x="21600" y="11134"/>
                  </a:lnTo>
                  <a:lnTo>
                    <a:pt x="24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8" name="Google Shape;1098;p7"/>
            <p:cNvSpPr/>
            <p:nvPr/>
          </p:nvSpPr>
          <p:spPr>
            <a:xfrm>
              <a:off x="-16872" y="490701"/>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099" name="Google Shape;1099;p7"/>
            <p:cNvSpPr/>
            <p:nvPr/>
          </p:nvSpPr>
          <p:spPr>
            <a:xfrm>
              <a:off x="-18123" y="587645"/>
              <a:ext cx="55674" cy="60696"/>
            </a:xfrm>
            <a:custGeom>
              <a:avLst/>
              <a:gdLst/>
              <a:ahLst/>
              <a:cxnLst/>
              <a:rect l="l" t="t" r="r" b="b"/>
              <a:pathLst>
                <a:path w="21600" h="21600" extrusionOk="0">
                  <a:moveTo>
                    <a:pt x="0" y="21600"/>
                  </a:moveTo>
                  <a:lnTo>
                    <a:pt x="21600" y="11134"/>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0" name="Google Shape;1100;p7"/>
            <p:cNvSpPr/>
            <p:nvPr/>
          </p:nvSpPr>
          <p:spPr>
            <a:xfrm>
              <a:off x="-19373" y="683963"/>
              <a:ext cx="55674" cy="61236"/>
            </a:xfrm>
            <a:custGeom>
              <a:avLst/>
              <a:gdLst/>
              <a:ahLst/>
              <a:cxnLst/>
              <a:rect l="l" t="t" r="r" b="b"/>
              <a:pathLst>
                <a:path w="21600" h="21600" extrusionOk="0">
                  <a:moveTo>
                    <a:pt x="0" y="21600"/>
                  </a:moveTo>
                  <a:lnTo>
                    <a:pt x="21600" y="11020"/>
                  </a:lnTo>
                  <a:lnTo>
                    <a:pt x="485"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1" name="Google Shape;1101;p7"/>
            <p:cNvSpPr/>
            <p:nvPr/>
          </p:nvSpPr>
          <p:spPr>
            <a:xfrm>
              <a:off x="-19999" y="780908"/>
              <a:ext cx="55674" cy="60696"/>
            </a:xfrm>
            <a:custGeom>
              <a:avLst/>
              <a:gdLst/>
              <a:ahLst/>
              <a:cxnLst/>
              <a:rect l="l" t="t" r="r" b="b"/>
              <a:pathLst>
                <a:path w="21600" h="21600" extrusionOk="0">
                  <a:moveTo>
                    <a:pt x="0" y="21600"/>
                  </a:moveTo>
                  <a:lnTo>
                    <a:pt x="21600" y="10911"/>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2" name="Google Shape;1102;p7"/>
            <p:cNvSpPr/>
            <p:nvPr/>
          </p:nvSpPr>
          <p:spPr>
            <a:xfrm>
              <a:off x="-21250" y="877225"/>
              <a:ext cx="55674" cy="61236"/>
            </a:xfrm>
            <a:custGeom>
              <a:avLst/>
              <a:gdLst/>
              <a:ahLst/>
              <a:cxnLst/>
              <a:rect l="l" t="t" r="r" b="b"/>
              <a:pathLst>
                <a:path w="21600" h="21600" extrusionOk="0">
                  <a:moveTo>
                    <a:pt x="0" y="21600"/>
                  </a:moveTo>
                  <a:lnTo>
                    <a:pt x="21600" y="11020"/>
                  </a:lnTo>
                  <a:lnTo>
                    <a:pt x="243"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sp>
        <p:nvSpPr>
          <p:cNvPr id="1103" name="Google Shape;1103;p7"/>
          <p:cNvSpPr txBox="1">
            <a:spLocks noGrp="1"/>
          </p:cNvSpPr>
          <p:nvPr>
            <p:ph type="title"/>
          </p:nvPr>
        </p:nvSpPr>
        <p:spPr>
          <a:xfrm>
            <a:off x="768600" y="785000"/>
            <a:ext cx="3511200" cy="6825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4"/>
        <p:cNvGrpSpPr/>
        <p:nvPr/>
      </p:nvGrpSpPr>
      <p:grpSpPr>
        <a:xfrm>
          <a:off x="0" y="0"/>
          <a:ext cx="0" cy="0"/>
          <a:chOff x="0" y="0"/>
          <a:chExt cx="0" cy="0"/>
        </a:xfrm>
      </p:grpSpPr>
      <p:sp>
        <p:nvSpPr>
          <p:cNvPr id="1105" name="Google Shape;1105;p8"/>
          <p:cNvSpPr/>
          <p:nvPr/>
        </p:nvSpPr>
        <p:spPr>
          <a:xfrm>
            <a:off x="-966" y="3888317"/>
            <a:ext cx="8138178" cy="1225368"/>
          </a:xfrm>
          <a:custGeom>
            <a:avLst/>
            <a:gdLst/>
            <a:ahLst/>
            <a:cxnLst/>
            <a:rect l="l" t="t" r="r" b="b"/>
            <a:pathLst>
              <a:path w="21600" h="21600" extrusionOk="0">
                <a:moveTo>
                  <a:pt x="0" y="0"/>
                </a:moveTo>
                <a:lnTo>
                  <a:pt x="0" y="21600"/>
                </a:lnTo>
                <a:lnTo>
                  <a:pt x="21600" y="19837"/>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6" name="Google Shape;1106;p8"/>
          <p:cNvSpPr/>
          <p:nvPr/>
        </p:nvSpPr>
        <p:spPr>
          <a:xfrm>
            <a:off x="7592854" y="4213859"/>
            <a:ext cx="1551150" cy="929664"/>
          </a:xfrm>
          <a:custGeom>
            <a:avLst/>
            <a:gdLst/>
            <a:ahLst/>
            <a:cxnLst/>
            <a:rect l="l" t="t" r="r" b="b"/>
            <a:pathLst>
              <a:path w="21600" h="21600" extrusionOk="0">
                <a:moveTo>
                  <a:pt x="21600" y="21600"/>
                </a:moveTo>
                <a:lnTo>
                  <a:pt x="21600" y="0"/>
                </a:lnTo>
                <a:lnTo>
                  <a:pt x="5677" y="8222"/>
                </a:lnTo>
                <a:lnTo>
                  <a:pt x="0" y="2160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7" name="Google Shape;1107;p8"/>
          <p:cNvSpPr/>
          <p:nvPr/>
        </p:nvSpPr>
        <p:spPr>
          <a:xfrm>
            <a:off x="0" y="120976"/>
            <a:ext cx="5398758" cy="1564758"/>
          </a:xfrm>
          <a:custGeom>
            <a:avLst/>
            <a:gdLst/>
            <a:ahLst/>
            <a:cxnLst/>
            <a:rect l="l" t="t" r="r" b="b"/>
            <a:pathLst>
              <a:path w="21600" h="21600" extrusionOk="0">
                <a:moveTo>
                  <a:pt x="0" y="0"/>
                </a:moveTo>
                <a:lnTo>
                  <a:pt x="0" y="21600"/>
                </a:lnTo>
                <a:lnTo>
                  <a:pt x="18330" y="17603"/>
                </a:lnTo>
                <a:lnTo>
                  <a:pt x="21600" y="4646"/>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8" name="Google Shape;1108;p8"/>
          <p:cNvSpPr/>
          <p:nvPr/>
        </p:nvSpPr>
        <p:spPr>
          <a:xfrm>
            <a:off x="-2" y="684846"/>
            <a:ext cx="1204416" cy="865836"/>
          </a:xfrm>
          <a:custGeom>
            <a:avLst/>
            <a:gdLst/>
            <a:ahLst/>
            <a:cxnLst/>
            <a:rect l="l" t="t" r="r" b="b"/>
            <a:pathLst>
              <a:path w="21600" h="21600" extrusionOk="0">
                <a:moveTo>
                  <a:pt x="21600" y="0"/>
                </a:moveTo>
                <a:lnTo>
                  <a:pt x="0" y="19556"/>
                </a:lnTo>
                <a:lnTo>
                  <a:pt x="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09" name="Google Shape;1109;p8"/>
          <p:cNvSpPr/>
          <p:nvPr/>
        </p:nvSpPr>
        <p:spPr>
          <a:xfrm>
            <a:off x="-1" y="227645"/>
            <a:ext cx="1679238" cy="1181088"/>
          </a:xfrm>
          <a:custGeom>
            <a:avLst/>
            <a:gdLst/>
            <a:ahLst/>
            <a:cxnLst/>
            <a:rect l="l" t="t" r="r" b="b"/>
            <a:pathLst>
              <a:path w="21600" h="21600" extrusionOk="0">
                <a:moveTo>
                  <a:pt x="0" y="21600"/>
                </a:moveTo>
                <a:lnTo>
                  <a:pt x="21600" y="0"/>
                </a:lnTo>
                <a:lnTo>
                  <a:pt x="0" y="2045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0" name="Google Shape;1110;p8"/>
          <p:cNvSpPr/>
          <p:nvPr/>
        </p:nvSpPr>
        <p:spPr>
          <a:xfrm>
            <a:off x="40957" y="235267"/>
            <a:ext cx="898182" cy="624834"/>
          </a:xfrm>
          <a:custGeom>
            <a:avLst/>
            <a:gdLst/>
            <a:ahLst/>
            <a:cxnLst/>
            <a:rect l="l" t="t" r="r" b="b"/>
            <a:pathLst>
              <a:path w="21600" h="21600" extrusionOk="0">
                <a:moveTo>
                  <a:pt x="0" y="20283"/>
                </a:moveTo>
                <a:lnTo>
                  <a:pt x="630" y="21600"/>
                </a:lnTo>
                <a:lnTo>
                  <a:pt x="2160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1" name="Google Shape;1111;p8"/>
          <p:cNvSpPr/>
          <p:nvPr/>
        </p:nvSpPr>
        <p:spPr>
          <a:xfrm>
            <a:off x="-2" y="121918"/>
            <a:ext cx="1253016" cy="910116"/>
          </a:xfrm>
          <a:custGeom>
            <a:avLst/>
            <a:gdLst/>
            <a:ahLst/>
            <a:cxnLst/>
            <a:rect l="l" t="t" r="r" b="b"/>
            <a:pathLst>
              <a:path w="21600" h="21600" extrusionOk="0">
                <a:moveTo>
                  <a:pt x="0" y="21600"/>
                </a:moveTo>
                <a:lnTo>
                  <a:pt x="21600" y="0"/>
                </a:lnTo>
                <a:lnTo>
                  <a:pt x="0" y="19136"/>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2" name="Google Shape;1112;p8"/>
          <p:cNvSpPr/>
          <p:nvPr/>
        </p:nvSpPr>
        <p:spPr>
          <a:xfrm>
            <a:off x="0" y="511492"/>
            <a:ext cx="6746544" cy="682452"/>
          </a:xfrm>
          <a:custGeom>
            <a:avLst/>
            <a:gdLst/>
            <a:ahLst/>
            <a:cxnLst/>
            <a:rect l="l" t="t" r="r" b="b"/>
            <a:pathLst>
              <a:path w="21600" h="21600" extrusionOk="0">
                <a:moveTo>
                  <a:pt x="0" y="0"/>
                </a:moveTo>
                <a:lnTo>
                  <a:pt x="0" y="21600"/>
                </a:lnTo>
                <a:lnTo>
                  <a:pt x="18102"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3" name="Google Shape;1113;p8"/>
          <p:cNvSpPr/>
          <p:nvPr/>
        </p:nvSpPr>
        <p:spPr>
          <a:xfrm>
            <a:off x="-2" y="1011078"/>
            <a:ext cx="383832" cy="288630"/>
          </a:xfrm>
          <a:custGeom>
            <a:avLst/>
            <a:gdLst/>
            <a:ahLst/>
            <a:cxnLst/>
            <a:rect l="l" t="t" r="r" b="b"/>
            <a:pathLst>
              <a:path w="21600" h="21600" extrusionOk="0">
                <a:moveTo>
                  <a:pt x="0" y="17822"/>
                </a:moveTo>
                <a:lnTo>
                  <a:pt x="0"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4" name="Google Shape;1114;p8"/>
          <p:cNvSpPr/>
          <p:nvPr/>
        </p:nvSpPr>
        <p:spPr>
          <a:xfrm>
            <a:off x="-2" y="946308"/>
            <a:ext cx="1215864" cy="841050"/>
          </a:xfrm>
          <a:custGeom>
            <a:avLst/>
            <a:gdLst/>
            <a:ahLst/>
            <a:cxnLst/>
            <a:rect l="l" t="t" r="r" b="b"/>
            <a:pathLst>
              <a:path w="21600" h="21600" extrusionOk="0">
                <a:moveTo>
                  <a:pt x="21600" y="0"/>
                </a:moveTo>
                <a:lnTo>
                  <a:pt x="1718" y="18970"/>
                </a:lnTo>
                <a:lnTo>
                  <a:pt x="9992" y="9345"/>
                </a:lnTo>
                <a:lnTo>
                  <a:pt x="0" y="17686"/>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5" name="Google Shape;1115;p8"/>
          <p:cNvSpPr/>
          <p:nvPr/>
        </p:nvSpPr>
        <p:spPr>
          <a:xfrm>
            <a:off x="-2" y="1142047"/>
            <a:ext cx="1040634" cy="738666"/>
          </a:xfrm>
          <a:custGeom>
            <a:avLst/>
            <a:gdLst/>
            <a:ahLst/>
            <a:cxnLst/>
            <a:rect l="l" t="t" r="r" b="b"/>
            <a:pathLst>
              <a:path w="21600" h="21600" extrusionOk="0">
                <a:moveTo>
                  <a:pt x="21600" y="0"/>
                </a:moveTo>
                <a:lnTo>
                  <a:pt x="0" y="20082"/>
                </a:lnTo>
                <a:lnTo>
                  <a:pt x="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6" name="Google Shape;1116;p8"/>
          <p:cNvSpPr/>
          <p:nvPr/>
        </p:nvSpPr>
        <p:spPr>
          <a:xfrm>
            <a:off x="-1" y="346233"/>
            <a:ext cx="1273968" cy="900612"/>
          </a:xfrm>
          <a:custGeom>
            <a:avLst/>
            <a:gdLst/>
            <a:ahLst/>
            <a:cxnLst/>
            <a:rect l="l" t="t" r="r" b="b"/>
            <a:pathLst>
              <a:path w="21600" h="21600" extrusionOk="0">
                <a:moveTo>
                  <a:pt x="0" y="21600"/>
                </a:moveTo>
                <a:lnTo>
                  <a:pt x="21600" y="0"/>
                </a:lnTo>
                <a:lnTo>
                  <a:pt x="0" y="20229"/>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7" name="Google Shape;1117;p8"/>
          <p:cNvSpPr/>
          <p:nvPr/>
        </p:nvSpPr>
        <p:spPr>
          <a:xfrm>
            <a:off x="8547257" y="-2"/>
            <a:ext cx="561492" cy="355266"/>
          </a:xfrm>
          <a:custGeom>
            <a:avLst/>
            <a:gdLst/>
            <a:ahLst/>
            <a:cxnLst/>
            <a:rect l="l" t="t" r="r" b="b"/>
            <a:pathLst>
              <a:path w="21600" h="21600" extrusionOk="0">
                <a:moveTo>
                  <a:pt x="0" y="21600"/>
                </a:moveTo>
                <a:lnTo>
                  <a:pt x="21600" y="0"/>
                </a:lnTo>
                <a:lnTo>
                  <a:pt x="1918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8" name="Google Shape;1118;p8"/>
          <p:cNvSpPr/>
          <p:nvPr/>
        </p:nvSpPr>
        <p:spPr>
          <a:xfrm>
            <a:off x="7209472" y="-2"/>
            <a:ext cx="1714014" cy="1120608"/>
          </a:xfrm>
          <a:custGeom>
            <a:avLst/>
            <a:gdLst/>
            <a:ahLst/>
            <a:cxnLst/>
            <a:rect l="l" t="t" r="r" b="b"/>
            <a:pathLst>
              <a:path w="21600" h="21600" extrusionOk="0">
                <a:moveTo>
                  <a:pt x="0" y="21600"/>
                </a:moveTo>
                <a:lnTo>
                  <a:pt x="21600" y="0"/>
                </a:lnTo>
                <a:lnTo>
                  <a:pt x="20448"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19" name="Google Shape;1119;p8"/>
          <p:cNvSpPr/>
          <p:nvPr/>
        </p:nvSpPr>
        <p:spPr>
          <a:xfrm>
            <a:off x="7199947" y="-1"/>
            <a:ext cx="782460" cy="454842"/>
          </a:xfrm>
          <a:custGeom>
            <a:avLst/>
            <a:gdLst/>
            <a:ahLst/>
            <a:cxnLst/>
            <a:rect l="l" t="t" r="r" b="b"/>
            <a:pathLst>
              <a:path w="21600" h="21600" extrusionOk="0">
                <a:moveTo>
                  <a:pt x="16262" y="0"/>
                </a:moveTo>
                <a:lnTo>
                  <a:pt x="0"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0" name="Google Shape;1120;p8"/>
          <p:cNvSpPr/>
          <p:nvPr/>
        </p:nvSpPr>
        <p:spPr>
          <a:xfrm>
            <a:off x="8238172" y="65244"/>
            <a:ext cx="905850" cy="637686"/>
          </a:xfrm>
          <a:custGeom>
            <a:avLst/>
            <a:gdLst/>
            <a:ahLst/>
            <a:cxnLst/>
            <a:rect l="l" t="t" r="r" b="b"/>
            <a:pathLst>
              <a:path w="21600" h="21600" extrusionOk="0">
                <a:moveTo>
                  <a:pt x="21600" y="1920"/>
                </a:moveTo>
                <a:lnTo>
                  <a:pt x="21600" y="0"/>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1" name="Google Shape;1121;p8"/>
          <p:cNvSpPr/>
          <p:nvPr/>
        </p:nvSpPr>
        <p:spPr>
          <a:xfrm>
            <a:off x="7732870" y="-1"/>
            <a:ext cx="1080594" cy="681048"/>
          </a:xfrm>
          <a:custGeom>
            <a:avLst/>
            <a:gdLst/>
            <a:ahLst/>
            <a:cxnLst/>
            <a:rect l="l" t="t" r="r" b="b"/>
            <a:pathLst>
              <a:path w="21600" h="21600" extrusionOk="0">
                <a:moveTo>
                  <a:pt x="21600" y="0"/>
                </a:moveTo>
                <a:lnTo>
                  <a:pt x="19030" y="0"/>
                </a:lnTo>
                <a:lnTo>
                  <a:pt x="0" y="2160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2" name="Google Shape;1122;p8"/>
          <p:cNvSpPr/>
          <p:nvPr/>
        </p:nvSpPr>
        <p:spPr>
          <a:xfrm>
            <a:off x="8116251" y="234313"/>
            <a:ext cx="1027728" cy="731538"/>
          </a:xfrm>
          <a:custGeom>
            <a:avLst/>
            <a:gdLst/>
            <a:ahLst/>
            <a:cxnLst/>
            <a:rect l="l" t="t" r="r" b="b"/>
            <a:pathLst>
              <a:path w="21600" h="21600" extrusionOk="0">
                <a:moveTo>
                  <a:pt x="0" y="21600"/>
                </a:moveTo>
                <a:lnTo>
                  <a:pt x="21600" y="2377"/>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3" name="Google Shape;1123;p8"/>
          <p:cNvSpPr/>
          <p:nvPr/>
        </p:nvSpPr>
        <p:spPr>
          <a:xfrm>
            <a:off x="8783001" y="741520"/>
            <a:ext cx="360990" cy="251478"/>
          </a:xfrm>
          <a:custGeom>
            <a:avLst/>
            <a:gdLst/>
            <a:ahLst/>
            <a:cxnLst/>
            <a:rect l="l" t="t" r="r" b="b"/>
            <a:pathLst>
              <a:path w="21600" h="21600" extrusionOk="0">
                <a:moveTo>
                  <a:pt x="21600" y="1514"/>
                </a:moveTo>
                <a:lnTo>
                  <a:pt x="21600" y="0"/>
                </a:lnTo>
                <a:lnTo>
                  <a:pt x="0" y="2160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4" name="Google Shape;1124;p8"/>
          <p:cNvSpPr/>
          <p:nvPr/>
        </p:nvSpPr>
        <p:spPr>
          <a:xfrm>
            <a:off x="7926228" y="-1"/>
            <a:ext cx="173826" cy="112860"/>
          </a:xfrm>
          <a:custGeom>
            <a:avLst/>
            <a:gdLst/>
            <a:ahLst/>
            <a:cxnLst/>
            <a:rect l="l" t="t" r="r" b="b"/>
            <a:pathLst>
              <a:path w="21600" h="21600" extrusionOk="0">
                <a:moveTo>
                  <a:pt x="0" y="21600"/>
                </a:moveTo>
                <a:lnTo>
                  <a:pt x="21600" y="0"/>
                </a:lnTo>
                <a:lnTo>
                  <a:pt x="20061"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5" name="Google Shape;1125;p8"/>
          <p:cNvSpPr/>
          <p:nvPr/>
        </p:nvSpPr>
        <p:spPr>
          <a:xfrm>
            <a:off x="7222331" y="-2"/>
            <a:ext cx="1309662" cy="849150"/>
          </a:xfrm>
          <a:custGeom>
            <a:avLst/>
            <a:gdLst/>
            <a:ahLst/>
            <a:cxnLst/>
            <a:rect l="l" t="t" r="r" b="b"/>
            <a:pathLst>
              <a:path w="21600" h="21600" extrusionOk="0">
                <a:moveTo>
                  <a:pt x="0" y="21600"/>
                </a:moveTo>
                <a:lnTo>
                  <a:pt x="21600" y="0"/>
                </a:lnTo>
                <a:lnTo>
                  <a:pt x="2009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6" name="Google Shape;1126;p8"/>
          <p:cNvSpPr/>
          <p:nvPr/>
        </p:nvSpPr>
        <p:spPr>
          <a:xfrm>
            <a:off x="7729537" y="-2"/>
            <a:ext cx="507222" cy="328158"/>
          </a:xfrm>
          <a:custGeom>
            <a:avLst/>
            <a:gdLst/>
            <a:ahLst/>
            <a:cxnLst/>
            <a:rect l="l" t="t" r="r" b="b"/>
            <a:pathLst>
              <a:path w="21600" h="21600" extrusionOk="0">
                <a:moveTo>
                  <a:pt x="0" y="21600"/>
                </a:moveTo>
                <a:lnTo>
                  <a:pt x="21600" y="0"/>
                </a:lnTo>
                <a:lnTo>
                  <a:pt x="20586"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7" name="Google Shape;1127;p8"/>
          <p:cNvSpPr/>
          <p:nvPr/>
        </p:nvSpPr>
        <p:spPr>
          <a:xfrm>
            <a:off x="-966" y="4303130"/>
            <a:ext cx="9145926" cy="844398"/>
          </a:xfrm>
          <a:custGeom>
            <a:avLst/>
            <a:gdLst/>
            <a:ahLst/>
            <a:cxnLst/>
            <a:rect l="l" t="t" r="r" b="b"/>
            <a:pathLst>
              <a:path w="21600" h="21600" extrusionOk="0">
                <a:moveTo>
                  <a:pt x="0" y="0"/>
                </a:moveTo>
                <a:lnTo>
                  <a:pt x="0" y="21600"/>
                </a:lnTo>
                <a:lnTo>
                  <a:pt x="21600" y="21600"/>
                </a:lnTo>
                <a:close/>
              </a:path>
            </a:pathLst>
          </a:custGeom>
          <a:gradFill>
            <a:gsLst>
              <a:gs pos="0">
                <a:schemeClr val="accent2"/>
              </a:gs>
              <a:gs pos="100000">
                <a:schemeClr val="accent1"/>
              </a:gs>
            </a:gsLst>
            <a:lin ang="0"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8" name="Google Shape;1128;p8"/>
          <p:cNvSpPr/>
          <p:nvPr/>
        </p:nvSpPr>
        <p:spPr>
          <a:xfrm>
            <a:off x="78121" y="4352662"/>
            <a:ext cx="1135404" cy="790830"/>
          </a:xfrm>
          <a:custGeom>
            <a:avLst/>
            <a:gdLst/>
            <a:ahLst/>
            <a:cxnLst/>
            <a:rect l="l" t="t" r="r" b="b"/>
            <a:pathLst>
              <a:path w="21600" h="21600" extrusionOk="0">
                <a:moveTo>
                  <a:pt x="21600" y="0"/>
                </a:moveTo>
                <a:lnTo>
                  <a:pt x="0" y="21600"/>
                </a:lnTo>
                <a:lnTo>
                  <a:pt x="1471" y="2160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29" name="Google Shape;1129;p8"/>
          <p:cNvSpPr/>
          <p:nvPr/>
        </p:nvSpPr>
        <p:spPr>
          <a:xfrm>
            <a:off x="-974" y="4183630"/>
            <a:ext cx="985554" cy="730026"/>
          </a:xfrm>
          <a:custGeom>
            <a:avLst/>
            <a:gdLst/>
            <a:ahLst/>
            <a:cxnLst/>
            <a:rect l="l" t="t" r="r" b="b"/>
            <a:pathLst>
              <a:path w="21600" h="21600" extrusionOk="0">
                <a:moveTo>
                  <a:pt x="0" y="20507"/>
                </a:moveTo>
                <a:lnTo>
                  <a:pt x="0"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0" name="Google Shape;1130;p8"/>
          <p:cNvSpPr/>
          <p:nvPr/>
        </p:nvSpPr>
        <p:spPr>
          <a:xfrm>
            <a:off x="-974" y="4477372"/>
            <a:ext cx="353700" cy="266814"/>
          </a:xfrm>
          <a:custGeom>
            <a:avLst/>
            <a:gdLst/>
            <a:ahLst/>
            <a:cxnLst/>
            <a:rect l="l" t="t" r="r" b="b"/>
            <a:pathLst>
              <a:path w="21600" h="21600" extrusionOk="0">
                <a:moveTo>
                  <a:pt x="0" y="19736"/>
                </a:moveTo>
                <a:lnTo>
                  <a:pt x="0"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1" name="Google Shape;1131;p8"/>
          <p:cNvSpPr/>
          <p:nvPr/>
        </p:nvSpPr>
        <p:spPr>
          <a:xfrm>
            <a:off x="-974" y="4571665"/>
            <a:ext cx="671760" cy="514890"/>
          </a:xfrm>
          <a:custGeom>
            <a:avLst/>
            <a:gdLst/>
            <a:ahLst/>
            <a:cxnLst/>
            <a:rect l="l" t="t" r="r" b="b"/>
            <a:pathLst>
              <a:path w="21600" h="21600" extrusionOk="0">
                <a:moveTo>
                  <a:pt x="0" y="21600"/>
                </a:moveTo>
                <a:lnTo>
                  <a:pt x="21600" y="0"/>
                </a:lnTo>
                <a:lnTo>
                  <a:pt x="0" y="19103"/>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2" name="Google Shape;1132;p8"/>
          <p:cNvSpPr/>
          <p:nvPr/>
        </p:nvSpPr>
        <p:spPr>
          <a:xfrm>
            <a:off x="-974" y="3900751"/>
            <a:ext cx="985068" cy="752166"/>
          </a:xfrm>
          <a:custGeom>
            <a:avLst/>
            <a:gdLst/>
            <a:ahLst/>
            <a:cxnLst/>
            <a:rect l="l" t="t" r="r" b="b"/>
            <a:pathLst>
              <a:path w="21600" h="21600" extrusionOk="0">
                <a:moveTo>
                  <a:pt x="0" y="21600"/>
                </a:moveTo>
                <a:lnTo>
                  <a:pt x="21600" y="0"/>
                </a:lnTo>
                <a:lnTo>
                  <a:pt x="0" y="19279"/>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3" name="Google Shape;1133;p8"/>
          <p:cNvSpPr/>
          <p:nvPr/>
        </p:nvSpPr>
        <p:spPr>
          <a:xfrm>
            <a:off x="575219" y="4990986"/>
            <a:ext cx="219456" cy="152550"/>
          </a:xfrm>
          <a:custGeom>
            <a:avLst/>
            <a:gdLst/>
            <a:ahLst/>
            <a:cxnLst/>
            <a:rect l="l" t="t" r="r" b="b"/>
            <a:pathLst>
              <a:path w="21600" h="21600" extrusionOk="0">
                <a:moveTo>
                  <a:pt x="21600" y="0"/>
                </a:moveTo>
                <a:lnTo>
                  <a:pt x="0" y="21600"/>
                </a:lnTo>
                <a:lnTo>
                  <a:pt x="1497"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4" name="Google Shape;1134;p8"/>
          <p:cNvSpPr/>
          <p:nvPr/>
        </p:nvSpPr>
        <p:spPr>
          <a:xfrm>
            <a:off x="321890" y="4780239"/>
            <a:ext cx="580554" cy="363258"/>
          </a:xfrm>
          <a:custGeom>
            <a:avLst/>
            <a:gdLst/>
            <a:ahLst/>
            <a:cxnLst/>
            <a:rect l="l" t="t" r="r" b="b"/>
            <a:pathLst>
              <a:path w="21600" h="21600" extrusionOk="0">
                <a:moveTo>
                  <a:pt x="0" y="21600"/>
                </a:moveTo>
                <a:lnTo>
                  <a:pt x="5222"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5" name="Google Shape;1135;p8"/>
          <p:cNvSpPr/>
          <p:nvPr/>
        </p:nvSpPr>
        <p:spPr>
          <a:xfrm>
            <a:off x="-974" y="4009383"/>
            <a:ext cx="1309662" cy="970326"/>
          </a:xfrm>
          <a:custGeom>
            <a:avLst/>
            <a:gdLst/>
            <a:ahLst/>
            <a:cxnLst/>
            <a:rect l="l" t="t" r="r" b="b"/>
            <a:pathLst>
              <a:path w="21600" h="21600" extrusionOk="0">
                <a:moveTo>
                  <a:pt x="0" y="21600"/>
                </a:moveTo>
                <a:lnTo>
                  <a:pt x="21600" y="0"/>
                </a:lnTo>
                <a:lnTo>
                  <a:pt x="0" y="20478"/>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6" name="Google Shape;1136;p8"/>
          <p:cNvSpPr/>
          <p:nvPr/>
        </p:nvSpPr>
        <p:spPr>
          <a:xfrm>
            <a:off x="277134" y="4628589"/>
            <a:ext cx="739584" cy="514890"/>
          </a:xfrm>
          <a:custGeom>
            <a:avLst/>
            <a:gdLst/>
            <a:ahLst/>
            <a:cxnLst/>
            <a:rect l="l" t="t" r="r" b="b"/>
            <a:pathLst>
              <a:path w="21600" h="21600" extrusionOk="0">
                <a:moveTo>
                  <a:pt x="0" y="21600"/>
                </a:moveTo>
                <a:lnTo>
                  <a:pt x="977"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7" name="Google Shape;1137;p8"/>
          <p:cNvSpPr/>
          <p:nvPr/>
        </p:nvSpPr>
        <p:spPr>
          <a:xfrm>
            <a:off x="9150181" y="4228344"/>
            <a:ext cx="40554" cy="38502"/>
          </a:xfrm>
          <a:custGeom>
            <a:avLst/>
            <a:gdLst/>
            <a:ahLst/>
            <a:cxnLst/>
            <a:rect l="l" t="t" r="r" b="b"/>
            <a:pathLst>
              <a:path w="21600" h="21600" extrusionOk="0">
                <a:moveTo>
                  <a:pt x="15858" y="0"/>
                </a:moveTo>
                <a:lnTo>
                  <a:pt x="0" y="16416"/>
                </a:lnTo>
                <a:lnTo>
                  <a:pt x="21600" y="21600"/>
                </a:lnTo>
                <a:close/>
              </a:path>
            </a:pathLst>
          </a:custGeom>
          <a:solidFill>
            <a:srgbClr val="72727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38" name="Google Shape;1138;p8"/>
          <p:cNvSpPr txBox="1">
            <a:spLocks noGrp="1"/>
          </p:cNvSpPr>
          <p:nvPr>
            <p:ph type="title"/>
          </p:nvPr>
        </p:nvSpPr>
        <p:spPr>
          <a:xfrm>
            <a:off x="616200" y="511500"/>
            <a:ext cx="5262600" cy="6825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9" name="Google Shape;1139;p8"/>
          <p:cNvSpPr txBox="1">
            <a:spLocks noGrp="1"/>
          </p:cNvSpPr>
          <p:nvPr>
            <p:ph type="body" idx="1"/>
          </p:nvPr>
        </p:nvSpPr>
        <p:spPr>
          <a:xfrm>
            <a:off x="846150" y="1418300"/>
            <a:ext cx="3152100" cy="2934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1140" name="Google Shape;1140;p8"/>
          <p:cNvSpPr txBox="1">
            <a:spLocks noGrp="1"/>
          </p:cNvSpPr>
          <p:nvPr>
            <p:ph type="body" idx="2"/>
          </p:nvPr>
        </p:nvSpPr>
        <p:spPr>
          <a:xfrm>
            <a:off x="4440553" y="1418300"/>
            <a:ext cx="3152100" cy="2934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1141" name="Google Shape;1141;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142" name="Google Shape;1142;p8"/>
          <p:cNvGrpSpPr/>
          <p:nvPr/>
        </p:nvGrpSpPr>
        <p:grpSpPr>
          <a:xfrm>
            <a:off x="-30957" y="164780"/>
            <a:ext cx="618172" cy="798696"/>
            <a:chOff x="-30957" y="164780"/>
            <a:chExt cx="618172" cy="798696"/>
          </a:xfrm>
        </p:grpSpPr>
        <p:sp>
          <p:nvSpPr>
            <p:cNvPr id="1143" name="Google Shape;1143;p8"/>
            <p:cNvSpPr/>
            <p:nvPr/>
          </p:nvSpPr>
          <p:spPr>
            <a:xfrm>
              <a:off x="552925" y="66722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44" name="Google Shape;1144;p8"/>
            <p:cNvSpPr/>
            <p:nvPr/>
          </p:nvSpPr>
          <p:spPr>
            <a:xfrm>
              <a:off x="503872" y="69960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45" name="Google Shape;1145;p8"/>
            <p:cNvSpPr/>
            <p:nvPr/>
          </p:nvSpPr>
          <p:spPr>
            <a:xfrm>
              <a:off x="454818" y="731994"/>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46" name="Google Shape;1146;p8"/>
            <p:cNvSpPr/>
            <p:nvPr/>
          </p:nvSpPr>
          <p:spPr>
            <a:xfrm>
              <a:off x="405287" y="763903"/>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47" name="Google Shape;1147;p8"/>
            <p:cNvSpPr/>
            <p:nvPr/>
          </p:nvSpPr>
          <p:spPr>
            <a:xfrm>
              <a:off x="356234" y="79628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48" name="Google Shape;1148;p8"/>
            <p:cNvSpPr/>
            <p:nvPr/>
          </p:nvSpPr>
          <p:spPr>
            <a:xfrm>
              <a:off x="307181" y="82867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49" name="Google Shape;1149;p8"/>
            <p:cNvSpPr/>
            <p:nvPr/>
          </p:nvSpPr>
          <p:spPr>
            <a:xfrm>
              <a:off x="257650" y="86105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0" name="Google Shape;1150;p8"/>
            <p:cNvSpPr/>
            <p:nvPr/>
          </p:nvSpPr>
          <p:spPr>
            <a:xfrm>
              <a:off x="208596" y="89296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1" name="Google Shape;1151;p8"/>
            <p:cNvSpPr/>
            <p:nvPr/>
          </p:nvSpPr>
          <p:spPr>
            <a:xfrm>
              <a:off x="159067" y="925352"/>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2" name="Google Shape;1152;p8"/>
            <p:cNvSpPr/>
            <p:nvPr/>
          </p:nvSpPr>
          <p:spPr>
            <a:xfrm>
              <a:off x="522922" y="62150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3" name="Google Shape;1153;p8"/>
            <p:cNvSpPr/>
            <p:nvPr/>
          </p:nvSpPr>
          <p:spPr>
            <a:xfrm>
              <a:off x="473868" y="653890"/>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4" name="Google Shape;1154;p8"/>
            <p:cNvSpPr/>
            <p:nvPr/>
          </p:nvSpPr>
          <p:spPr>
            <a:xfrm>
              <a:off x="424813" y="68627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5" name="Google Shape;1155;p8"/>
            <p:cNvSpPr/>
            <p:nvPr/>
          </p:nvSpPr>
          <p:spPr>
            <a:xfrm>
              <a:off x="375284" y="718184"/>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6" name="Google Shape;1156;p8"/>
            <p:cNvSpPr/>
            <p:nvPr/>
          </p:nvSpPr>
          <p:spPr>
            <a:xfrm>
              <a:off x="326231" y="75056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7" name="Google Shape;1157;p8"/>
            <p:cNvSpPr/>
            <p:nvPr/>
          </p:nvSpPr>
          <p:spPr>
            <a:xfrm>
              <a:off x="277177" y="78295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8" name="Google Shape;1158;p8"/>
            <p:cNvSpPr/>
            <p:nvPr/>
          </p:nvSpPr>
          <p:spPr>
            <a:xfrm>
              <a:off x="227646" y="815338"/>
              <a:ext cx="34290" cy="38124"/>
            </a:xfrm>
            <a:custGeom>
              <a:avLst/>
              <a:gdLst/>
              <a:ahLst/>
              <a:cxnLst/>
              <a:rect l="l" t="t" r="r" b="b"/>
              <a:pathLst>
                <a:path w="21600" h="21600" extrusionOk="0">
                  <a:moveTo>
                    <a:pt x="0" y="1134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59" name="Google Shape;1159;p8"/>
            <p:cNvSpPr/>
            <p:nvPr/>
          </p:nvSpPr>
          <p:spPr>
            <a:xfrm>
              <a:off x="178593" y="84724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0" name="Google Shape;1160;p8"/>
            <p:cNvSpPr/>
            <p:nvPr/>
          </p:nvSpPr>
          <p:spPr>
            <a:xfrm>
              <a:off x="129539" y="879631"/>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1" name="Google Shape;1161;p8"/>
            <p:cNvSpPr/>
            <p:nvPr/>
          </p:nvSpPr>
          <p:spPr>
            <a:xfrm>
              <a:off x="492918" y="575785"/>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2" name="Google Shape;1162;p8"/>
            <p:cNvSpPr/>
            <p:nvPr/>
          </p:nvSpPr>
          <p:spPr>
            <a:xfrm>
              <a:off x="443863" y="60816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3" name="Google Shape;1163;p8"/>
            <p:cNvSpPr/>
            <p:nvPr/>
          </p:nvSpPr>
          <p:spPr>
            <a:xfrm>
              <a:off x="394810" y="64055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4" name="Google Shape;1164;p8"/>
            <p:cNvSpPr/>
            <p:nvPr/>
          </p:nvSpPr>
          <p:spPr>
            <a:xfrm>
              <a:off x="345280" y="672463"/>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5" name="Google Shape;1165;p8"/>
            <p:cNvSpPr/>
            <p:nvPr/>
          </p:nvSpPr>
          <p:spPr>
            <a:xfrm>
              <a:off x="296227" y="704848"/>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6" name="Google Shape;1166;p8"/>
            <p:cNvSpPr/>
            <p:nvPr/>
          </p:nvSpPr>
          <p:spPr>
            <a:xfrm>
              <a:off x="247173" y="73723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7" name="Google Shape;1167;p8"/>
            <p:cNvSpPr/>
            <p:nvPr/>
          </p:nvSpPr>
          <p:spPr>
            <a:xfrm>
              <a:off x="197643" y="769619"/>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8" name="Google Shape;1168;p8"/>
            <p:cNvSpPr/>
            <p:nvPr/>
          </p:nvSpPr>
          <p:spPr>
            <a:xfrm>
              <a:off x="148589" y="80152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69" name="Google Shape;1169;p8"/>
            <p:cNvSpPr/>
            <p:nvPr/>
          </p:nvSpPr>
          <p:spPr>
            <a:xfrm>
              <a:off x="99535" y="83391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0" name="Google Shape;1170;p8"/>
            <p:cNvSpPr/>
            <p:nvPr/>
          </p:nvSpPr>
          <p:spPr>
            <a:xfrm>
              <a:off x="462913" y="530065"/>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1" name="Google Shape;1171;p8"/>
            <p:cNvSpPr/>
            <p:nvPr/>
          </p:nvSpPr>
          <p:spPr>
            <a:xfrm>
              <a:off x="413860" y="56244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2" name="Google Shape;1172;p8"/>
            <p:cNvSpPr/>
            <p:nvPr/>
          </p:nvSpPr>
          <p:spPr>
            <a:xfrm>
              <a:off x="364806" y="59483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3" name="Google Shape;1173;p8"/>
            <p:cNvSpPr/>
            <p:nvPr/>
          </p:nvSpPr>
          <p:spPr>
            <a:xfrm>
              <a:off x="315276" y="626744"/>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4" name="Google Shape;1174;p8"/>
            <p:cNvSpPr/>
            <p:nvPr/>
          </p:nvSpPr>
          <p:spPr>
            <a:xfrm>
              <a:off x="266223" y="659128"/>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5" name="Google Shape;1175;p8"/>
            <p:cNvSpPr/>
            <p:nvPr/>
          </p:nvSpPr>
          <p:spPr>
            <a:xfrm>
              <a:off x="217169" y="69151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6" name="Google Shape;1176;p8"/>
            <p:cNvSpPr/>
            <p:nvPr/>
          </p:nvSpPr>
          <p:spPr>
            <a:xfrm>
              <a:off x="167639" y="723898"/>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7" name="Google Shape;1177;p8"/>
            <p:cNvSpPr/>
            <p:nvPr/>
          </p:nvSpPr>
          <p:spPr>
            <a:xfrm>
              <a:off x="118585" y="755806"/>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8" name="Google Shape;1178;p8"/>
            <p:cNvSpPr/>
            <p:nvPr/>
          </p:nvSpPr>
          <p:spPr>
            <a:xfrm>
              <a:off x="69532" y="78819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79" name="Google Shape;1179;p8"/>
            <p:cNvSpPr/>
            <p:nvPr/>
          </p:nvSpPr>
          <p:spPr>
            <a:xfrm>
              <a:off x="433387" y="48434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0" name="Google Shape;1180;p8"/>
            <p:cNvSpPr/>
            <p:nvPr/>
          </p:nvSpPr>
          <p:spPr>
            <a:xfrm>
              <a:off x="383856" y="516730"/>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1" name="Google Shape;1181;p8"/>
            <p:cNvSpPr/>
            <p:nvPr/>
          </p:nvSpPr>
          <p:spPr>
            <a:xfrm>
              <a:off x="334803" y="54911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2" name="Google Shape;1182;p8"/>
            <p:cNvSpPr/>
            <p:nvPr/>
          </p:nvSpPr>
          <p:spPr>
            <a:xfrm>
              <a:off x="285749" y="581023"/>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3" name="Google Shape;1183;p8"/>
            <p:cNvSpPr/>
            <p:nvPr/>
          </p:nvSpPr>
          <p:spPr>
            <a:xfrm>
              <a:off x="236219" y="613409"/>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4" name="Google Shape;1184;p8"/>
            <p:cNvSpPr/>
            <p:nvPr/>
          </p:nvSpPr>
          <p:spPr>
            <a:xfrm>
              <a:off x="187165" y="64579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5" name="Google Shape;1185;p8"/>
            <p:cNvSpPr/>
            <p:nvPr/>
          </p:nvSpPr>
          <p:spPr>
            <a:xfrm>
              <a:off x="138112" y="678178"/>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6" name="Google Shape;1186;p8"/>
            <p:cNvSpPr/>
            <p:nvPr/>
          </p:nvSpPr>
          <p:spPr>
            <a:xfrm>
              <a:off x="88582" y="71008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7" name="Google Shape;1187;p8"/>
            <p:cNvSpPr/>
            <p:nvPr/>
          </p:nvSpPr>
          <p:spPr>
            <a:xfrm>
              <a:off x="39528" y="74247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8" name="Google Shape;1188;p8"/>
            <p:cNvSpPr/>
            <p:nvPr/>
          </p:nvSpPr>
          <p:spPr>
            <a:xfrm>
              <a:off x="403382" y="43862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89" name="Google Shape;1189;p8"/>
            <p:cNvSpPr/>
            <p:nvPr/>
          </p:nvSpPr>
          <p:spPr>
            <a:xfrm>
              <a:off x="353853" y="471010"/>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0" name="Google Shape;1190;p8"/>
            <p:cNvSpPr/>
            <p:nvPr/>
          </p:nvSpPr>
          <p:spPr>
            <a:xfrm>
              <a:off x="304799" y="503394"/>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1" name="Google Shape;1191;p8"/>
            <p:cNvSpPr/>
            <p:nvPr/>
          </p:nvSpPr>
          <p:spPr>
            <a:xfrm>
              <a:off x="255745" y="53578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2" name="Google Shape;1192;p8"/>
            <p:cNvSpPr/>
            <p:nvPr/>
          </p:nvSpPr>
          <p:spPr>
            <a:xfrm>
              <a:off x="206215" y="567688"/>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3" name="Google Shape;1193;p8"/>
            <p:cNvSpPr/>
            <p:nvPr/>
          </p:nvSpPr>
          <p:spPr>
            <a:xfrm>
              <a:off x="157162" y="60007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4" name="Google Shape;1194;p8"/>
            <p:cNvSpPr/>
            <p:nvPr/>
          </p:nvSpPr>
          <p:spPr>
            <a:xfrm>
              <a:off x="108108" y="63245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5" name="Google Shape;1195;p8"/>
            <p:cNvSpPr/>
            <p:nvPr/>
          </p:nvSpPr>
          <p:spPr>
            <a:xfrm>
              <a:off x="58578" y="664844"/>
              <a:ext cx="34290" cy="38124"/>
            </a:xfrm>
            <a:custGeom>
              <a:avLst/>
              <a:gdLst/>
              <a:ahLst/>
              <a:cxnLst/>
              <a:rect l="l" t="t" r="r" b="b"/>
              <a:pathLst>
                <a:path w="21600" h="21600" extrusionOk="0">
                  <a:moveTo>
                    <a:pt x="0" y="1134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6" name="Google Shape;1196;p8"/>
            <p:cNvSpPr/>
            <p:nvPr/>
          </p:nvSpPr>
          <p:spPr>
            <a:xfrm>
              <a:off x="9524" y="69675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7" name="Google Shape;1197;p8"/>
            <p:cNvSpPr/>
            <p:nvPr/>
          </p:nvSpPr>
          <p:spPr>
            <a:xfrm>
              <a:off x="373379" y="392905"/>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8" name="Google Shape;1198;p8"/>
            <p:cNvSpPr/>
            <p:nvPr/>
          </p:nvSpPr>
          <p:spPr>
            <a:xfrm>
              <a:off x="323849" y="425290"/>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199" name="Google Shape;1199;p8"/>
            <p:cNvSpPr/>
            <p:nvPr/>
          </p:nvSpPr>
          <p:spPr>
            <a:xfrm>
              <a:off x="274795" y="45767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0" name="Google Shape;1200;p8"/>
            <p:cNvSpPr/>
            <p:nvPr/>
          </p:nvSpPr>
          <p:spPr>
            <a:xfrm>
              <a:off x="225742" y="49006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1" name="Google Shape;1201;p8"/>
            <p:cNvSpPr/>
            <p:nvPr/>
          </p:nvSpPr>
          <p:spPr>
            <a:xfrm>
              <a:off x="176212" y="521968"/>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2" name="Google Shape;1202;p8"/>
            <p:cNvSpPr/>
            <p:nvPr/>
          </p:nvSpPr>
          <p:spPr>
            <a:xfrm>
              <a:off x="127158" y="55435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3" name="Google Shape;1203;p8"/>
            <p:cNvSpPr/>
            <p:nvPr/>
          </p:nvSpPr>
          <p:spPr>
            <a:xfrm>
              <a:off x="78103" y="58673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4" name="Google Shape;1204;p8"/>
            <p:cNvSpPr/>
            <p:nvPr/>
          </p:nvSpPr>
          <p:spPr>
            <a:xfrm>
              <a:off x="28574" y="619123"/>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5" name="Google Shape;1205;p8"/>
            <p:cNvSpPr/>
            <p:nvPr/>
          </p:nvSpPr>
          <p:spPr>
            <a:xfrm>
              <a:off x="-20479" y="651031"/>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6" name="Google Shape;1206;p8"/>
            <p:cNvSpPr/>
            <p:nvPr/>
          </p:nvSpPr>
          <p:spPr>
            <a:xfrm>
              <a:off x="343375" y="347185"/>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7" name="Google Shape;1207;p8"/>
            <p:cNvSpPr/>
            <p:nvPr/>
          </p:nvSpPr>
          <p:spPr>
            <a:xfrm>
              <a:off x="293846" y="379569"/>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8" name="Google Shape;1208;p8"/>
            <p:cNvSpPr/>
            <p:nvPr/>
          </p:nvSpPr>
          <p:spPr>
            <a:xfrm>
              <a:off x="244792" y="411955"/>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09" name="Google Shape;1209;p8"/>
            <p:cNvSpPr/>
            <p:nvPr/>
          </p:nvSpPr>
          <p:spPr>
            <a:xfrm>
              <a:off x="195737" y="44434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0" name="Google Shape;1210;p8"/>
            <p:cNvSpPr/>
            <p:nvPr/>
          </p:nvSpPr>
          <p:spPr>
            <a:xfrm>
              <a:off x="146208" y="476248"/>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1" name="Google Shape;1211;p8"/>
            <p:cNvSpPr/>
            <p:nvPr/>
          </p:nvSpPr>
          <p:spPr>
            <a:xfrm>
              <a:off x="97154" y="50863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2" name="Google Shape;1212;p8"/>
            <p:cNvSpPr/>
            <p:nvPr/>
          </p:nvSpPr>
          <p:spPr>
            <a:xfrm>
              <a:off x="48100" y="54101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3" name="Google Shape;1213;p8"/>
            <p:cNvSpPr/>
            <p:nvPr/>
          </p:nvSpPr>
          <p:spPr>
            <a:xfrm>
              <a:off x="-1429" y="573403"/>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4" name="Google Shape;1214;p8"/>
            <p:cNvSpPr/>
            <p:nvPr/>
          </p:nvSpPr>
          <p:spPr>
            <a:xfrm>
              <a:off x="313372" y="30146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5" name="Google Shape;1215;p8"/>
            <p:cNvSpPr/>
            <p:nvPr/>
          </p:nvSpPr>
          <p:spPr>
            <a:xfrm>
              <a:off x="264318" y="33384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6" name="Google Shape;1216;p8"/>
            <p:cNvSpPr/>
            <p:nvPr/>
          </p:nvSpPr>
          <p:spPr>
            <a:xfrm>
              <a:off x="214787" y="36623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7" name="Google Shape;1217;p8"/>
            <p:cNvSpPr/>
            <p:nvPr/>
          </p:nvSpPr>
          <p:spPr>
            <a:xfrm>
              <a:off x="165734" y="39861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8" name="Google Shape;1218;p8"/>
            <p:cNvSpPr/>
            <p:nvPr/>
          </p:nvSpPr>
          <p:spPr>
            <a:xfrm>
              <a:off x="116681" y="43052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19" name="Google Shape;1219;p8"/>
            <p:cNvSpPr/>
            <p:nvPr/>
          </p:nvSpPr>
          <p:spPr>
            <a:xfrm>
              <a:off x="67150" y="462913"/>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0" name="Google Shape;1220;p8"/>
            <p:cNvSpPr/>
            <p:nvPr/>
          </p:nvSpPr>
          <p:spPr>
            <a:xfrm>
              <a:off x="18096" y="49529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1" name="Google Shape;1221;p8"/>
            <p:cNvSpPr/>
            <p:nvPr/>
          </p:nvSpPr>
          <p:spPr>
            <a:xfrm>
              <a:off x="-30957" y="527684"/>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2" name="Google Shape;1222;p8"/>
            <p:cNvSpPr/>
            <p:nvPr/>
          </p:nvSpPr>
          <p:spPr>
            <a:xfrm>
              <a:off x="283368" y="255745"/>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3" name="Google Shape;1223;p8"/>
            <p:cNvSpPr/>
            <p:nvPr/>
          </p:nvSpPr>
          <p:spPr>
            <a:xfrm>
              <a:off x="234314" y="288130"/>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4" name="Google Shape;1224;p8"/>
            <p:cNvSpPr/>
            <p:nvPr/>
          </p:nvSpPr>
          <p:spPr>
            <a:xfrm>
              <a:off x="184784" y="32051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5" name="Google Shape;1225;p8"/>
            <p:cNvSpPr/>
            <p:nvPr/>
          </p:nvSpPr>
          <p:spPr>
            <a:xfrm>
              <a:off x="135731" y="35289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6" name="Google Shape;1226;p8"/>
            <p:cNvSpPr/>
            <p:nvPr/>
          </p:nvSpPr>
          <p:spPr>
            <a:xfrm>
              <a:off x="86677" y="38480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7" name="Google Shape;1227;p8"/>
            <p:cNvSpPr/>
            <p:nvPr/>
          </p:nvSpPr>
          <p:spPr>
            <a:xfrm>
              <a:off x="37147" y="417193"/>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8" name="Google Shape;1228;p8"/>
            <p:cNvSpPr/>
            <p:nvPr/>
          </p:nvSpPr>
          <p:spPr>
            <a:xfrm>
              <a:off x="-11907" y="44957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29" name="Google Shape;1229;p8"/>
            <p:cNvSpPr/>
            <p:nvPr/>
          </p:nvSpPr>
          <p:spPr>
            <a:xfrm>
              <a:off x="253364" y="21002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0" name="Google Shape;1230;p8"/>
            <p:cNvSpPr/>
            <p:nvPr/>
          </p:nvSpPr>
          <p:spPr>
            <a:xfrm>
              <a:off x="204310" y="242410"/>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1" name="Google Shape;1231;p8"/>
            <p:cNvSpPr/>
            <p:nvPr/>
          </p:nvSpPr>
          <p:spPr>
            <a:xfrm>
              <a:off x="154781" y="274795"/>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2" name="Google Shape;1232;p8"/>
            <p:cNvSpPr/>
            <p:nvPr/>
          </p:nvSpPr>
          <p:spPr>
            <a:xfrm>
              <a:off x="105727" y="30718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3" name="Google Shape;1233;p8"/>
            <p:cNvSpPr/>
            <p:nvPr/>
          </p:nvSpPr>
          <p:spPr>
            <a:xfrm>
              <a:off x="56672" y="339088"/>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4" name="Google Shape;1234;p8"/>
            <p:cNvSpPr/>
            <p:nvPr/>
          </p:nvSpPr>
          <p:spPr>
            <a:xfrm>
              <a:off x="7143" y="371473"/>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5" name="Google Shape;1235;p8"/>
            <p:cNvSpPr/>
            <p:nvPr/>
          </p:nvSpPr>
          <p:spPr>
            <a:xfrm>
              <a:off x="223360" y="16478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6" name="Google Shape;1236;p8"/>
            <p:cNvSpPr/>
            <p:nvPr/>
          </p:nvSpPr>
          <p:spPr>
            <a:xfrm>
              <a:off x="174306" y="19668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7" name="Google Shape;1237;p8"/>
            <p:cNvSpPr/>
            <p:nvPr/>
          </p:nvSpPr>
          <p:spPr>
            <a:xfrm>
              <a:off x="124777" y="229074"/>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8" name="Google Shape;1238;p8"/>
            <p:cNvSpPr/>
            <p:nvPr/>
          </p:nvSpPr>
          <p:spPr>
            <a:xfrm>
              <a:off x="75722" y="261460"/>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39" name="Google Shape;1239;p8"/>
            <p:cNvSpPr/>
            <p:nvPr/>
          </p:nvSpPr>
          <p:spPr>
            <a:xfrm>
              <a:off x="26669" y="29384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0" name="Google Shape;1240;p8"/>
            <p:cNvSpPr/>
            <p:nvPr/>
          </p:nvSpPr>
          <p:spPr>
            <a:xfrm>
              <a:off x="-22861" y="325754"/>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grpSp>
        <p:nvGrpSpPr>
          <p:cNvPr id="1241" name="Google Shape;1241;p8"/>
          <p:cNvGrpSpPr/>
          <p:nvPr/>
        </p:nvGrpSpPr>
        <p:grpSpPr>
          <a:xfrm>
            <a:off x="8554475" y="3906875"/>
            <a:ext cx="630584" cy="686062"/>
            <a:chOff x="8554475" y="3906875"/>
            <a:chExt cx="630584" cy="686062"/>
          </a:xfrm>
        </p:grpSpPr>
        <p:sp>
          <p:nvSpPr>
            <p:cNvPr id="1242" name="Google Shape;1242;p8"/>
            <p:cNvSpPr/>
            <p:nvPr/>
          </p:nvSpPr>
          <p:spPr>
            <a:xfrm>
              <a:off x="8691078" y="455443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3" name="Google Shape;1243;p8"/>
            <p:cNvSpPr/>
            <p:nvPr/>
          </p:nvSpPr>
          <p:spPr>
            <a:xfrm>
              <a:off x="8674131" y="449332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4" name="Google Shape;1244;p8"/>
            <p:cNvSpPr/>
            <p:nvPr/>
          </p:nvSpPr>
          <p:spPr>
            <a:xfrm>
              <a:off x="8656670" y="443221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5" name="Google Shape;1245;p8"/>
            <p:cNvSpPr/>
            <p:nvPr/>
          </p:nvSpPr>
          <p:spPr>
            <a:xfrm>
              <a:off x="8639724" y="437110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6" name="Google Shape;1246;p8"/>
            <p:cNvSpPr/>
            <p:nvPr/>
          </p:nvSpPr>
          <p:spPr>
            <a:xfrm>
              <a:off x="8622777" y="430999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7" name="Google Shape;1247;p8"/>
            <p:cNvSpPr/>
            <p:nvPr/>
          </p:nvSpPr>
          <p:spPr>
            <a:xfrm>
              <a:off x="8605316" y="424888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8" name="Google Shape;1248;p8"/>
            <p:cNvSpPr/>
            <p:nvPr/>
          </p:nvSpPr>
          <p:spPr>
            <a:xfrm>
              <a:off x="8588370" y="4187774"/>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49" name="Google Shape;1249;p8"/>
            <p:cNvSpPr/>
            <p:nvPr/>
          </p:nvSpPr>
          <p:spPr>
            <a:xfrm>
              <a:off x="8571423" y="412666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0" name="Google Shape;1250;p8"/>
            <p:cNvSpPr/>
            <p:nvPr/>
          </p:nvSpPr>
          <p:spPr>
            <a:xfrm>
              <a:off x="8554475" y="406555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1" name="Google Shape;1251;p8"/>
            <p:cNvSpPr/>
            <p:nvPr/>
          </p:nvSpPr>
          <p:spPr>
            <a:xfrm>
              <a:off x="8747567" y="4538516"/>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2" name="Google Shape;1252;p8"/>
            <p:cNvSpPr/>
            <p:nvPr/>
          </p:nvSpPr>
          <p:spPr>
            <a:xfrm>
              <a:off x="8730621" y="4477406"/>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3" name="Google Shape;1253;p8"/>
            <p:cNvSpPr/>
            <p:nvPr/>
          </p:nvSpPr>
          <p:spPr>
            <a:xfrm>
              <a:off x="8713673" y="441629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4" name="Google Shape;1254;p8"/>
            <p:cNvSpPr/>
            <p:nvPr/>
          </p:nvSpPr>
          <p:spPr>
            <a:xfrm>
              <a:off x="8696214" y="4355185"/>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5" name="Google Shape;1255;p8"/>
            <p:cNvSpPr/>
            <p:nvPr/>
          </p:nvSpPr>
          <p:spPr>
            <a:xfrm>
              <a:off x="8679267" y="429407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6" name="Google Shape;1256;p8"/>
            <p:cNvSpPr/>
            <p:nvPr/>
          </p:nvSpPr>
          <p:spPr>
            <a:xfrm>
              <a:off x="8662319" y="423296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7" name="Google Shape;1257;p8"/>
            <p:cNvSpPr/>
            <p:nvPr/>
          </p:nvSpPr>
          <p:spPr>
            <a:xfrm>
              <a:off x="8645373" y="417185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8" name="Google Shape;1258;p8"/>
            <p:cNvSpPr/>
            <p:nvPr/>
          </p:nvSpPr>
          <p:spPr>
            <a:xfrm>
              <a:off x="8627913" y="411074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59" name="Google Shape;1259;p8"/>
            <p:cNvSpPr/>
            <p:nvPr/>
          </p:nvSpPr>
          <p:spPr>
            <a:xfrm>
              <a:off x="8610965" y="4049636"/>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0" name="Google Shape;1260;p8"/>
            <p:cNvSpPr/>
            <p:nvPr/>
          </p:nvSpPr>
          <p:spPr>
            <a:xfrm>
              <a:off x="8804570" y="452311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1" name="Google Shape;1261;p8"/>
            <p:cNvSpPr/>
            <p:nvPr/>
          </p:nvSpPr>
          <p:spPr>
            <a:xfrm>
              <a:off x="8787623" y="446200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2" name="Google Shape;1262;p8"/>
            <p:cNvSpPr/>
            <p:nvPr/>
          </p:nvSpPr>
          <p:spPr>
            <a:xfrm>
              <a:off x="8770162" y="4400889"/>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3" name="Google Shape;1263;p8"/>
            <p:cNvSpPr/>
            <p:nvPr/>
          </p:nvSpPr>
          <p:spPr>
            <a:xfrm>
              <a:off x="8753216" y="433978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4" name="Google Shape;1264;p8"/>
            <p:cNvSpPr/>
            <p:nvPr/>
          </p:nvSpPr>
          <p:spPr>
            <a:xfrm>
              <a:off x="8736269" y="4278156"/>
              <a:ext cx="40014" cy="39042"/>
            </a:xfrm>
            <a:custGeom>
              <a:avLst/>
              <a:gdLst/>
              <a:ahLst/>
              <a:cxnLst/>
              <a:rect l="l" t="t" r="r" b="b"/>
              <a:pathLst>
                <a:path w="21600" h="21600" extrusionOk="0">
                  <a:moveTo>
                    <a:pt x="15785"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5" name="Google Shape;1265;p8"/>
            <p:cNvSpPr/>
            <p:nvPr/>
          </p:nvSpPr>
          <p:spPr>
            <a:xfrm>
              <a:off x="8718808" y="4217045"/>
              <a:ext cx="40554" cy="39042"/>
            </a:xfrm>
            <a:custGeom>
              <a:avLst/>
              <a:gdLst/>
              <a:ahLst/>
              <a:cxnLst/>
              <a:rect l="l" t="t" r="r" b="b"/>
              <a:pathLst>
                <a:path w="21600" h="21600" extrusionOk="0">
                  <a:moveTo>
                    <a:pt x="15858"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6" name="Google Shape;1266;p8"/>
            <p:cNvSpPr/>
            <p:nvPr/>
          </p:nvSpPr>
          <p:spPr>
            <a:xfrm>
              <a:off x="8701862" y="4155936"/>
              <a:ext cx="40554" cy="39042"/>
            </a:xfrm>
            <a:custGeom>
              <a:avLst/>
              <a:gdLst/>
              <a:ahLst/>
              <a:cxnLst/>
              <a:rect l="l" t="t" r="r" b="b"/>
              <a:pathLst>
                <a:path w="21600" h="21600" extrusionOk="0">
                  <a:moveTo>
                    <a:pt x="15858"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7" name="Google Shape;1267;p8"/>
            <p:cNvSpPr/>
            <p:nvPr/>
          </p:nvSpPr>
          <p:spPr>
            <a:xfrm>
              <a:off x="8684915" y="4094827"/>
              <a:ext cx="40014" cy="39042"/>
            </a:xfrm>
            <a:custGeom>
              <a:avLst/>
              <a:gdLst/>
              <a:ahLst/>
              <a:cxnLst/>
              <a:rect l="l" t="t" r="r" b="b"/>
              <a:pathLst>
                <a:path w="21600" h="21600" extrusionOk="0">
                  <a:moveTo>
                    <a:pt x="15785"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8" name="Google Shape;1268;p8"/>
            <p:cNvSpPr/>
            <p:nvPr/>
          </p:nvSpPr>
          <p:spPr>
            <a:xfrm>
              <a:off x="8667969" y="4033716"/>
              <a:ext cx="40014" cy="39042"/>
            </a:xfrm>
            <a:custGeom>
              <a:avLst/>
              <a:gdLst/>
              <a:ahLst/>
              <a:cxnLst/>
              <a:rect l="l" t="t" r="r" b="b"/>
              <a:pathLst>
                <a:path w="21600" h="21600" extrusionOk="0">
                  <a:moveTo>
                    <a:pt x="15785"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69" name="Google Shape;1269;p8"/>
            <p:cNvSpPr/>
            <p:nvPr/>
          </p:nvSpPr>
          <p:spPr>
            <a:xfrm>
              <a:off x="8861059" y="4507189"/>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0" name="Google Shape;1270;p8"/>
            <p:cNvSpPr/>
            <p:nvPr/>
          </p:nvSpPr>
          <p:spPr>
            <a:xfrm>
              <a:off x="8844112" y="4446080"/>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1" name="Google Shape;1271;p8"/>
            <p:cNvSpPr/>
            <p:nvPr/>
          </p:nvSpPr>
          <p:spPr>
            <a:xfrm>
              <a:off x="8827166" y="438497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2" name="Google Shape;1272;p8"/>
            <p:cNvSpPr/>
            <p:nvPr/>
          </p:nvSpPr>
          <p:spPr>
            <a:xfrm>
              <a:off x="8809706" y="4323859"/>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3" name="Google Shape;1273;p8"/>
            <p:cNvSpPr/>
            <p:nvPr/>
          </p:nvSpPr>
          <p:spPr>
            <a:xfrm>
              <a:off x="8792758" y="4262750"/>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4" name="Google Shape;1274;p8"/>
            <p:cNvSpPr/>
            <p:nvPr/>
          </p:nvSpPr>
          <p:spPr>
            <a:xfrm>
              <a:off x="8775812" y="4201639"/>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5" name="Google Shape;1275;p8"/>
            <p:cNvSpPr/>
            <p:nvPr/>
          </p:nvSpPr>
          <p:spPr>
            <a:xfrm>
              <a:off x="8758865" y="414053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6" name="Google Shape;1276;p8"/>
            <p:cNvSpPr/>
            <p:nvPr/>
          </p:nvSpPr>
          <p:spPr>
            <a:xfrm>
              <a:off x="8741404" y="407942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7" name="Google Shape;1277;p8"/>
            <p:cNvSpPr/>
            <p:nvPr/>
          </p:nvSpPr>
          <p:spPr>
            <a:xfrm>
              <a:off x="8724458" y="4018310"/>
              <a:ext cx="40554" cy="38502"/>
            </a:xfrm>
            <a:custGeom>
              <a:avLst/>
              <a:gdLst/>
              <a:ahLst/>
              <a:cxnLst/>
              <a:rect l="l" t="t" r="r" b="b"/>
              <a:pathLst>
                <a:path w="21600" h="21600" extrusionOk="0">
                  <a:moveTo>
                    <a:pt x="15859"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8" name="Google Shape;1278;p8"/>
            <p:cNvSpPr/>
            <p:nvPr/>
          </p:nvSpPr>
          <p:spPr>
            <a:xfrm>
              <a:off x="8918062" y="449127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79" name="Google Shape;1279;p8"/>
            <p:cNvSpPr/>
            <p:nvPr/>
          </p:nvSpPr>
          <p:spPr>
            <a:xfrm>
              <a:off x="8901115" y="443016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0" name="Google Shape;1280;p8"/>
            <p:cNvSpPr/>
            <p:nvPr/>
          </p:nvSpPr>
          <p:spPr>
            <a:xfrm>
              <a:off x="8883655" y="4369051"/>
              <a:ext cx="40554" cy="38502"/>
            </a:xfrm>
            <a:custGeom>
              <a:avLst/>
              <a:gdLst/>
              <a:ahLst/>
              <a:cxnLst/>
              <a:rect l="l" t="t" r="r" b="b"/>
              <a:pathLst>
                <a:path w="21600" h="21600" extrusionOk="0">
                  <a:moveTo>
                    <a:pt x="15859"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1" name="Google Shape;1281;p8"/>
            <p:cNvSpPr/>
            <p:nvPr/>
          </p:nvSpPr>
          <p:spPr>
            <a:xfrm>
              <a:off x="8866708" y="430794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2" name="Google Shape;1282;p8"/>
            <p:cNvSpPr/>
            <p:nvPr/>
          </p:nvSpPr>
          <p:spPr>
            <a:xfrm>
              <a:off x="8849761" y="424683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3" name="Google Shape;1283;p8"/>
            <p:cNvSpPr/>
            <p:nvPr/>
          </p:nvSpPr>
          <p:spPr>
            <a:xfrm>
              <a:off x="8832301" y="4185721"/>
              <a:ext cx="40554" cy="38502"/>
            </a:xfrm>
            <a:custGeom>
              <a:avLst/>
              <a:gdLst/>
              <a:ahLst/>
              <a:cxnLst/>
              <a:rect l="l" t="t" r="r" b="b"/>
              <a:pathLst>
                <a:path w="21600" h="21600" extrusionOk="0">
                  <a:moveTo>
                    <a:pt x="15859"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4" name="Google Shape;1284;p8"/>
            <p:cNvSpPr/>
            <p:nvPr/>
          </p:nvSpPr>
          <p:spPr>
            <a:xfrm>
              <a:off x="8815354" y="4124610"/>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5" name="Google Shape;1285;p8"/>
            <p:cNvSpPr/>
            <p:nvPr/>
          </p:nvSpPr>
          <p:spPr>
            <a:xfrm>
              <a:off x="8798407" y="406350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6" name="Google Shape;1286;p8"/>
            <p:cNvSpPr/>
            <p:nvPr/>
          </p:nvSpPr>
          <p:spPr>
            <a:xfrm>
              <a:off x="8781461" y="400239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7" name="Google Shape;1287;p8"/>
            <p:cNvSpPr/>
            <p:nvPr/>
          </p:nvSpPr>
          <p:spPr>
            <a:xfrm>
              <a:off x="8974551" y="447535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8" name="Google Shape;1288;p8"/>
            <p:cNvSpPr/>
            <p:nvPr/>
          </p:nvSpPr>
          <p:spPr>
            <a:xfrm>
              <a:off x="8957604" y="441424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89" name="Google Shape;1289;p8"/>
            <p:cNvSpPr/>
            <p:nvPr/>
          </p:nvSpPr>
          <p:spPr>
            <a:xfrm>
              <a:off x="8940658" y="435313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0" name="Google Shape;1290;p8"/>
            <p:cNvSpPr/>
            <p:nvPr/>
          </p:nvSpPr>
          <p:spPr>
            <a:xfrm>
              <a:off x="8923197" y="429202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1" name="Google Shape;1291;p8"/>
            <p:cNvSpPr/>
            <p:nvPr/>
          </p:nvSpPr>
          <p:spPr>
            <a:xfrm>
              <a:off x="8906250" y="423091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2" name="Google Shape;1292;p8"/>
            <p:cNvSpPr/>
            <p:nvPr/>
          </p:nvSpPr>
          <p:spPr>
            <a:xfrm>
              <a:off x="8889304" y="416980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3" name="Google Shape;1293;p8"/>
            <p:cNvSpPr/>
            <p:nvPr/>
          </p:nvSpPr>
          <p:spPr>
            <a:xfrm>
              <a:off x="8872356" y="410869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4" name="Google Shape;1294;p8"/>
            <p:cNvSpPr/>
            <p:nvPr/>
          </p:nvSpPr>
          <p:spPr>
            <a:xfrm>
              <a:off x="8854896" y="404758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5" name="Google Shape;1295;p8"/>
            <p:cNvSpPr/>
            <p:nvPr/>
          </p:nvSpPr>
          <p:spPr>
            <a:xfrm>
              <a:off x="8837950" y="398647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6" name="Google Shape;1296;p8"/>
            <p:cNvSpPr/>
            <p:nvPr/>
          </p:nvSpPr>
          <p:spPr>
            <a:xfrm>
              <a:off x="9031553" y="445943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7" name="Google Shape;1297;p8"/>
            <p:cNvSpPr/>
            <p:nvPr/>
          </p:nvSpPr>
          <p:spPr>
            <a:xfrm>
              <a:off x="9014607" y="439832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8" name="Google Shape;1298;p8"/>
            <p:cNvSpPr/>
            <p:nvPr/>
          </p:nvSpPr>
          <p:spPr>
            <a:xfrm>
              <a:off x="8997147" y="433721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299" name="Google Shape;1299;p8"/>
            <p:cNvSpPr/>
            <p:nvPr/>
          </p:nvSpPr>
          <p:spPr>
            <a:xfrm>
              <a:off x="8980199" y="427610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0" name="Google Shape;1300;p8"/>
            <p:cNvSpPr/>
            <p:nvPr/>
          </p:nvSpPr>
          <p:spPr>
            <a:xfrm>
              <a:off x="8963253" y="421499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1" name="Google Shape;1301;p8"/>
            <p:cNvSpPr/>
            <p:nvPr/>
          </p:nvSpPr>
          <p:spPr>
            <a:xfrm>
              <a:off x="8945793" y="415388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2" name="Google Shape;1302;p8"/>
            <p:cNvSpPr/>
            <p:nvPr/>
          </p:nvSpPr>
          <p:spPr>
            <a:xfrm>
              <a:off x="8928846" y="409277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3" name="Google Shape;1303;p8"/>
            <p:cNvSpPr/>
            <p:nvPr/>
          </p:nvSpPr>
          <p:spPr>
            <a:xfrm>
              <a:off x="8911900" y="4031663"/>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4" name="Google Shape;1304;p8"/>
            <p:cNvSpPr/>
            <p:nvPr/>
          </p:nvSpPr>
          <p:spPr>
            <a:xfrm>
              <a:off x="8894953" y="397055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5" name="Google Shape;1305;p8"/>
            <p:cNvSpPr/>
            <p:nvPr/>
          </p:nvSpPr>
          <p:spPr>
            <a:xfrm>
              <a:off x="9088042" y="444351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6" name="Google Shape;1306;p8"/>
            <p:cNvSpPr/>
            <p:nvPr/>
          </p:nvSpPr>
          <p:spPr>
            <a:xfrm>
              <a:off x="9071096" y="4382403"/>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7" name="Google Shape;1307;p8"/>
            <p:cNvSpPr/>
            <p:nvPr/>
          </p:nvSpPr>
          <p:spPr>
            <a:xfrm>
              <a:off x="9054150" y="4321292"/>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8" name="Google Shape;1308;p8"/>
            <p:cNvSpPr/>
            <p:nvPr/>
          </p:nvSpPr>
          <p:spPr>
            <a:xfrm>
              <a:off x="9036689" y="426018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09" name="Google Shape;1309;p8"/>
            <p:cNvSpPr/>
            <p:nvPr/>
          </p:nvSpPr>
          <p:spPr>
            <a:xfrm>
              <a:off x="9019743" y="4199072"/>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0" name="Google Shape;1310;p8"/>
            <p:cNvSpPr/>
            <p:nvPr/>
          </p:nvSpPr>
          <p:spPr>
            <a:xfrm>
              <a:off x="9002796" y="4137962"/>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1" name="Google Shape;1311;p8"/>
            <p:cNvSpPr/>
            <p:nvPr/>
          </p:nvSpPr>
          <p:spPr>
            <a:xfrm>
              <a:off x="8985848" y="407685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2" name="Google Shape;1312;p8"/>
            <p:cNvSpPr/>
            <p:nvPr/>
          </p:nvSpPr>
          <p:spPr>
            <a:xfrm>
              <a:off x="8968389" y="4015742"/>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3" name="Google Shape;1313;p8"/>
            <p:cNvSpPr/>
            <p:nvPr/>
          </p:nvSpPr>
          <p:spPr>
            <a:xfrm>
              <a:off x="8951442" y="395463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4" name="Google Shape;1314;p8"/>
            <p:cNvSpPr/>
            <p:nvPr/>
          </p:nvSpPr>
          <p:spPr>
            <a:xfrm>
              <a:off x="9145045" y="4427592"/>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5" name="Google Shape;1315;p8"/>
            <p:cNvSpPr/>
            <p:nvPr/>
          </p:nvSpPr>
          <p:spPr>
            <a:xfrm>
              <a:off x="9128099" y="436648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6" name="Google Shape;1316;p8"/>
            <p:cNvSpPr/>
            <p:nvPr/>
          </p:nvSpPr>
          <p:spPr>
            <a:xfrm>
              <a:off x="9110639" y="430537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7" name="Google Shape;1317;p8"/>
            <p:cNvSpPr/>
            <p:nvPr/>
          </p:nvSpPr>
          <p:spPr>
            <a:xfrm>
              <a:off x="9093691" y="4244262"/>
              <a:ext cx="40014" cy="38502"/>
            </a:xfrm>
            <a:custGeom>
              <a:avLst/>
              <a:gdLst/>
              <a:ahLst/>
              <a:cxnLst/>
              <a:rect l="l" t="t" r="r" b="b"/>
              <a:pathLst>
                <a:path w="21600" h="21600" extrusionOk="0">
                  <a:moveTo>
                    <a:pt x="16062"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8" name="Google Shape;1318;p8"/>
            <p:cNvSpPr/>
            <p:nvPr/>
          </p:nvSpPr>
          <p:spPr>
            <a:xfrm>
              <a:off x="9076745" y="418315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19" name="Google Shape;1319;p8"/>
            <p:cNvSpPr/>
            <p:nvPr/>
          </p:nvSpPr>
          <p:spPr>
            <a:xfrm>
              <a:off x="9059285" y="4122042"/>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0" name="Google Shape;1320;p8"/>
            <p:cNvSpPr/>
            <p:nvPr/>
          </p:nvSpPr>
          <p:spPr>
            <a:xfrm>
              <a:off x="9042338" y="4060934"/>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1" name="Google Shape;1321;p8"/>
            <p:cNvSpPr/>
            <p:nvPr/>
          </p:nvSpPr>
          <p:spPr>
            <a:xfrm>
              <a:off x="9025392" y="399982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2" name="Google Shape;1322;p8"/>
            <p:cNvSpPr/>
            <p:nvPr/>
          </p:nvSpPr>
          <p:spPr>
            <a:xfrm>
              <a:off x="9008444" y="393871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3" name="Google Shape;1323;p8"/>
            <p:cNvSpPr/>
            <p:nvPr/>
          </p:nvSpPr>
          <p:spPr>
            <a:xfrm>
              <a:off x="9133235" y="416723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4" name="Google Shape;1324;p8"/>
            <p:cNvSpPr/>
            <p:nvPr/>
          </p:nvSpPr>
          <p:spPr>
            <a:xfrm>
              <a:off x="9116287" y="410612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5" name="Google Shape;1325;p8"/>
            <p:cNvSpPr/>
            <p:nvPr/>
          </p:nvSpPr>
          <p:spPr>
            <a:xfrm>
              <a:off x="9099341" y="404501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6" name="Google Shape;1326;p8"/>
            <p:cNvSpPr/>
            <p:nvPr/>
          </p:nvSpPr>
          <p:spPr>
            <a:xfrm>
              <a:off x="9081881" y="3983904"/>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7" name="Google Shape;1327;p8"/>
            <p:cNvSpPr/>
            <p:nvPr/>
          </p:nvSpPr>
          <p:spPr>
            <a:xfrm>
              <a:off x="9064933" y="3922794"/>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8" name="Google Shape;1328;p8"/>
            <p:cNvSpPr/>
            <p:nvPr/>
          </p:nvSpPr>
          <p:spPr>
            <a:xfrm>
              <a:off x="9138884" y="396798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329" name="Google Shape;1329;p8"/>
            <p:cNvSpPr/>
            <p:nvPr/>
          </p:nvSpPr>
          <p:spPr>
            <a:xfrm>
              <a:off x="9121936" y="390687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7"/>
        <p:cNvGrpSpPr/>
        <p:nvPr/>
      </p:nvGrpSpPr>
      <p:grpSpPr>
        <a:xfrm>
          <a:off x="0" y="0"/>
          <a:ext cx="0" cy="0"/>
          <a:chOff x="0" y="0"/>
          <a:chExt cx="0" cy="0"/>
        </a:xfrm>
      </p:grpSpPr>
      <p:sp>
        <p:nvSpPr>
          <p:cNvPr id="1558" name="Google Shape;1558;p10"/>
          <p:cNvSpPr/>
          <p:nvPr/>
        </p:nvSpPr>
        <p:spPr>
          <a:xfrm>
            <a:off x="7592854" y="4213859"/>
            <a:ext cx="1551150" cy="929664"/>
          </a:xfrm>
          <a:custGeom>
            <a:avLst/>
            <a:gdLst/>
            <a:ahLst/>
            <a:cxnLst/>
            <a:rect l="l" t="t" r="r" b="b"/>
            <a:pathLst>
              <a:path w="21600" h="21600" extrusionOk="0">
                <a:moveTo>
                  <a:pt x="21600" y="21600"/>
                </a:moveTo>
                <a:lnTo>
                  <a:pt x="21600" y="0"/>
                </a:lnTo>
                <a:lnTo>
                  <a:pt x="5677" y="8222"/>
                </a:lnTo>
                <a:lnTo>
                  <a:pt x="0" y="2160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59" name="Google Shape;1559;p10"/>
          <p:cNvSpPr/>
          <p:nvPr/>
        </p:nvSpPr>
        <p:spPr>
          <a:xfrm>
            <a:off x="0" y="120976"/>
            <a:ext cx="5398758" cy="1564758"/>
          </a:xfrm>
          <a:custGeom>
            <a:avLst/>
            <a:gdLst/>
            <a:ahLst/>
            <a:cxnLst/>
            <a:rect l="l" t="t" r="r" b="b"/>
            <a:pathLst>
              <a:path w="21600" h="21600" extrusionOk="0">
                <a:moveTo>
                  <a:pt x="0" y="0"/>
                </a:moveTo>
                <a:lnTo>
                  <a:pt x="0" y="21600"/>
                </a:lnTo>
                <a:lnTo>
                  <a:pt x="18330" y="17603"/>
                </a:lnTo>
                <a:lnTo>
                  <a:pt x="21600" y="4646"/>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0" name="Google Shape;1560;p10"/>
          <p:cNvSpPr/>
          <p:nvPr/>
        </p:nvSpPr>
        <p:spPr>
          <a:xfrm>
            <a:off x="-2" y="684846"/>
            <a:ext cx="1204416" cy="865836"/>
          </a:xfrm>
          <a:custGeom>
            <a:avLst/>
            <a:gdLst/>
            <a:ahLst/>
            <a:cxnLst/>
            <a:rect l="l" t="t" r="r" b="b"/>
            <a:pathLst>
              <a:path w="21600" h="21600" extrusionOk="0">
                <a:moveTo>
                  <a:pt x="21600" y="0"/>
                </a:moveTo>
                <a:lnTo>
                  <a:pt x="0" y="19556"/>
                </a:lnTo>
                <a:lnTo>
                  <a:pt x="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1" name="Google Shape;1561;p10"/>
          <p:cNvSpPr/>
          <p:nvPr/>
        </p:nvSpPr>
        <p:spPr>
          <a:xfrm>
            <a:off x="-1" y="227645"/>
            <a:ext cx="1679238" cy="1181088"/>
          </a:xfrm>
          <a:custGeom>
            <a:avLst/>
            <a:gdLst/>
            <a:ahLst/>
            <a:cxnLst/>
            <a:rect l="l" t="t" r="r" b="b"/>
            <a:pathLst>
              <a:path w="21600" h="21600" extrusionOk="0">
                <a:moveTo>
                  <a:pt x="0" y="21600"/>
                </a:moveTo>
                <a:lnTo>
                  <a:pt x="21600" y="0"/>
                </a:lnTo>
                <a:lnTo>
                  <a:pt x="0" y="2045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2" name="Google Shape;1562;p10"/>
          <p:cNvSpPr/>
          <p:nvPr/>
        </p:nvSpPr>
        <p:spPr>
          <a:xfrm>
            <a:off x="40957" y="235267"/>
            <a:ext cx="898182" cy="624834"/>
          </a:xfrm>
          <a:custGeom>
            <a:avLst/>
            <a:gdLst/>
            <a:ahLst/>
            <a:cxnLst/>
            <a:rect l="l" t="t" r="r" b="b"/>
            <a:pathLst>
              <a:path w="21600" h="21600" extrusionOk="0">
                <a:moveTo>
                  <a:pt x="0" y="20283"/>
                </a:moveTo>
                <a:lnTo>
                  <a:pt x="630" y="21600"/>
                </a:lnTo>
                <a:lnTo>
                  <a:pt x="21600" y="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3" name="Google Shape;1563;p10"/>
          <p:cNvSpPr/>
          <p:nvPr/>
        </p:nvSpPr>
        <p:spPr>
          <a:xfrm>
            <a:off x="-2" y="121918"/>
            <a:ext cx="1253016" cy="910116"/>
          </a:xfrm>
          <a:custGeom>
            <a:avLst/>
            <a:gdLst/>
            <a:ahLst/>
            <a:cxnLst/>
            <a:rect l="l" t="t" r="r" b="b"/>
            <a:pathLst>
              <a:path w="21600" h="21600" extrusionOk="0">
                <a:moveTo>
                  <a:pt x="0" y="21600"/>
                </a:moveTo>
                <a:lnTo>
                  <a:pt x="21600" y="0"/>
                </a:lnTo>
                <a:lnTo>
                  <a:pt x="0" y="19136"/>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4" name="Google Shape;1564;p10"/>
          <p:cNvSpPr/>
          <p:nvPr/>
        </p:nvSpPr>
        <p:spPr>
          <a:xfrm>
            <a:off x="0" y="511492"/>
            <a:ext cx="6746544" cy="682452"/>
          </a:xfrm>
          <a:custGeom>
            <a:avLst/>
            <a:gdLst/>
            <a:ahLst/>
            <a:cxnLst/>
            <a:rect l="l" t="t" r="r" b="b"/>
            <a:pathLst>
              <a:path w="21600" h="21600" extrusionOk="0">
                <a:moveTo>
                  <a:pt x="0" y="0"/>
                </a:moveTo>
                <a:lnTo>
                  <a:pt x="0" y="21600"/>
                </a:lnTo>
                <a:lnTo>
                  <a:pt x="18102"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5" name="Google Shape;1565;p10"/>
          <p:cNvSpPr/>
          <p:nvPr/>
        </p:nvSpPr>
        <p:spPr>
          <a:xfrm>
            <a:off x="-2" y="1011078"/>
            <a:ext cx="383832" cy="288630"/>
          </a:xfrm>
          <a:custGeom>
            <a:avLst/>
            <a:gdLst/>
            <a:ahLst/>
            <a:cxnLst/>
            <a:rect l="l" t="t" r="r" b="b"/>
            <a:pathLst>
              <a:path w="21600" h="21600" extrusionOk="0">
                <a:moveTo>
                  <a:pt x="0" y="17822"/>
                </a:moveTo>
                <a:lnTo>
                  <a:pt x="0"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6" name="Google Shape;1566;p10"/>
          <p:cNvSpPr/>
          <p:nvPr/>
        </p:nvSpPr>
        <p:spPr>
          <a:xfrm>
            <a:off x="-2" y="946308"/>
            <a:ext cx="1215864" cy="841050"/>
          </a:xfrm>
          <a:custGeom>
            <a:avLst/>
            <a:gdLst/>
            <a:ahLst/>
            <a:cxnLst/>
            <a:rect l="l" t="t" r="r" b="b"/>
            <a:pathLst>
              <a:path w="21600" h="21600" extrusionOk="0">
                <a:moveTo>
                  <a:pt x="21600" y="0"/>
                </a:moveTo>
                <a:lnTo>
                  <a:pt x="1718" y="18970"/>
                </a:lnTo>
                <a:lnTo>
                  <a:pt x="9992" y="9345"/>
                </a:lnTo>
                <a:lnTo>
                  <a:pt x="0" y="17686"/>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7" name="Google Shape;1567;p10"/>
          <p:cNvSpPr/>
          <p:nvPr/>
        </p:nvSpPr>
        <p:spPr>
          <a:xfrm>
            <a:off x="-2" y="1142047"/>
            <a:ext cx="1040634" cy="738666"/>
          </a:xfrm>
          <a:custGeom>
            <a:avLst/>
            <a:gdLst/>
            <a:ahLst/>
            <a:cxnLst/>
            <a:rect l="l" t="t" r="r" b="b"/>
            <a:pathLst>
              <a:path w="21600" h="21600" extrusionOk="0">
                <a:moveTo>
                  <a:pt x="21600" y="0"/>
                </a:moveTo>
                <a:lnTo>
                  <a:pt x="0" y="20082"/>
                </a:lnTo>
                <a:lnTo>
                  <a:pt x="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8" name="Google Shape;1568;p10"/>
          <p:cNvSpPr/>
          <p:nvPr/>
        </p:nvSpPr>
        <p:spPr>
          <a:xfrm>
            <a:off x="-1" y="346233"/>
            <a:ext cx="1273968" cy="900612"/>
          </a:xfrm>
          <a:custGeom>
            <a:avLst/>
            <a:gdLst/>
            <a:ahLst/>
            <a:cxnLst/>
            <a:rect l="l" t="t" r="r" b="b"/>
            <a:pathLst>
              <a:path w="21600" h="21600" extrusionOk="0">
                <a:moveTo>
                  <a:pt x="0" y="21600"/>
                </a:moveTo>
                <a:lnTo>
                  <a:pt x="21600" y="0"/>
                </a:lnTo>
                <a:lnTo>
                  <a:pt x="0" y="20229"/>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69" name="Google Shape;1569;p10"/>
          <p:cNvSpPr/>
          <p:nvPr/>
        </p:nvSpPr>
        <p:spPr>
          <a:xfrm>
            <a:off x="8547257" y="-2"/>
            <a:ext cx="561492" cy="355266"/>
          </a:xfrm>
          <a:custGeom>
            <a:avLst/>
            <a:gdLst/>
            <a:ahLst/>
            <a:cxnLst/>
            <a:rect l="l" t="t" r="r" b="b"/>
            <a:pathLst>
              <a:path w="21600" h="21600" extrusionOk="0">
                <a:moveTo>
                  <a:pt x="0" y="21600"/>
                </a:moveTo>
                <a:lnTo>
                  <a:pt x="21600" y="0"/>
                </a:lnTo>
                <a:lnTo>
                  <a:pt x="1918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0" name="Google Shape;1570;p10"/>
          <p:cNvSpPr/>
          <p:nvPr/>
        </p:nvSpPr>
        <p:spPr>
          <a:xfrm>
            <a:off x="7209472" y="-2"/>
            <a:ext cx="1714014" cy="1120608"/>
          </a:xfrm>
          <a:custGeom>
            <a:avLst/>
            <a:gdLst/>
            <a:ahLst/>
            <a:cxnLst/>
            <a:rect l="l" t="t" r="r" b="b"/>
            <a:pathLst>
              <a:path w="21600" h="21600" extrusionOk="0">
                <a:moveTo>
                  <a:pt x="0" y="21600"/>
                </a:moveTo>
                <a:lnTo>
                  <a:pt x="21600" y="0"/>
                </a:lnTo>
                <a:lnTo>
                  <a:pt x="20448"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1" name="Google Shape;1571;p10"/>
          <p:cNvSpPr/>
          <p:nvPr/>
        </p:nvSpPr>
        <p:spPr>
          <a:xfrm>
            <a:off x="7199947" y="-1"/>
            <a:ext cx="782460" cy="454842"/>
          </a:xfrm>
          <a:custGeom>
            <a:avLst/>
            <a:gdLst/>
            <a:ahLst/>
            <a:cxnLst/>
            <a:rect l="l" t="t" r="r" b="b"/>
            <a:pathLst>
              <a:path w="21600" h="21600" extrusionOk="0">
                <a:moveTo>
                  <a:pt x="16262" y="0"/>
                </a:moveTo>
                <a:lnTo>
                  <a:pt x="0"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2" name="Google Shape;1572;p10"/>
          <p:cNvSpPr/>
          <p:nvPr/>
        </p:nvSpPr>
        <p:spPr>
          <a:xfrm>
            <a:off x="8238172" y="65244"/>
            <a:ext cx="905850" cy="637686"/>
          </a:xfrm>
          <a:custGeom>
            <a:avLst/>
            <a:gdLst/>
            <a:ahLst/>
            <a:cxnLst/>
            <a:rect l="l" t="t" r="r" b="b"/>
            <a:pathLst>
              <a:path w="21600" h="21600" extrusionOk="0">
                <a:moveTo>
                  <a:pt x="21600" y="1920"/>
                </a:moveTo>
                <a:lnTo>
                  <a:pt x="21600" y="0"/>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3" name="Google Shape;1573;p10"/>
          <p:cNvSpPr/>
          <p:nvPr/>
        </p:nvSpPr>
        <p:spPr>
          <a:xfrm>
            <a:off x="7732870" y="-1"/>
            <a:ext cx="1080594" cy="681048"/>
          </a:xfrm>
          <a:custGeom>
            <a:avLst/>
            <a:gdLst/>
            <a:ahLst/>
            <a:cxnLst/>
            <a:rect l="l" t="t" r="r" b="b"/>
            <a:pathLst>
              <a:path w="21600" h="21600" extrusionOk="0">
                <a:moveTo>
                  <a:pt x="21600" y="0"/>
                </a:moveTo>
                <a:lnTo>
                  <a:pt x="19030" y="0"/>
                </a:lnTo>
                <a:lnTo>
                  <a:pt x="0" y="2160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4" name="Google Shape;1574;p10"/>
          <p:cNvSpPr/>
          <p:nvPr/>
        </p:nvSpPr>
        <p:spPr>
          <a:xfrm>
            <a:off x="8116251" y="234313"/>
            <a:ext cx="1027728" cy="731538"/>
          </a:xfrm>
          <a:custGeom>
            <a:avLst/>
            <a:gdLst/>
            <a:ahLst/>
            <a:cxnLst/>
            <a:rect l="l" t="t" r="r" b="b"/>
            <a:pathLst>
              <a:path w="21600" h="21600" extrusionOk="0">
                <a:moveTo>
                  <a:pt x="0" y="21600"/>
                </a:moveTo>
                <a:lnTo>
                  <a:pt x="21600" y="2377"/>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5" name="Google Shape;1575;p10"/>
          <p:cNvSpPr/>
          <p:nvPr/>
        </p:nvSpPr>
        <p:spPr>
          <a:xfrm>
            <a:off x="8783001" y="741520"/>
            <a:ext cx="360990" cy="251478"/>
          </a:xfrm>
          <a:custGeom>
            <a:avLst/>
            <a:gdLst/>
            <a:ahLst/>
            <a:cxnLst/>
            <a:rect l="l" t="t" r="r" b="b"/>
            <a:pathLst>
              <a:path w="21600" h="21600" extrusionOk="0">
                <a:moveTo>
                  <a:pt x="21600" y="1514"/>
                </a:moveTo>
                <a:lnTo>
                  <a:pt x="21600" y="0"/>
                </a:lnTo>
                <a:lnTo>
                  <a:pt x="0" y="2160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6" name="Google Shape;1576;p10"/>
          <p:cNvSpPr/>
          <p:nvPr/>
        </p:nvSpPr>
        <p:spPr>
          <a:xfrm>
            <a:off x="7926228" y="-1"/>
            <a:ext cx="173826" cy="112860"/>
          </a:xfrm>
          <a:custGeom>
            <a:avLst/>
            <a:gdLst/>
            <a:ahLst/>
            <a:cxnLst/>
            <a:rect l="l" t="t" r="r" b="b"/>
            <a:pathLst>
              <a:path w="21600" h="21600" extrusionOk="0">
                <a:moveTo>
                  <a:pt x="0" y="21600"/>
                </a:moveTo>
                <a:lnTo>
                  <a:pt x="21600" y="0"/>
                </a:lnTo>
                <a:lnTo>
                  <a:pt x="20061"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7" name="Google Shape;1577;p10"/>
          <p:cNvSpPr/>
          <p:nvPr/>
        </p:nvSpPr>
        <p:spPr>
          <a:xfrm>
            <a:off x="7222331" y="-2"/>
            <a:ext cx="1309662" cy="849150"/>
          </a:xfrm>
          <a:custGeom>
            <a:avLst/>
            <a:gdLst/>
            <a:ahLst/>
            <a:cxnLst/>
            <a:rect l="l" t="t" r="r" b="b"/>
            <a:pathLst>
              <a:path w="21600" h="21600" extrusionOk="0">
                <a:moveTo>
                  <a:pt x="0" y="21600"/>
                </a:moveTo>
                <a:lnTo>
                  <a:pt x="21600" y="0"/>
                </a:lnTo>
                <a:lnTo>
                  <a:pt x="2009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8" name="Google Shape;1578;p10"/>
          <p:cNvSpPr/>
          <p:nvPr/>
        </p:nvSpPr>
        <p:spPr>
          <a:xfrm>
            <a:off x="7729537" y="-2"/>
            <a:ext cx="507222" cy="328158"/>
          </a:xfrm>
          <a:custGeom>
            <a:avLst/>
            <a:gdLst/>
            <a:ahLst/>
            <a:cxnLst/>
            <a:rect l="l" t="t" r="r" b="b"/>
            <a:pathLst>
              <a:path w="21600" h="21600" extrusionOk="0">
                <a:moveTo>
                  <a:pt x="0" y="21600"/>
                </a:moveTo>
                <a:lnTo>
                  <a:pt x="21600" y="0"/>
                </a:lnTo>
                <a:lnTo>
                  <a:pt x="20586"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79" name="Google Shape;1579;p10"/>
          <p:cNvSpPr/>
          <p:nvPr/>
        </p:nvSpPr>
        <p:spPr>
          <a:xfrm>
            <a:off x="-966" y="4303130"/>
            <a:ext cx="9145926" cy="844398"/>
          </a:xfrm>
          <a:custGeom>
            <a:avLst/>
            <a:gdLst/>
            <a:ahLst/>
            <a:cxnLst/>
            <a:rect l="l" t="t" r="r" b="b"/>
            <a:pathLst>
              <a:path w="21600" h="21600" extrusionOk="0">
                <a:moveTo>
                  <a:pt x="0" y="0"/>
                </a:moveTo>
                <a:lnTo>
                  <a:pt x="0" y="21600"/>
                </a:lnTo>
                <a:lnTo>
                  <a:pt x="21600" y="2160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0" name="Google Shape;1580;p10"/>
          <p:cNvSpPr/>
          <p:nvPr/>
        </p:nvSpPr>
        <p:spPr>
          <a:xfrm>
            <a:off x="78121" y="4352662"/>
            <a:ext cx="1135404" cy="790830"/>
          </a:xfrm>
          <a:custGeom>
            <a:avLst/>
            <a:gdLst/>
            <a:ahLst/>
            <a:cxnLst/>
            <a:rect l="l" t="t" r="r" b="b"/>
            <a:pathLst>
              <a:path w="21600" h="21600" extrusionOk="0">
                <a:moveTo>
                  <a:pt x="21600" y="0"/>
                </a:moveTo>
                <a:lnTo>
                  <a:pt x="0" y="21600"/>
                </a:lnTo>
                <a:lnTo>
                  <a:pt x="1471" y="2160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1" name="Google Shape;1581;p10"/>
          <p:cNvSpPr/>
          <p:nvPr/>
        </p:nvSpPr>
        <p:spPr>
          <a:xfrm>
            <a:off x="-974" y="4183630"/>
            <a:ext cx="985554" cy="730026"/>
          </a:xfrm>
          <a:custGeom>
            <a:avLst/>
            <a:gdLst/>
            <a:ahLst/>
            <a:cxnLst/>
            <a:rect l="l" t="t" r="r" b="b"/>
            <a:pathLst>
              <a:path w="21600" h="21600" extrusionOk="0">
                <a:moveTo>
                  <a:pt x="0" y="20507"/>
                </a:moveTo>
                <a:lnTo>
                  <a:pt x="0"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2" name="Google Shape;1582;p10"/>
          <p:cNvSpPr/>
          <p:nvPr/>
        </p:nvSpPr>
        <p:spPr>
          <a:xfrm>
            <a:off x="-974" y="4477372"/>
            <a:ext cx="353700" cy="266814"/>
          </a:xfrm>
          <a:custGeom>
            <a:avLst/>
            <a:gdLst/>
            <a:ahLst/>
            <a:cxnLst/>
            <a:rect l="l" t="t" r="r" b="b"/>
            <a:pathLst>
              <a:path w="21600" h="21600" extrusionOk="0">
                <a:moveTo>
                  <a:pt x="0" y="19736"/>
                </a:moveTo>
                <a:lnTo>
                  <a:pt x="0" y="21600"/>
                </a:lnTo>
                <a:lnTo>
                  <a:pt x="21600"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3" name="Google Shape;1583;p10"/>
          <p:cNvSpPr/>
          <p:nvPr/>
        </p:nvSpPr>
        <p:spPr>
          <a:xfrm>
            <a:off x="-974" y="4571665"/>
            <a:ext cx="671760" cy="514890"/>
          </a:xfrm>
          <a:custGeom>
            <a:avLst/>
            <a:gdLst/>
            <a:ahLst/>
            <a:cxnLst/>
            <a:rect l="l" t="t" r="r" b="b"/>
            <a:pathLst>
              <a:path w="21600" h="21600" extrusionOk="0">
                <a:moveTo>
                  <a:pt x="0" y="21600"/>
                </a:moveTo>
                <a:lnTo>
                  <a:pt x="21600" y="0"/>
                </a:lnTo>
                <a:lnTo>
                  <a:pt x="0" y="19103"/>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4" name="Google Shape;1584;p10"/>
          <p:cNvSpPr/>
          <p:nvPr/>
        </p:nvSpPr>
        <p:spPr>
          <a:xfrm>
            <a:off x="-974" y="3900751"/>
            <a:ext cx="985068" cy="752166"/>
          </a:xfrm>
          <a:custGeom>
            <a:avLst/>
            <a:gdLst/>
            <a:ahLst/>
            <a:cxnLst/>
            <a:rect l="l" t="t" r="r" b="b"/>
            <a:pathLst>
              <a:path w="21600" h="21600" extrusionOk="0">
                <a:moveTo>
                  <a:pt x="0" y="21600"/>
                </a:moveTo>
                <a:lnTo>
                  <a:pt x="21600" y="0"/>
                </a:lnTo>
                <a:lnTo>
                  <a:pt x="0" y="19279"/>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5" name="Google Shape;1585;p10"/>
          <p:cNvSpPr/>
          <p:nvPr/>
        </p:nvSpPr>
        <p:spPr>
          <a:xfrm>
            <a:off x="575219" y="4990986"/>
            <a:ext cx="219456" cy="152550"/>
          </a:xfrm>
          <a:custGeom>
            <a:avLst/>
            <a:gdLst/>
            <a:ahLst/>
            <a:cxnLst/>
            <a:rect l="l" t="t" r="r" b="b"/>
            <a:pathLst>
              <a:path w="21600" h="21600" extrusionOk="0">
                <a:moveTo>
                  <a:pt x="21600" y="0"/>
                </a:moveTo>
                <a:lnTo>
                  <a:pt x="0" y="21600"/>
                </a:lnTo>
                <a:lnTo>
                  <a:pt x="1497"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6" name="Google Shape;1586;p10"/>
          <p:cNvSpPr/>
          <p:nvPr/>
        </p:nvSpPr>
        <p:spPr>
          <a:xfrm>
            <a:off x="321890" y="4780239"/>
            <a:ext cx="580554" cy="363258"/>
          </a:xfrm>
          <a:custGeom>
            <a:avLst/>
            <a:gdLst/>
            <a:ahLst/>
            <a:cxnLst/>
            <a:rect l="l" t="t" r="r" b="b"/>
            <a:pathLst>
              <a:path w="21600" h="21600" extrusionOk="0">
                <a:moveTo>
                  <a:pt x="0" y="21600"/>
                </a:moveTo>
                <a:lnTo>
                  <a:pt x="5222"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7" name="Google Shape;1587;p10"/>
          <p:cNvSpPr/>
          <p:nvPr/>
        </p:nvSpPr>
        <p:spPr>
          <a:xfrm>
            <a:off x="-974" y="4009383"/>
            <a:ext cx="1309662" cy="970326"/>
          </a:xfrm>
          <a:custGeom>
            <a:avLst/>
            <a:gdLst/>
            <a:ahLst/>
            <a:cxnLst/>
            <a:rect l="l" t="t" r="r" b="b"/>
            <a:pathLst>
              <a:path w="21600" h="21600" extrusionOk="0">
                <a:moveTo>
                  <a:pt x="0" y="21600"/>
                </a:moveTo>
                <a:lnTo>
                  <a:pt x="21600" y="0"/>
                </a:lnTo>
                <a:lnTo>
                  <a:pt x="0" y="20478"/>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8" name="Google Shape;1588;p10"/>
          <p:cNvSpPr/>
          <p:nvPr/>
        </p:nvSpPr>
        <p:spPr>
          <a:xfrm>
            <a:off x="277134" y="4628589"/>
            <a:ext cx="739584" cy="514890"/>
          </a:xfrm>
          <a:custGeom>
            <a:avLst/>
            <a:gdLst/>
            <a:ahLst/>
            <a:cxnLst/>
            <a:rect l="l" t="t" r="r" b="b"/>
            <a:pathLst>
              <a:path w="21600" h="21600" extrusionOk="0">
                <a:moveTo>
                  <a:pt x="0" y="21600"/>
                </a:moveTo>
                <a:lnTo>
                  <a:pt x="977" y="21600"/>
                </a:lnTo>
                <a:lnTo>
                  <a:pt x="21600"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89" name="Google Shape;1589;p10"/>
          <p:cNvSpPr/>
          <p:nvPr/>
        </p:nvSpPr>
        <p:spPr>
          <a:xfrm>
            <a:off x="9150181" y="4228344"/>
            <a:ext cx="40554" cy="38502"/>
          </a:xfrm>
          <a:custGeom>
            <a:avLst/>
            <a:gdLst/>
            <a:ahLst/>
            <a:cxnLst/>
            <a:rect l="l" t="t" r="r" b="b"/>
            <a:pathLst>
              <a:path w="21600" h="21600" extrusionOk="0">
                <a:moveTo>
                  <a:pt x="15858" y="0"/>
                </a:moveTo>
                <a:lnTo>
                  <a:pt x="0" y="16416"/>
                </a:lnTo>
                <a:lnTo>
                  <a:pt x="21600" y="21600"/>
                </a:lnTo>
                <a:close/>
              </a:path>
            </a:pathLst>
          </a:custGeom>
          <a:solidFill>
            <a:srgbClr val="72727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0" name="Google Shape;1590;p10"/>
          <p:cNvSpPr txBox="1">
            <a:spLocks noGrp="1"/>
          </p:cNvSpPr>
          <p:nvPr>
            <p:ph type="title"/>
          </p:nvPr>
        </p:nvSpPr>
        <p:spPr>
          <a:xfrm>
            <a:off x="616200" y="511500"/>
            <a:ext cx="5262600" cy="6825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1" name="Google Shape;159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592" name="Google Shape;1592;p10"/>
          <p:cNvGrpSpPr/>
          <p:nvPr/>
        </p:nvGrpSpPr>
        <p:grpSpPr>
          <a:xfrm>
            <a:off x="-30957" y="164780"/>
            <a:ext cx="618172" cy="798696"/>
            <a:chOff x="-30957" y="164780"/>
            <a:chExt cx="618172" cy="798696"/>
          </a:xfrm>
        </p:grpSpPr>
        <p:sp>
          <p:nvSpPr>
            <p:cNvPr id="1593" name="Google Shape;1593;p10"/>
            <p:cNvSpPr/>
            <p:nvPr/>
          </p:nvSpPr>
          <p:spPr>
            <a:xfrm>
              <a:off x="552925" y="66722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4" name="Google Shape;1594;p10"/>
            <p:cNvSpPr/>
            <p:nvPr/>
          </p:nvSpPr>
          <p:spPr>
            <a:xfrm>
              <a:off x="503872" y="69960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5" name="Google Shape;1595;p10"/>
            <p:cNvSpPr/>
            <p:nvPr/>
          </p:nvSpPr>
          <p:spPr>
            <a:xfrm>
              <a:off x="454818" y="731994"/>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6" name="Google Shape;1596;p10"/>
            <p:cNvSpPr/>
            <p:nvPr/>
          </p:nvSpPr>
          <p:spPr>
            <a:xfrm>
              <a:off x="405287" y="763903"/>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7" name="Google Shape;1597;p10"/>
            <p:cNvSpPr/>
            <p:nvPr/>
          </p:nvSpPr>
          <p:spPr>
            <a:xfrm>
              <a:off x="356234" y="79628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8" name="Google Shape;1598;p10"/>
            <p:cNvSpPr/>
            <p:nvPr/>
          </p:nvSpPr>
          <p:spPr>
            <a:xfrm>
              <a:off x="307181" y="82867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599" name="Google Shape;1599;p10"/>
            <p:cNvSpPr/>
            <p:nvPr/>
          </p:nvSpPr>
          <p:spPr>
            <a:xfrm>
              <a:off x="257650" y="86105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0" name="Google Shape;1600;p10"/>
            <p:cNvSpPr/>
            <p:nvPr/>
          </p:nvSpPr>
          <p:spPr>
            <a:xfrm>
              <a:off x="208596" y="89296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1" name="Google Shape;1601;p10"/>
            <p:cNvSpPr/>
            <p:nvPr/>
          </p:nvSpPr>
          <p:spPr>
            <a:xfrm>
              <a:off x="159067" y="925352"/>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2" name="Google Shape;1602;p10"/>
            <p:cNvSpPr/>
            <p:nvPr/>
          </p:nvSpPr>
          <p:spPr>
            <a:xfrm>
              <a:off x="522922" y="62150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3" name="Google Shape;1603;p10"/>
            <p:cNvSpPr/>
            <p:nvPr/>
          </p:nvSpPr>
          <p:spPr>
            <a:xfrm>
              <a:off x="473868" y="653890"/>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4" name="Google Shape;1604;p10"/>
            <p:cNvSpPr/>
            <p:nvPr/>
          </p:nvSpPr>
          <p:spPr>
            <a:xfrm>
              <a:off x="424813" y="68627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5" name="Google Shape;1605;p10"/>
            <p:cNvSpPr/>
            <p:nvPr/>
          </p:nvSpPr>
          <p:spPr>
            <a:xfrm>
              <a:off x="375284" y="718184"/>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6" name="Google Shape;1606;p10"/>
            <p:cNvSpPr/>
            <p:nvPr/>
          </p:nvSpPr>
          <p:spPr>
            <a:xfrm>
              <a:off x="326231" y="75056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7" name="Google Shape;1607;p10"/>
            <p:cNvSpPr/>
            <p:nvPr/>
          </p:nvSpPr>
          <p:spPr>
            <a:xfrm>
              <a:off x="277177" y="78295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8" name="Google Shape;1608;p10"/>
            <p:cNvSpPr/>
            <p:nvPr/>
          </p:nvSpPr>
          <p:spPr>
            <a:xfrm>
              <a:off x="227646" y="815338"/>
              <a:ext cx="34290" cy="38124"/>
            </a:xfrm>
            <a:custGeom>
              <a:avLst/>
              <a:gdLst/>
              <a:ahLst/>
              <a:cxnLst/>
              <a:rect l="l" t="t" r="r" b="b"/>
              <a:pathLst>
                <a:path w="21600" h="21600" extrusionOk="0">
                  <a:moveTo>
                    <a:pt x="0" y="1134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09" name="Google Shape;1609;p10"/>
            <p:cNvSpPr/>
            <p:nvPr/>
          </p:nvSpPr>
          <p:spPr>
            <a:xfrm>
              <a:off x="178593" y="84724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0" name="Google Shape;1610;p10"/>
            <p:cNvSpPr/>
            <p:nvPr/>
          </p:nvSpPr>
          <p:spPr>
            <a:xfrm>
              <a:off x="129539" y="879631"/>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1" name="Google Shape;1611;p10"/>
            <p:cNvSpPr/>
            <p:nvPr/>
          </p:nvSpPr>
          <p:spPr>
            <a:xfrm>
              <a:off x="492918" y="575785"/>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2" name="Google Shape;1612;p10"/>
            <p:cNvSpPr/>
            <p:nvPr/>
          </p:nvSpPr>
          <p:spPr>
            <a:xfrm>
              <a:off x="443863" y="60816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3" name="Google Shape;1613;p10"/>
            <p:cNvSpPr/>
            <p:nvPr/>
          </p:nvSpPr>
          <p:spPr>
            <a:xfrm>
              <a:off x="394810" y="64055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4" name="Google Shape;1614;p10"/>
            <p:cNvSpPr/>
            <p:nvPr/>
          </p:nvSpPr>
          <p:spPr>
            <a:xfrm>
              <a:off x="345280" y="672463"/>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5" name="Google Shape;1615;p10"/>
            <p:cNvSpPr/>
            <p:nvPr/>
          </p:nvSpPr>
          <p:spPr>
            <a:xfrm>
              <a:off x="296227" y="704848"/>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6" name="Google Shape;1616;p10"/>
            <p:cNvSpPr/>
            <p:nvPr/>
          </p:nvSpPr>
          <p:spPr>
            <a:xfrm>
              <a:off x="247173" y="73723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7" name="Google Shape;1617;p10"/>
            <p:cNvSpPr/>
            <p:nvPr/>
          </p:nvSpPr>
          <p:spPr>
            <a:xfrm>
              <a:off x="197643" y="769619"/>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8" name="Google Shape;1618;p10"/>
            <p:cNvSpPr/>
            <p:nvPr/>
          </p:nvSpPr>
          <p:spPr>
            <a:xfrm>
              <a:off x="148589" y="80152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19" name="Google Shape;1619;p10"/>
            <p:cNvSpPr/>
            <p:nvPr/>
          </p:nvSpPr>
          <p:spPr>
            <a:xfrm>
              <a:off x="99535" y="83391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0" name="Google Shape;1620;p10"/>
            <p:cNvSpPr/>
            <p:nvPr/>
          </p:nvSpPr>
          <p:spPr>
            <a:xfrm>
              <a:off x="462913" y="530065"/>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1" name="Google Shape;1621;p10"/>
            <p:cNvSpPr/>
            <p:nvPr/>
          </p:nvSpPr>
          <p:spPr>
            <a:xfrm>
              <a:off x="413860" y="56244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2" name="Google Shape;1622;p10"/>
            <p:cNvSpPr/>
            <p:nvPr/>
          </p:nvSpPr>
          <p:spPr>
            <a:xfrm>
              <a:off x="364806" y="59483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3" name="Google Shape;1623;p10"/>
            <p:cNvSpPr/>
            <p:nvPr/>
          </p:nvSpPr>
          <p:spPr>
            <a:xfrm>
              <a:off x="315276" y="626744"/>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4" name="Google Shape;1624;p10"/>
            <p:cNvSpPr/>
            <p:nvPr/>
          </p:nvSpPr>
          <p:spPr>
            <a:xfrm>
              <a:off x="266223" y="659128"/>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5" name="Google Shape;1625;p10"/>
            <p:cNvSpPr/>
            <p:nvPr/>
          </p:nvSpPr>
          <p:spPr>
            <a:xfrm>
              <a:off x="217169" y="69151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6" name="Google Shape;1626;p10"/>
            <p:cNvSpPr/>
            <p:nvPr/>
          </p:nvSpPr>
          <p:spPr>
            <a:xfrm>
              <a:off x="167639" y="723898"/>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7" name="Google Shape;1627;p10"/>
            <p:cNvSpPr/>
            <p:nvPr/>
          </p:nvSpPr>
          <p:spPr>
            <a:xfrm>
              <a:off x="118585" y="755806"/>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8" name="Google Shape;1628;p10"/>
            <p:cNvSpPr/>
            <p:nvPr/>
          </p:nvSpPr>
          <p:spPr>
            <a:xfrm>
              <a:off x="69532" y="78819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29" name="Google Shape;1629;p10"/>
            <p:cNvSpPr/>
            <p:nvPr/>
          </p:nvSpPr>
          <p:spPr>
            <a:xfrm>
              <a:off x="433387" y="48434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0" name="Google Shape;1630;p10"/>
            <p:cNvSpPr/>
            <p:nvPr/>
          </p:nvSpPr>
          <p:spPr>
            <a:xfrm>
              <a:off x="383856" y="516730"/>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1" name="Google Shape;1631;p10"/>
            <p:cNvSpPr/>
            <p:nvPr/>
          </p:nvSpPr>
          <p:spPr>
            <a:xfrm>
              <a:off x="334803" y="54911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2" name="Google Shape;1632;p10"/>
            <p:cNvSpPr/>
            <p:nvPr/>
          </p:nvSpPr>
          <p:spPr>
            <a:xfrm>
              <a:off x="285749" y="581023"/>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3" name="Google Shape;1633;p10"/>
            <p:cNvSpPr/>
            <p:nvPr/>
          </p:nvSpPr>
          <p:spPr>
            <a:xfrm>
              <a:off x="236219" y="613409"/>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4" name="Google Shape;1634;p10"/>
            <p:cNvSpPr/>
            <p:nvPr/>
          </p:nvSpPr>
          <p:spPr>
            <a:xfrm>
              <a:off x="187165" y="64579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5" name="Google Shape;1635;p10"/>
            <p:cNvSpPr/>
            <p:nvPr/>
          </p:nvSpPr>
          <p:spPr>
            <a:xfrm>
              <a:off x="138112" y="678178"/>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6" name="Google Shape;1636;p10"/>
            <p:cNvSpPr/>
            <p:nvPr/>
          </p:nvSpPr>
          <p:spPr>
            <a:xfrm>
              <a:off x="88582" y="710087"/>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7" name="Google Shape;1637;p10"/>
            <p:cNvSpPr/>
            <p:nvPr/>
          </p:nvSpPr>
          <p:spPr>
            <a:xfrm>
              <a:off x="39528" y="74247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8" name="Google Shape;1638;p10"/>
            <p:cNvSpPr/>
            <p:nvPr/>
          </p:nvSpPr>
          <p:spPr>
            <a:xfrm>
              <a:off x="403382" y="43862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39" name="Google Shape;1639;p10"/>
            <p:cNvSpPr/>
            <p:nvPr/>
          </p:nvSpPr>
          <p:spPr>
            <a:xfrm>
              <a:off x="353853" y="471010"/>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0" name="Google Shape;1640;p10"/>
            <p:cNvSpPr/>
            <p:nvPr/>
          </p:nvSpPr>
          <p:spPr>
            <a:xfrm>
              <a:off x="304799" y="503394"/>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1" name="Google Shape;1641;p10"/>
            <p:cNvSpPr/>
            <p:nvPr/>
          </p:nvSpPr>
          <p:spPr>
            <a:xfrm>
              <a:off x="255745" y="53578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2" name="Google Shape;1642;p10"/>
            <p:cNvSpPr/>
            <p:nvPr/>
          </p:nvSpPr>
          <p:spPr>
            <a:xfrm>
              <a:off x="206215" y="567688"/>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3" name="Google Shape;1643;p10"/>
            <p:cNvSpPr/>
            <p:nvPr/>
          </p:nvSpPr>
          <p:spPr>
            <a:xfrm>
              <a:off x="157162" y="60007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4" name="Google Shape;1644;p10"/>
            <p:cNvSpPr/>
            <p:nvPr/>
          </p:nvSpPr>
          <p:spPr>
            <a:xfrm>
              <a:off x="108108" y="63245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5" name="Google Shape;1645;p10"/>
            <p:cNvSpPr/>
            <p:nvPr/>
          </p:nvSpPr>
          <p:spPr>
            <a:xfrm>
              <a:off x="58578" y="664844"/>
              <a:ext cx="34290" cy="38124"/>
            </a:xfrm>
            <a:custGeom>
              <a:avLst/>
              <a:gdLst/>
              <a:ahLst/>
              <a:cxnLst/>
              <a:rect l="l" t="t" r="r" b="b"/>
              <a:pathLst>
                <a:path w="21600" h="21600" extrusionOk="0">
                  <a:moveTo>
                    <a:pt x="0" y="1134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6" name="Google Shape;1646;p10"/>
            <p:cNvSpPr/>
            <p:nvPr/>
          </p:nvSpPr>
          <p:spPr>
            <a:xfrm>
              <a:off x="9524" y="696752"/>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7" name="Google Shape;1647;p10"/>
            <p:cNvSpPr/>
            <p:nvPr/>
          </p:nvSpPr>
          <p:spPr>
            <a:xfrm>
              <a:off x="373379" y="392905"/>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8" name="Google Shape;1648;p10"/>
            <p:cNvSpPr/>
            <p:nvPr/>
          </p:nvSpPr>
          <p:spPr>
            <a:xfrm>
              <a:off x="323849" y="425290"/>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49" name="Google Shape;1649;p10"/>
            <p:cNvSpPr/>
            <p:nvPr/>
          </p:nvSpPr>
          <p:spPr>
            <a:xfrm>
              <a:off x="274795" y="457674"/>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0" name="Google Shape;1650;p10"/>
            <p:cNvSpPr/>
            <p:nvPr/>
          </p:nvSpPr>
          <p:spPr>
            <a:xfrm>
              <a:off x="225742" y="49006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1" name="Google Shape;1651;p10"/>
            <p:cNvSpPr/>
            <p:nvPr/>
          </p:nvSpPr>
          <p:spPr>
            <a:xfrm>
              <a:off x="176212" y="521968"/>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2" name="Google Shape;1652;p10"/>
            <p:cNvSpPr/>
            <p:nvPr/>
          </p:nvSpPr>
          <p:spPr>
            <a:xfrm>
              <a:off x="127158" y="554353"/>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3" name="Google Shape;1653;p10"/>
            <p:cNvSpPr/>
            <p:nvPr/>
          </p:nvSpPr>
          <p:spPr>
            <a:xfrm>
              <a:off x="78103" y="58673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4" name="Google Shape;1654;p10"/>
            <p:cNvSpPr/>
            <p:nvPr/>
          </p:nvSpPr>
          <p:spPr>
            <a:xfrm>
              <a:off x="28574" y="619123"/>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5" name="Google Shape;1655;p10"/>
            <p:cNvSpPr/>
            <p:nvPr/>
          </p:nvSpPr>
          <p:spPr>
            <a:xfrm>
              <a:off x="-20479" y="651031"/>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6" name="Google Shape;1656;p10"/>
            <p:cNvSpPr/>
            <p:nvPr/>
          </p:nvSpPr>
          <p:spPr>
            <a:xfrm>
              <a:off x="343375" y="347185"/>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7" name="Google Shape;1657;p10"/>
            <p:cNvSpPr/>
            <p:nvPr/>
          </p:nvSpPr>
          <p:spPr>
            <a:xfrm>
              <a:off x="293846" y="379569"/>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8" name="Google Shape;1658;p10"/>
            <p:cNvSpPr/>
            <p:nvPr/>
          </p:nvSpPr>
          <p:spPr>
            <a:xfrm>
              <a:off x="244792" y="411955"/>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59" name="Google Shape;1659;p10"/>
            <p:cNvSpPr/>
            <p:nvPr/>
          </p:nvSpPr>
          <p:spPr>
            <a:xfrm>
              <a:off x="195737" y="44434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0" name="Google Shape;1660;p10"/>
            <p:cNvSpPr/>
            <p:nvPr/>
          </p:nvSpPr>
          <p:spPr>
            <a:xfrm>
              <a:off x="146208" y="476248"/>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1" name="Google Shape;1661;p10"/>
            <p:cNvSpPr/>
            <p:nvPr/>
          </p:nvSpPr>
          <p:spPr>
            <a:xfrm>
              <a:off x="97154" y="50863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2" name="Google Shape;1662;p10"/>
            <p:cNvSpPr/>
            <p:nvPr/>
          </p:nvSpPr>
          <p:spPr>
            <a:xfrm>
              <a:off x="48100" y="54101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3" name="Google Shape;1663;p10"/>
            <p:cNvSpPr/>
            <p:nvPr/>
          </p:nvSpPr>
          <p:spPr>
            <a:xfrm>
              <a:off x="-1429" y="573403"/>
              <a:ext cx="34290" cy="38124"/>
            </a:xfrm>
            <a:custGeom>
              <a:avLst/>
              <a:gdLst/>
              <a:ahLst/>
              <a:cxnLst/>
              <a:rect l="l" t="t" r="r" b="b"/>
              <a:pathLst>
                <a:path w="21600" h="21600" extrusionOk="0">
                  <a:moveTo>
                    <a:pt x="0" y="1134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4" name="Google Shape;1664;p10"/>
            <p:cNvSpPr/>
            <p:nvPr/>
          </p:nvSpPr>
          <p:spPr>
            <a:xfrm>
              <a:off x="313372" y="30146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5" name="Google Shape;1665;p10"/>
            <p:cNvSpPr/>
            <p:nvPr/>
          </p:nvSpPr>
          <p:spPr>
            <a:xfrm>
              <a:off x="264318" y="33384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6" name="Google Shape;1666;p10"/>
            <p:cNvSpPr/>
            <p:nvPr/>
          </p:nvSpPr>
          <p:spPr>
            <a:xfrm>
              <a:off x="214787" y="36623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7" name="Google Shape;1667;p10"/>
            <p:cNvSpPr/>
            <p:nvPr/>
          </p:nvSpPr>
          <p:spPr>
            <a:xfrm>
              <a:off x="165734" y="39861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8" name="Google Shape;1668;p10"/>
            <p:cNvSpPr/>
            <p:nvPr/>
          </p:nvSpPr>
          <p:spPr>
            <a:xfrm>
              <a:off x="116681" y="43052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69" name="Google Shape;1669;p10"/>
            <p:cNvSpPr/>
            <p:nvPr/>
          </p:nvSpPr>
          <p:spPr>
            <a:xfrm>
              <a:off x="67150" y="462913"/>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0" name="Google Shape;1670;p10"/>
            <p:cNvSpPr/>
            <p:nvPr/>
          </p:nvSpPr>
          <p:spPr>
            <a:xfrm>
              <a:off x="18096" y="495298"/>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1" name="Google Shape;1671;p10"/>
            <p:cNvSpPr/>
            <p:nvPr/>
          </p:nvSpPr>
          <p:spPr>
            <a:xfrm>
              <a:off x="-30957" y="527684"/>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2" name="Google Shape;1672;p10"/>
            <p:cNvSpPr/>
            <p:nvPr/>
          </p:nvSpPr>
          <p:spPr>
            <a:xfrm>
              <a:off x="283368" y="255745"/>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3" name="Google Shape;1673;p10"/>
            <p:cNvSpPr/>
            <p:nvPr/>
          </p:nvSpPr>
          <p:spPr>
            <a:xfrm>
              <a:off x="234314" y="288130"/>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4" name="Google Shape;1674;p10"/>
            <p:cNvSpPr/>
            <p:nvPr/>
          </p:nvSpPr>
          <p:spPr>
            <a:xfrm>
              <a:off x="184784" y="320515"/>
              <a:ext cx="34290" cy="38124"/>
            </a:xfrm>
            <a:custGeom>
              <a:avLst/>
              <a:gdLst/>
              <a:ahLst/>
              <a:cxnLst/>
              <a:rect l="l" t="t" r="r" b="b"/>
              <a:pathLst>
                <a:path w="21600" h="21600" extrusionOk="0">
                  <a:moveTo>
                    <a:pt x="0" y="11610"/>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5" name="Google Shape;1675;p10"/>
            <p:cNvSpPr/>
            <p:nvPr/>
          </p:nvSpPr>
          <p:spPr>
            <a:xfrm>
              <a:off x="135731" y="352899"/>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6" name="Google Shape;1676;p10"/>
            <p:cNvSpPr/>
            <p:nvPr/>
          </p:nvSpPr>
          <p:spPr>
            <a:xfrm>
              <a:off x="86677" y="38480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7" name="Google Shape;1677;p10"/>
            <p:cNvSpPr/>
            <p:nvPr/>
          </p:nvSpPr>
          <p:spPr>
            <a:xfrm>
              <a:off x="37147" y="417193"/>
              <a:ext cx="34290" cy="38556"/>
            </a:xfrm>
            <a:custGeom>
              <a:avLst/>
              <a:gdLst/>
              <a:ahLst/>
              <a:cxnLst/>
              <a:rect l="l" t="t" r="r" b="b"/>
              <a:pathLst>
                <a:path w="21600" h="21600" extrusionOk="0">
                  <a:moveTo>
                    <a:pt x="0" y="11467"/>
                  </a:moveTo>
                  <a:lnTo>
                    <a:pt x="21600" y="21600"/>
                  </a:lnTo>
                  <a:lnTo>
                    <a:pt x="195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8" name="Google Shape;1678;p10"/>
            <p:cNvSpPr/>
            <p:nvPr/>
          </p:nvSpPr>
          <p:spPr>
            <a:xfrm>
              <a:off x="-11907" y="449579"/>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79" name="Google Shape;1679;p10"/>
            <p:cNvSpPr/>
            <p:nvPr/>
          </p:nvSpPr>
          <p:spPr>
            <a:xfrm>
              <a:off x="253364" y="210024"/>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0" name="Google Shape;1680;p10"/>
            <p:cNvSpPr/>
            <p:nvPr/>
          </p:nvSpPr>
          <p:spPr>
            <a:xfrm>
              <a:off x="204310" y="242410"/>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1" name="Google Shape;1681;p10"/>
            <p:cNvSpPr/>
            <p:nvPr/>
          </p:nvSpPr>
          <p:spPr>
            <a:xfrm>
              <a:off x="154781" y="274795"/>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2" name="Google Shape;1682;p10"/>
            <p:cNvSpPr/>
            <p:nvPr/>
          </p:nvSpPr>
          <p:spPr>
            <a:xfrm>
              <a:off x="105727" y="30718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3" name="Google Shape;1683;p10"/>
            <p:cNvSpPr/>
            <p:nvPr/>
          </p:nvSpPr>
          <p:spPr>
            <a:xfrm>
              <a:off x="56672" y="339088"/>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4" name="Google Shape;1684;p10"/>
            <p:cNvSpPr/>
            <p:nvPr/>
          </p:nvSpPr>
          <p:spPr>
            <a:xfrm>
              <a:off x="7143" y="371473"/>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5" name="Google Shape;1685;p10"/>
            <p:cNvSpPr/>
            <p:nvPr/>
          </p:nvSpPr>
          <p:spPr>
            <a:xfrm>
              <a:off x="223360" y="164780"/>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6" name="Google Shape;1686;p10"/>
            <p:cNvSpPr/>
            <p:nvPr/>
          </p:nvSpPr>
          <p:spPr>
            <a:xfrm>
              <a:off x="174306" y="196689"/>
              <a:ext cx="33804" cy="38556"/>
            </a:xfrm>
            <a:custGeom>
              <a:avLst/>
              <a:gdLst/>
              <a:ahLst/>
              <a:cxnLst/>
              <a:rect l="l" t="t" r="r" b="b"/>
              <a:pathLst>
                <a:path w="21600" h="21600" extrusionOk="0">
                  <a:moveTo>
                    <a:pt x="0" y="11467"/>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7" name="Google Shape;1687;p10"/>
            <p:cNvSpPr/>
            <p:nvPr/>
          </p:nvSpPr>
          <p:spPr>
            <a:xfrm>
              <a:off x="124777" y="229074"/>
              <a:ext cx="34290" cy="38124"/>
            </a:xfrm>
            <a:custGeom>
              <a:avLst/>
              <a:gdLst/>
              <a:ahLst/>
              <a:cxnLst/>
              <a:rect l="l" t="t" r="r" b="b"/>
              <a:pathLst>
                <a:path w="21600" h="21600" extrusionOk="0">
                  <a:moveTo>
                    <a:pt x="0" y="11610"/>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8" name="Google Shape;1688;p10"/>
            <p:cNvSpPr/>
            <p:nvPr/>
          </p:nvSpPr>
          <p:spPr>
            <a:xfrm>
              <a:off x="75722" y="261460"/>
              <a:ext cx="33804" cy="38124"/>
            </a:xfrm>
            <a:custGeom>
              <a:avLst/>
              <a:gdLst/>
              <a:ahLst/>
              <a:cxnLst/>
              <a:rect l="l" t="t" r="r" b="b"/>
              <a:pathLst>
                <a:path w="21600" h="21600" extrusionOk="0">
                  <a:moveTo>
                    <a:pt x="0" y="1161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89" name="Google Shape;1689;p10"/>
            <p:cNvSpPr/>
            <p:nvPr/>
          </p:nvSpPr>
          <p:spPr>
            <a:xfrm>
              <a:off x="26669" y="293845"/>
              <a:ext cx="33804" cy="38124"/>
            </a:xfrm>
            <a:custGeom>
              <a:avLst/>
              <a:gdLst/>
              <a:ahLst/>
              <a:cxnLst/>
              <a:rect l="l" t="t" r="r" b="b"/>
              <a:pathLst>
                <a:path w="21600" h="21600" extrusionOk="0">
                  <a:moveTo>
                    <a:pt x="0" y="11340"/>
                  </a:moveTo>
                  <a:lnTo>
                    <a:pt x="21600" y="21600"/>
                  </a:lnTo>
                  <a:lnTo>
                    <a:pt x="19775"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0" name="Google Shape;1690;p10"/>
            <p:cNvSpPr/>
            <p:nvPr/>
          </p:nvSpPr>
          <p:spPr>
            <a:xfrm>
              <a:off x="-22861" y="325754"/>
              <a:ext cx="34290" cy="38556"/>
            </a:xfrm>
            <a:custGeom>
              <a:avLst/>
              <a:gdLst/>
              <a:ahLst/>
              <a:cxnLst/>
              <a:rect l="l" t="t" r="r" b="b"/>
              <a:pathLst>
                <a:path w="21600" h="21600" extrusionOk="0">
                  <a:moveTo>
                    <a:pt x="0" y="11467"/>
                  </a:moveTo>
                  <a:lnTo>
                    <a:pt x="21600" y="21600"/>
                  </a:lnTo>
                  <a:lnTo>
                    <a:pt x="19800"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grpSp>
        <p:nvGrpSpPr>
          <p:cNvPr id="1691" name="Google Shape;1691;p10"/>
          <p:cNvGrpSpPr/>
          <p:nvPr/>
        </p:nvGrpSpPr>
        <p:grpSpPr>
          <a:xfrm>
            <a:off x="8554475" y="3906875"/>
            <a:ext cx="630584" cy="686062"/>
            <a:chOff x="8554475" y="3906875"/>
            <a:chExt cx="630584" cy="686062"/>
          </a:xfrm>
        </p:grpSpPr>
        <p:sp>
          <p:nvSpPr>
            <p:cNvPr id="1692" name="Google Shape;1692;p10"/>
            <p:cNvSpPr/>
            <p:nvPr/>
          </p:nvSpPr>
          <p:spPr>
            <a:xfrm>
              <a:off x="8691078" y="455443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3" name="Google Shape;1693;p10"/>
            <p:cNvSpPr/>
            <p:nvPr/>
          </p:nvSpPr>
          <p:spPr>
            <a:xfrm>
              <a:off x="8674131" y="449332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4" name="Google Shape;1694;p10"/>
            <p:cNvSpPr/>
            <p:nvPr/>
          </p:nvSpPr>
          <p:spPr>
            <a:xfrm>
              <a:off x="8656670" y="443221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5" name="Google Shape;1695;p10"/>
            <p:cNvSpPr/>
            <p:nvPr/>
          </p:nvSpPr>
          <p:spPr>
            <a:xfrm>
              <a:off x="8639724" y="437110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6" name="Google Shape;1696;p10"/>
            <p:cNvSpPr/>
            <p:nvPr/>
          </p:nvSpPr>
          <p:spPr>
            <a:xfrm>
              <a:off x="8622777" y="430999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7" name="Google Shape;1697;p10"/>
            <p:cNvSpPr/>
            <p:nvPr/>
          </p:nvSpPr>
          <p:spPr>
            <a:xfrm>
              <a:off x="8605316" y="424888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8" name="Google Shape;1698;p10"/>
            <p:cNvSpPr/>
            <p:nvPr/>
          </p:nvSpPr>
          <p:spPr>
            <a:xfrm>
              <a:off x="8588370" y="4187774"/>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699" name="Google Shape;1699;p10"/>
            <p:cNvSpPr/>
            <p:nvPr/>
          </p:nvSpPr>
          <p:spPr>
            <a:xfrm>
              <a:off x="8571423" y="412666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0" name="Google Shape;1700;p10"/>
            <p:cNvSpPr/>
            <p:nvPr/>
          </p:nvSpPr>
          <p:spPr>
            <a:xfrm>
              <a:off x="8554475" y="406555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1" name="Google Shape;1701;p10"/>
            <p:cNvSpPr/>
            <p:nvPr/>
          </p:nvSpPr>
          <p:spPr>
            <a:xfrm>
              <a:off x="8747567" y="4538516"/>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2" name="Google Shape;1702;p10"/>
            <p:cNvSpPr/>
            <p:nvPr/>
          </p:nvSpPr>
          <p:spPr>
            <a:xfrm>
              <a:off x="8730621" y="4477406"/>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3" name="Google Shape;1703;p10"/>
            <p:cNvSpPr/>
            <p:nvPr/>
          </p:nvSpPr>
          <p:spPr>
            <a:xfrm>
              <a:off x="8713673" y="441629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4" name="Google Shape;1704;p10"/>
            <p:cNvSpPr/>
            <p:nvPr/>
          </p:nvSpPr>
          <p:spPr>
            <a:xfrm>
              <a:off x="8696214" y="4355185"/>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5" name="Google Shape;1705;p10"/>
            <p:cNvSpPr/>
            <p:nvPr/>
          </p:nvSpPr>
          <p:spPr>
            <a:xfrm>
              <a:off x="8679267" y="429407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6" name="Google Shape;1706;p10"/>
            <p:cNvSpPr/>
            <p:nvPr/>
          </p:nvSpPr>
          <p:spPr>
            <a:xfrm>
              <a:off x="8662319" y="423296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7" name="Google Shape;1707;p10"/>
            <p:cNvSpPr/>
            <p:nvPr/>
          </p:nvSpPr>
          <p:spPr>
            <a:xfrm>
              <a:off x="8645373" y="417185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8" name="Google Shape;1708;p10"/>
            <p:cNvSpPr/>
            <p:nvPr/>
          </p:nvSpPr>
          <p:spPr>
            <a:xfrm>
              <a:off x="8627913" y="4110745"/>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09" name="Google Shape;1709;p10"/>
            <p:cNvSpPr/>
            <p:nvPr/>
          </p:nvSpPr>
          <p:spPr>
            <a:xfrm>
              <a:off x="8610965" y="4049636"/>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0" name="Google Shape;1710;p10"/>
            <p:cNvSpPr/>
            <p:nvPr/>
          </p:nvSpPr>
          <p:spPr>
            <a:xfrm>
              <a:off x="8804570" y="452311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1" name="Google Shape;1711;p10"/>
            <p:cNvSpPr/>
            <p:nvPr/>
          </p:nvSpPr>
          <p:spPr>
            <a:xfrm>
              <a:off x="8787623" y="446200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2" name="Google Shape;1712;p10"/>
            <p:cNvSpPr/>
            <p:nvPr/>
          </p:nvSpPr>
          <p:spPr>
            <a:xfrm>
              <a:off x="8770162" y="4400889"/>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3" name="Google Shape;1713;p10"/>
            <p:cNvSpPr/>
            <p:nvPr/>
          </p:nvSpPr>
          <p:spPr>
            <a:xfrm>
              <a:off x="8753216" y="433978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4" name="Google Shape;1714;p10"/>
            <p:cNvSpPr/>
            <p:nvPr/>
          </p:nvSpPr>
          <p:spPr>
            <a:xfrm>
              <a:off x="8736269" y="4278156"/>
              <a:ext cx="40014" cy="39042"/>
            </a:xfrm>
            <a:custGeom>
              <a:avLst/>
              <a:gdLst/>
              <a:ahLst/>
              <a:cxnLst/>
              <a:rect l="l" t="t" r="r" b="b"/>
              <a:pathLst>
                <a:path w="21600" h="21600" extrusionOk="0">
                  <a:moveTo>
                    <a:pt x="15785"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5" name="Google Shape;1715;p10"/>
            <p:cNvSpPr/>
            <p:nvPr/>
          </p:nvSpPr>
          <p:spPr>
            <a:xfrm>
              <a:off x="8718808" y="4217045"/>
              <a:ext cx="40554" cy="39042"/>
            </a:xfrm>
            <a:custGeom>
              <a:avLst/>
              <a:gdLst/>
              <a:ahLst/>
              <a:cxnLst/>
              <a:rect l="l" t="t" r="r" b="b"/>
              <a:pathLst>
                <a:path w="21600" h="21600" extrusionOk="0">
                  <a:moveTo>
                    <a:pt x="15858"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6" name="Google Shape;1716;p10"/>
            <p:cNvSpPr/>
            <p:nvPr/>
          </p:nvSpPr>
          <p:spPr>
            <a:xfrm>
              <a:off x="8701862" y="4155936"/>
              <a:ext cx="40554" cy="39042"/>
            </a:xfrm>
            <a:custGeom>
              <a:avLst/>
              <a:gdLst/>
              <a:ahLst/>
              <a:cxnLst/>
              <a:rect l="l" t="t" r="r" b="b"/>
              <a:pathLst>
                <a:path w="21600" h="21600" extrusionOk="0">
                  <a:moveTo>
                    <a:pt x="15858"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7" name="Google Shape;1717;p10"/>
            <p:cNvSpPr/>
            <p:nvPr/>
          </p:nvSpPr>
          <p:spPr>
            <a:xfrm>
              <a:off x="8684915" y="4094827"/>
              <a:ext cx="40014" cy="39042"/>
            </a:xfrm>
            <a:custGeom>
              <a:avLst/>
              <a:gdLst/>
              <a:ahLst/>
              <a:cxnLst/>
              <a:rect l="l" t="t" r="r" b="b"/>
              <a:pathLst>
                <a:path w="21600" h="21600" extrusionOk="0">
                  <a:moveTo>
                    <a:pt x="15785"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8" name="Google Shape;1718;p10"/>
            <p:cNvSpPr/>
            <p:nvPr/>
          </p:nvSpPr>
          <p:spPr>
            <a:xfrm>
              <a:off x="8667969" y="4033716"/>
              <a:ext cx="40014" cy="39042"/>
            </a:xfrm>
            <a:custGeom>
              <a:avLst/>
              <a:gdLst/>
              <a:ahLst/>
              <a:cxnLst/>
              <a:rect l="l" t="t" r="r" b="b"/>
              <a:pathLst>
                <a:path w="21600" h="21600" extrusionOk="0">
                  <a:moveTo>
                    <a:pt x="15785" y="0"/>
                  </a:moveTo>
                  <a:lnTo>
                    <a:pt x="0" y="16200"/>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19" name="Google Shape;1719;p10"/>
            <p:cNvSpPr/>
            <p:nvPr/>
          </p:nvSpPr>
          <p:spPr>
            <a:xfrm>
              <a:off x="8861059" y="4507189"/>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0" name="Google Shape;1720;p10"/>
            <p:cNvSpPr/>
            <p:nvPr/>
          </p:nvSpPr>
          <p:spPr>
            <a:xfrm>
              <a:off x="8844112" y="4446080"/>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1" name="Google Shape;1721;p10"/>
            <p:cNvSpPr/>
            <p:nvPr/>
          </p:nvSpPr>
          <p:spPr>
            <a:xfrm>
              <a:off x="8827166" y="438497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2" name="Google Shape;1722;p10"/>
            <p:cNvSpPr/>
            <p:nvPr/>
          </p:nvSpPr>
          <p:spPr>
            <a:xfrm>
              <a:off x="8809706" y="4323859"/>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3" name="Google Shape;1723;p10"/>
            <p:cNvSpPr/>
            <p:nvPr/>
          </p:nvSpPr>
          <p:spPr>
            <a:xfrm>
              <a:off x="8792758" y="4262750"/>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4" name="Google Shape;1724;p10"/>
            <p:cNvSpPr/>
            <p:nvPr/>
          </p:nvSpPr>
          <p:spPr>
            <a:xfrm>
              <a:off x="8775812" y="4201639"/>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5" name="Google Shape;1725;p10"/>
            <p:cNvSpPr/>
            <p:nvPr/>
          </p:nvSpPr>
          <p:spPr>
            <a:xfrm>
              <a:off x="8758865" y="414053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6" name="Google Shape;1726;p10"/>
            <p:cNvSpPr/>
            <p:nvPr/>
          </p:nvSpPr>
          <p:spPr>
            <a:xfrm>
              <a:off x="8741404" y="407942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7" name="Google Shape;1727;p10"/>
            <p:cNvSpPr/>
            <p:nvPr/>
          </p:nvSpPr>
          <p:spPr>
            <a:xfrm>
              <a:off x="8724458" y="4018310"/>
              <a:ext cx="40554" cy="38502"/>
            </a:xfrm>
            <a:custGeom>
              <a:avLst/>
              <a:gdLst/>
              <a:ahLst/>
              <a:cxnLst/>
              <a:rect l="l" t="t" r="r" b="b"/>
              <a:pathLst>
                <a:path w="21600" h="21600" extrusionOk="0">
                  <a:moveTo>
                    <a:pt x="15859"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8" name="Google Shape;1728;p10"/>
            <p:cNvSpPr/>
            <p:nvPr/>
          </p:nvSpPr>
          <p:spPr>
            <a:xfrm>
              <a:off x="8918062" y="449127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29" name="Google Shape;1729;p10"/>
            <p:cNvSpPr/>
            <p:nvPr/>
          </p:nvSpPr>
          <p:spPr>
            <a:xfrm>
              <a:off x="8901115" y="443016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0" name="Google Shape;1730;p10"/>
            <p:cNvSpPr/>
            <p:nvPr/>
          </p:nvSpPr>
          <p:spPr>
            <a:xfrm>
              <a:off x="8883655" y="4369051"/>
              <a:ext cx="40554" cy="38502"/>
            </a:xfrm>
            <a:custGeom>
              <a:avLst/>
              <a:gdLst/>
              <a:ahLst/>
              <a:cxnLst/>
              <a:rect l="l" t="t" r="r" b="b"/>
              <a:pathLst>
                <a:path w="21600" h="21600" extrusionOk="0">
                  <a:moveTo>
                    <a:pt x="15859"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1" name="Google Shape;1731;p10"/>
            <p:cNvSpPr/>
            <p:nvPr/>
          </p:nvSpPr>
          <p:spPr>
            <a:xfrm>
              <a:off x="8866708" y="430794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2" name="Google Shape;1732;p10"/>
            <p:cNvSpPr/>
            <p:nvPr/>
          </p:nvSpPr>
          <p:spPr>
            <a:xfrm>
              <a:off x="8849761" y="4246830"/>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3" name="Google Shape;1733;p10"/>
            <p:cNvSpPr/>
            <p:nvPr/>
          </p:nvSpPr>
          <p:spPr>
            <a:xfrm>
              <a:off x="8832301" y="4185721"/>
              <a:ext cx="40554" cy="38502"/>
            </a:xfrm>
            <a:custGeom>
              <a:avLst/>
              <a:gdLst/>
              <a:ahLst/>
              <a:cxnLst/>
              <a:rect l="l" t="t" r="r" b="b"/>
              <a:pathLst>
                <a:path w="21600" h="21600" extrusionOk="0">
                  <a:moveTo>
                    <a:pt x="15859"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4" name="Google Shape;1734;p10"/>
            <p:cNvSpPr/>
            <p:nvPr/>
          </p:nvSpPr>
          <p:spPr>
            <a:xfrm>
              <a:off x="8815354" y="4124610"/>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5" name="Google Shape;1735;p10"/>
            <p:cNvSpPr/>
            <p:nvPr/>
          </p:nvSpPr>
          <p:spPr>
            <a:xfrm>
              <a:off x="8798407" y="406350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6" name="Google Shape;1736;p10"/>
            <p:cNvSpPr/>
            <p:nvPr/>
          </p:nvSpPr>
          <p:spPr>
            <a:xfrm>
              <a:off x="8781461" y="400239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7" name="Google Shape;1737;p10"/>
            <p:cNvSpPr/>
            <p:nvPr/>
          </p:nvSpPr>
          <p:spPr>
            <a:xfrm>
              <a:off x="8974551" y="447535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8" name="Google Shape;1738;p10"/>
            <p:cNvSpPr/>
            <p:nvPr/>
          </p:nvSpPr>
          <p:spPr>
            <a:xfrm>
              <a:off x="8957604" y="441424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39" name="Google Shape;1739;p10"/>
            <p:cNvSpPr/>
            <p:nvPr/>
          </p:nvSpPr>
          <p:spPr>
            <a:xfrm>
              <a:off x="8940658" y="435313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0" name="Google Shape;1740;p10"/>
            <p:cNvSpPr/>
            <p:nvPr/>
          </p:nvSpPr>
          <p:spPr>
            <a:xfrm>
              <a:off x="8923197" y="429202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1" name="Google Shape;1741;p10"/>
            <p:cNvSpPr/>
            <p:nvPr/>
          </p:nvSpPr>
          <p:spPr>
            <a:xfrm>
              <a:off x="8906250" y="423091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2" name="Google Shape;1742;p10"/>
            <p:cNvSpPr/>
            <p:nvPr/>
          </p:nvSpPr>
          <p:spPr>
            <a:xfrm>
              <a:off x="8889304" y="416980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3" name="Google Shape;1743;p10"/>
            <p:cNvSpPr/>
            <p:nvPr/>
          </p:nvSpPr>
          <p:spPr>
            <a:xfrm>
              <a:off x="8872356" y="410869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4" name="Google Shape;1744;p10"/>
            <p:cNvSpPr/>
            <p:nvPr/>
          </p:nvSpPr>
          <p:spPr>
            <a:xfrm>
              <a:off x="8854896" y="4047581"/>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5" name="Google Shape;1745;p10"/>
            <p:cNvSpPr/>
            <p:nvPr/>
          </p:nvSpPr>
          <p:spPr>
            <a:xfrm>
              <a:off x="8837950" y="398647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6" name="Google Shape;1746;p10"/>
            <p:cNvSpPr/>
            <p:nvPr/>
          </p:nvSpPr>
          <p:spPr>
            <a:xfrm>
              <a:off x="9031553" y="445943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7" name="Google Shape;1747;p10"/>
            <p:cNvSpPr/>
            <p:nvPr/>
          </p:nvSpPr>
          <p:spPr>
            <a:xfrm>
              <a:off x="9014607" y="439832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8" name="Google Shape;1748;p10"/>
            <p:cNvSpPr/>
            <p:nvPr/>
          </p:nvSpPr>
          <p:spPr>
            <a:xfrm>
              <a:off x="8997147" y="433721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49" name="Google Shape;1749;p10"/>
            <p:cNvSpPr/>
            <p:nvPr/>
          </p:nvSpPr>
          <p:spPr>
            <a:xfrm>
              <a:off x="8980199" y="4276101"/>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0" name="Google Shape;1750;p10"/>
            <p:cNvSpPr/>
            <p:nvPr/>
          </p:nvSpPr>
          <p:spPr>
            <a:xfrm>
              <a:off x="8963253" y="421499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1" name="Google Shape;1751;p10"/>
            <p:cNvSpPr/>
            <p:nvPr/>
          </p:nvSpPr>
          <p:spPr>
            <a:xfrm>
              <a:off x="8945793" y="415388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2" name="Google Shape;1752;p10"/>
            <p:cNvSpPr/>
            <p:nvPr/>
          </p:nvSpPr>
          <p:spPr>
            <a:xfrm>
              <a:off x="8928846" y="4092772"/>
              <a:ext cx="40554" cy="38502"/>
            </a:xfrm>
            <a:custGeom>
              <a:avLst/>
              <a:gdLst/>
              <a:ahLst/>
              <a:cxnLst/>
              <a:rect l="l" t="t" r="r" b="b"/>
              <a:pathLst>
                <a:path w="21600" h="21600" extrusionOk="0">
                  <a:moveTo>
                    <a:pt x="15858"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3" name="Google Shape;1753;p10"/>
            <p:cNvSpPr/>
            <p:nvPr/>
          </p:nvSpPr>
          <p:spPr>
            <a:xfrm>
              <a:off x="8911900" y="4031663"/>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4" name="Google Shape;1754;p10"/>
            <p:cNvSpPr/>
            <p:nvPr/>
          </p:nvSpPr>
          <p:spPr>
            <a:xfrm>
              <a:off x="8894953" y="3970552"/>
              <a:ext cx="40014" cy="38502"/>
            </a:xfrm>
            <a:custGeom>
              <a:avLst/>
              <a:gdLst/>
              <a:ahLst/>
              <a:cxnLst/>
              <a:rect l="l" t="t" r="r" b="b"/>
              <a:pathLst>
                <a:path w="21600" h="21600" extrusionOk="0">
                  <a:moveTo>
                    <a:pt x="15785" y="0"/>
                  </a:moveTo>
                  <a:lnTo>
                    <a:pt x="0" y="16128"/>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5" name="Google Shape;1755;p10"/>
            <p:cNvSpPr/>
            <p:nvPr/>
          </p:nvSpPr>
          <p:spPr>
            <a:xfrm>
              <a:off x="9088042" y="444351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6" name="Google Shape;1756;p10"/>
            <p:cNvSpPr/>
            <p:nvPr/>
          </p:nvSpPr>
          <p:spPr>
            <a:xfrm>
              <a:off x="9071096" y="4382403"/>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7" name="Google Shape;1757;p10"/>
            <p:cNvSpPr/>
            <p:nvPr/>
          </p:nvSpPr>
          <p:spPr>
            <a:xfrm>
              <a:off x="9054150" y="4321292"/>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8" name="Google Shape;1758;p10"/>
            <p:cNvSpPr/>
            <p:nvPr/>
          </p:nvSpPr>
          <p:spPr>
            <a:xfrm>
              <a:off x="9036689" y="426018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59" name="Google Shape;1759;p10"/>
            <p:cNvSpPr/>
            <p:nvPr/>
          </p:nvSpPr>
          <p:spPr>
            <a:xfrm>
              <a:off x="9019743" y="4199072"/>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0" name="Google Shape;1760;p10"/>
            <p:cNvSpPr/>
            <p:nvPr/>
          </p:nvSpPr>
          <p:spPr>
            <a:xfrm>
              <a:off x="9002796" y="4137962"/>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1" name="Google Shape;1761;p10"/>
            <p:cNvSpPr/>
            <p:nvPr/>
          </p:nvSpPr>
          <p:spPr>
            <a:xfrm>
              <a:off x="8985848" y="407685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2" name="Google Shape;1762;p10"/>
            <p:cNvSpPr/>
            <p:nvPr/>
          </p:nvSpPr>
          <p:spPr>
            <a:xfrm>
              <a:off x="8968389" y="4015742"/>
              <a:ext cx="40554" cy="38502"/>
            </a:xfrm>
            <a:custGeom>
              <a:avLst/>
              <a:gdLst/>
              <a:ahLst/>
              <a:cxnLst/>
              <a:rect l="l" t="t" r="r" b="b"/>
              <a:pathLst>
                <a:path w="21600" h="21600" extrusionOk="0">
                  <a:moveTo>
                    <a:pt x="15859"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3" name="Google Shape;1763;p10"/>
            <p:cNvSpPr/>
            <p:nvPr/>
          </p:nvSpPr>
          <p:spPr>
            <a:xfrm>
              <a:off x="8951442" y="395463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4" name="Google Shape;1764;p10"/>
            <p:cNvSpPr/>
            <p:nvPr/>
          </p:nvSpPr>
          <p:spPr>
            <a:xfrm>
              <a:off x="9145045" y="4427592"/>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5" name="Google Shape;1765;p10"/>
            <p:cNvSpPr/>
            <p:nvPr/>
          </p:nvSpPr>
          <p:spPr>
            <a:xfrm>
              <a:off x="9128099" y="436648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6" name="Google Shape;1766;p10"/>
            <p:cNvSpPr/>
            <p:nvPr/>
          </p:nvSpPr>
          <p:spPr>
            <a:xfrm>
              <a:off x="9110639" y="430537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7" name="Google Shape;1767;p10"/>
            <p:cNvSpPr/>
            <p:nvPr/>
          </p:nvSpPr>
          <p:spPr>
            <a:xfrm>
              <a:off x="9093691" y="4244262"/>
              <a:ext cx="40014" cy="38502"/>
            </a:xfrm>
            <a:custGeom>
              <a:avLst/>
              <a:gdLst/>
              <a:ahLst/>
              <a:cxnLst/>
              <a:rect l="l" t="t" r="r" b="b"/>
              <a:pathLst>
                <a:path w="21600" h="21600" extrusionOk="0">
                  <a:moveTo>
                    <a:pt x="16062"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8" name="Google Shape;1768;p10"/>
            <p:cNvSpPr/>
            <p:nvPr/>
          </p:nvSpPr>
          <p:spPr>
            <a:xfrm>
              <a:off x="9076745" y="418315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69" name="Google Shape;1769;p10"/>
            <p:cNvSpPr/>
            <p:nvPr/>
          </p:nvSpPr>
          <p:spPr>
            <a:xfrm>
              <a:off x="9059285" y="4122042"/>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0" name="Google Shape;1770;p10"/>
            <p:cNvSpPr/>
            <p:nvPr/>
          </p:nvSpPr>
          <p:spPr>
            <a:xfrm>
              <a:off x="9042338" y="4060934"/>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1" name="Google Shape;1771;p10"/>
            <p:cNvSpPr/>
            <p:nvPr/>
          </p:nvSpPr>
          <p:spPr>
            <a:xfrm>
              <a:off x="9025392" y="399982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2" name="Google Shape;1772;p10"/>
            <p:cNvSpPr/>
            <p:nvPr/>
          </p:nvSpPr>
          <p:spPr>
            <a:xfrm>
              <a:off x="9008444" y="3938713"/>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3" name="Google Shape;1773;p10"/>
            <p:cNvSpPr/>
            <p:nvPr/>
          </p:nvSpPr>
          <p:spPr>
            <a:xfrm>
              <a:off x="9133235" y="4167233"/>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4" name="Google Shape;1774;p10"/>
            <p:cNvSpPr/>
            <p:nvPr/>
          </p:nvSpPr>
          <p:spPr>
            <a:xfrm>
              <a:off x="9116287" y="410612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5" name="Google Shape;1775;p10"/>
            <p:cNvSpPr/>
            <p:nvPr/>
          </p:nvSpPr>
          <p:spPr>
            <a:xfrm>
              <a:off x="9099341" y="404501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6" name="Google Shape;1776;p10"/>
            <p:cNvSpPr/>
            <p:nvPr/>
          </p:nvSpPr>
          <p:spPr>
            <a:xfrm>
              <a:off x="9081881" y="3983904"/>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7" name="Google Shape;1777;p10"/>
            <p:cNvSpPr/>
            <p:nvPr/>
          </p:nvSpPr>
          <p:spPr>
            <a:xfrm>
              <a:off x="9064933" y="3922794"/>
              <a:ext cx="40554" cy="38502"/>
            </a:xfrm>
            <a:custGeom>
              <a:avLst/>
              <a:gdLst/>
              <a:ahLst/>
              <a:cxnLst/>
              <a:rect l="l" t="t" r="r" b="b"/>
              <a:pathLst>
                <a:path w="21600" h="21600" extrusionOk="0">
                  <a:moveTo>
                    <a:pt x="15858"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8" name="Google Shape;1778;p10"/>
            <p:cNvSpPr/>
            <p:nvPr/>
          </p:nvSpPr>
          <p:spPr>
            <a:xfrm>
              <a:off x="9138884" y="3967984"/>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79" name="Google Shape;1779;p10"/>
            <p:cNvSpPr/>
            <p:nvPr/>
          </p:nvSpPr>
          <p:spPr>
            <a:xfrm>
              <a:off x="9121936" y="3906875"/>
              <a:ext cx="40014" cy="38502"/>
            </a:xfrm>
            <a:custGeom>
              <a:avLst/>
              <a:gdLst/>
              <a:ahLst/>
              <a:cxnLst/>
              <a:rect l="l" t="t" r="r" b="b"/>
              <a:pathLst>
                <a:path w="21600" h="21600" extrusionOk="0">
                  <a:moveTo>
                    <a:pt x="15785" y="0"/>
                  </a:moveTo>
                  <a:lnTo>
                    <a:pt x="0" y="16416"/>
                  </a:lnTo>
                  <a:lnTo>
                    <a:pt x="21600" y="21600"/>
                  </a:lnTo>
                  <a:close/>
                </a:path>
              </a:pathLst>
            </a:custGeom>
            <a:solidFill>
              <a:schemeClr val="accen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94"/>
        <p:cNvGrpSpPr/>
        <p:nvPr/>
      </p:nvGrpSpPr>
      <p:grpSpPr>
        <a:xfrm>
          <a:off x="0" y="0"/>
          <a:ext cx="0" cy="0"/>
          <a:chOff x="0" y="0"/>
          <a:chExt cx="0" cy="0"/>
        </a:xfrm>
      </p:grpSpPr>
      <p:sp>
        <p:nvSpPr>
          <p:cNvPr id="1995" name="Google Shape;1995;p12"/>
          <p:cNvSpPr/>
          <p:nvPr/>
        </p:nvSpPr>
        <p:spPr>
          <a:xfrm>
            <a:off x="8595299" y="11425"/>
            <a:ext cx="548694" cy="5132052"/>
          </a:xfrm>
          <a:custGeom>
            <a:avLst/>
            <a:gdLst/>
            <a:ahLst/>
            <a:cxnLst/>
            <a:rect l="l" t="t" r="r" b="b"/>
            <a:pathLst>
              <a:path w="21600" h="21600" extrusionOk="0">
                <a:moveTo>
                  <a:pt x="21600" y="0"/>
                </a:moveTo>
                <a:lnTo>
                  <a:pt x="21600" y="21600"/>
                </a:lnTo>
                <a:lnTo>
                  <a:pt x="0" y="21600"/>
                </a:lnTo>
                <a:close/>
              </a:path>
            </a:pathLst>
          </a:custGeom>
          <a:solidFill>
            <a:srgbClr val="0B0D18">
              <a:alpha val="2235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96" name="Google Shape;1996;p12"/>
          <p:cNvSpPr/>
          <p:nvPr/>
        </p:nvSpPr>
        <p:spPr>
          <a:xfrm>
            <a:off x="8331983" y="4622447"/>
            <a:ext cx="811998" cy="521046"/>
          </a:xfrm>
          <a:custGeom>
            <a:avLst/>
            <a:gdLst/>
            <a:ahLst/>
            <a:cxnLst/>
            <a:rect l="l" t="t" r="r" b="b"/>
            <a:pathLst>
              <a:path w="21600" h="21600" extrusionOk="0">
                <a:moveTo>
                  <a:pt x="21600" y="21600"/>
                </a:moveTo>
                <a:lnTo>
                  <a:pt x="21600" y="2606"/>
                </a:lnTo>
                <a:lnTo>
                  <a:pt x="12137" y="0"/>
                </a:lnTo>
                <a:lnTo>
                  <a:pt x="0" y="21600"/>
                </a:lnTo>
                <a:close/>
              </a:path>
            </a:pathLst>
          </a:custGeom>
          <a:solidFill>
            <a:schemeClr val="dk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97" name="Google Shape;1997;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98" name="Google Shape;1998;p12"/>
          <p:cNvSpPr/>
          <p:nvPr/>
        </p:nvSpPr>
        <p:spPr>
          <a:xfrm>
            <a:off x="-1906" y="4307830"/>
            <a:ext cx="9145926" cy="844398"/>
          </a:xfrm>
          <a:custGeom>
            <a:avLst/>
            <a:gdLst/>
            <a:ahLst/>
            <a:cxnLst/>
            <a:rect l="l" t="t" r="r" b="b"/>
            <a:pathLst>
              <a:path w="21600" h="21600" extrusionOk="0">
                <a:moveTo>
                  <a:pt x="0" y="0"/>
                </a:moveTo>
                <a:lnTo>
                  <a:pt x="0" y="21600"/>
                </a:lnTo>
                <a:lnTo>
                  <a:pt x="21600" y="21600"/>
                </a:lnTo>
                <a:lnTo>
                  <a:pt x="10807" y="13766"/>
                </a:lnTo>
                <a:lnTo>
                  <a:pt x="15597" y="13389"/>
                </a:lnTo>
                <a:close/>
              </a:path>
            </a:pathLst>
          </a:custGeom>
          <a:gradFill>
            <a:gsLst>
              <a:gs pos="0">
                <a:schemeClr val="accent2"/>
              </a:gs>
              <a:gs pos="100000">
                <a:schemeClr val="accent1"/>
              </a:gs>
            </a:gsLst>
            <a:lin ang="0"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999" name="Google Shape;1999;p12"/>
          <p:cNvSpPr/>
          <p:nvPr/>
        </p:nvSpPr>
        <p:spPr>
          <a:xfrm>
            <a:off x="8547257" y="-2"/>
            <a:ext cx="561492" cy="355266"/>
          </a:xfrm>
          <a:custGeom>
            <a:avLst/>
            <a:gdLst/>
            <a:ahLst/>
            <a:cxnLst/>
            <a:rect l="l" t="t" r="r" b="b"/>
            <a:pathLst>
              <a:path w="21600" h="21600" extrusionOk="0">
                <a:moveTo>
                  <a:pt x="0" y="21600"/>
                </a:moveTo>
                <a:lnTo>
                  <a:pt x="21600" y="0"/>
                </a:lnTo>
                <a:lnTo>
                  <a:pt x="1918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0" name="Google Shape;2000;p12"/>
          <p:cNvSpPr/>
          <p:nvPr/>
        </p:nvSpPr>
        <p:spPr>
          <a:xfrm>
            <a:off x="7209472" y="-2"/>
            <a:ext cx="1714014" cy="1120608"/>
          </a:xfrm>
          <a:custGeom>
            <a:avLst/>
            <a:gdLst/>
            <a:ahLst/>
            <a:cxnLst/>
            <a:rect l="l" t="t" r="r" b="b"/>
            <a:pathLst>
              <a:path w="21600" h="21600" extrusionOk="0">
                <a:moveTo>
                  <a:pt x="0" y="21600"/>
                </a:moveTo>
                <a:lnTo>
                  <a:pt x="21600" y="0"/>
                </a:lnTo>
                <a:lnTo>
                  <a:pt x="20448"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1" name="Google Shape;2001;p12"/>
          <p:cNvSpPr/>
          <p:nvPr/>
        </p:nvSpPr>
        <p:spPr>
          <a:xfrm>
            <a:off x="7199947" y="-1"/>
            <a:ext cx="782460" cy="454842"/>
          </a:xfrm>
          <a:custGeom>
            <a:avLst/>
            <a:gdLst/>
            <a:ahLst/>
            <a:cxnLst/>
            <a:rect l="l" t="t" r="r" b="b"/>
            <a:pathLst>
              <a:path w="21600" h="21600" extrusionOk="0">
                <a:moveTo>
                  <a:pt x="16262" y="0"/>
                </a:moveTo>
                <a:lnTo>
                  <a:pt x="0"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2" name="Google Shape;2002;p12"/>
          <p:cNvSpPr/>
          <p:nvPr/>
        </p:nvSpPr>
        <p:spPr>
          <a:xfrm>
            <a:off x="8238172" y="65244"/>
            <a:ext cx="905850" cy="637686"/>
          </a:xfrm>
          <a:custGeom>
            <a:avLst/>
            <a:gdLst/>
            <a:ahLst/>
            <a:cxnLst/>
            <a:rect l="l" t="t" r="r" b="b"/>
            <a:pathLst>
              <a:path w="21600" h="21600" extrusionOk="0">
                <a:moveTo>
                  <a:pt x="21600" y="1920"/>
                </a:moveTo>
                <a:lnTo>
                  <a:pt x="21600" y="0"/>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3" name="Google Shape;2003;p12"/>
          <p:cNvSpPr/>
          <p:nvPr/>
        </p:nvSpPr>
        <p:spPr>
          <a:xfrm>
            <a:off x="7732870" y="-1"/>
            <a:ext cx="1080594" cy="681048"/>
          </a:xfrm>
          <a:custGeom>
            <a:avLst/>
            <a:gdLst/>
            <a:ahLst/>
            <a:cxnLst/>
            <a:rect l="l" t="t" r="r" b="b"/>
            <a:pathLst>
              <a:path w="21600" h="21600" extrusionOk="0">
                <a:moveTo>
                  <a:pt x="21600" y="0"/>
                </a:moveTo>
                <a:lnTo>
                  <a:pt x="19030" y="0"/>
                </a:lnTo>
                <a:lnTo>
                  <a:pt x="0" y="2160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4" name="Google Shape;2004;p12"/>
          <p:cNvSpPr/>
          <p:nvPr/>
        </p:nvSpPr>
        <p:spPr>
          <a:xfrm>
            <a:off x="8116251" y="234313"/>
            <a:ext cx="1027728" cy="731538"/>
          </a:xfrm>
          <a:custGeom>
            <a:avLst/>
            <a:gdLst/>
            <a:ahLst/>
            <a:cxnLst/>
            <a:rect l="l" t="t" r="r" b="b"/>
            <a:pathLst>
              <a:path w="21600" h="21600" extrusionOk="0">
                <a:moveTo>
                  <a:pt x="0" y="21600"/>
                </a:moveTo>
                <a:lnTo>
                  <a:pt x="21600" y="2377"/>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5" name="Google Shape;2005;p12"/>
          <p:cNvSpPr/>
          <p:nvPr/>
        </p:nvSpPr>
        <p:spPr>
          <a:xfrm>
            <a:off x="8783001" y="741520"/>
            <a:ext cx="360990" cy="251478"/>
          </a:xfrm>
          <a:custGeom>
            <a:avLst/>
            <a:gdLst/>
            <a:ahLst/>
            <a:cxnLst/>
            <a:rect l="l" t="t" r="r" b="b"/>
            <a:pathLst>
              <a:path w="21600" h="21600" extrusionOk="0">
                <a:moveTo>
                  <a:pt x="21600" y="1514"/>
                </a:moveTo>
                <a:lnTo>
                  <a:pt x="21600" y="0"/>
                </a:lnTo>
                <a:lnTo>
                  <a:pt x="0" y="2160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6" name="Google Shape;2006;p12"/>
          <p:cNvSpPr/>
          <p:nvPr/>
        </p:nvSpPr>
        <p:spPr>
          <a:xfrm>
            <a:off x="7926228" y="-1"/>
            <a:ext cx="173826" cy="112860"/>
          </a:xfrm>
          <a:custGeom>
            <a:avLst/>
            <a:gdLst/>
            <a:ahLst/>
            <a:cxnLst/>
            <a:rect l="l" t="t" r="r" b="b"/>
            <a:pathLst>
              <a:path w="21600" h="21600" extrusionOk="0">
                <a:moveTo>
                  <a:pt x="0" y="21600"/>
                </a:moveTo>
                <a:lnTo>
                  <a:pt x="21600" y="0"/>
                </a:lnTo>
                <a:lnTo>
                  <a:pt x="20061"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7" name="Google Shape;2007;p12"/>
          <p:cNvSpPr/>
          <p:nvPr/>
        </p:nvSpPr>
        <p:spPr>
          <a:xfrm>
            <a:off x="7222331" y="-2"/>
            <a:ext cx="1309662" cy="849150"/>
          </a:xfrm>
          <a:custGeom>
            <a:avLst/>
            <a:gdLst/>
            <a:ahLst/>
            <a:cxnLst/>
            <a:rect l="l" t="t" r="r" b="b"/>
            <a:pathLst>
              <a:path w="21600" h="21600" extrusionOk="0">
                <a:moveTo>
                  <a:pt x="0" y="21600"/>
                </a:moveTo>
                <a:lnTo>
                  <a:pt x="21600" y="0"/>
                </a:lnTo>
                <a:lnTo>
                  <a:pt x="2009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08" name="Google Shape;2008;p12"/>
          <p:cNvSpPr/>
          <p:nvPr/>
        </p:nvSpPr>
        <p:spPr>
          <a:xfrm>
            <a:off x="7729537" y="-2"/>
            <a:ext cx="507222" cy="328158"/>
          </a:xfrm>
          <a:custGeom>
            <a:avLst/>
            <a:gdLst/>
            <a:ahLst/>
            <a:cxnLst/>
            <a:rect l="l" t="t" r="r" b="b"/>
            <a:pathLst>
              <a:path w="21600" h="21600" extrusionOk="0">
                <a:moveTo>
                  <a:pt x="0" y="21600"/>
                </a:moveTo>
                <a:lnTo>
                  <a:pt x="21600" y="0"/>
                </a:lnTo>
                <a:lnTo>
                  <a:pt x="20586" y="0"/>
                </a:lnTo>
                <a:close/>
              </a:path>
            </a:pathLst>
          </a:custGeom>
          <a:solidFill>
            <a:schemeClr val="dk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nvGrpSpPr>
          <p:cNvPr id="2009" name="Google Shape;2009;p12"/>
          <p:cNvGrpSpPr/>
          <p:nvPr/>
        </p:nvGrpSpPr>
        <p:grpSpPr>
          <a:xfrm>
            <a:off x="-21250" y="104800"/>
            <a:ext cx="1050747" cy="844380"/>
            <a:chOff x="-21250" y="104800"/>
            <a:chExt cx="1050747" cy="844380"/>
          </a:xfrm>
        </p:grpSpPr>
        <p:sp>
          <p:nvSpPr>
            <p:cNvPr id="2010" name="Google Shape;2010;p12"/>
            <p:cNvSpPr/>
            <p:nvPr/>
          </p:nvSpPr>
          <p:spPr>
            <a:xfrm>
              <a:off x="973823" y="115433"/>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1" name="Google Shape;2011;p12"/>
            <p:cNvSpPr/>
            <p:nvPr/>
          </p:nvSpPr>
          <p:spPr>
            <a:xfrm>
              <a:off x="973197" y="211751"/>
              <a:ext cx="55026" cy="61236"/>
            </a:xfrm>
            <a:custGeom>
              <a:avLst/>
              <a:gdLst/>
              <a:ahLst/>
              <a:cxnLst/>
              <a:rect l="l" t="t" r="r" b="b"/>
              <a:pathLst>
                <a:path w="21600" h="21600" extrusionOk="0">
                  <a:moveTo>
                    <a:pt x="0" y="21600"/>
                  </a:moveTo>
                  <a:lnTo>
                    <a:pt x="21600" y="11020"/>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2" name="Google Shape;2012;p12"/>
            <p:cNvSpPr/>
            <p:nvPr/>
          </p:nvSpPr>
          <p:spPr>
            <a:xfrm>
              <a:off x="971946" y="308695"/>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3" name="Google Shape;2013;p12"/>
            <p:cNvSpPr/>
            <p:nvPr/>
          </p:nvSpPr>
          <p:spPr>
            <a:xfrm>
              <a:off x="970696" y="405015"/>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4" name="Google Shape;2014;p12"/>
            <p:cNvSpPr/>
            <p:nvPr/>
          </p:nvSpPr>
          <p:spPr>
            <a:xfrm>
              <a:off x="970070" y="501958"/>
              <a:ext cx="55026" cy="60696"/>
            </a:xfrm>
            <a:custGeom>
              <a:avLst/>
              <a:gdLst/>
              <a:ahLst/>
              <a:cxnLst/>
              <a:rect l="l" t="t" r="r" b="b"/>
              <a:pathLst>
                <a:path w="21600" h="21600" extrusionOk="0">
                  <a:moveTo>
                    <a:pt x="0" y="21600"/>
                  </a:moveTo>
                  <a:lnTo>
                    <a:pt x="21600" y="11134"/>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5" name="Google Shape;2015;p12"/>
            <p:cNvSpPr/>
            <p:nvPr/>
          </p:nvSpPr>
          <p:spPr>
            <a:xfrm>
              <a:off x="968819" y="598276"/>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6" name="Google Shape;2016;p12"/>
            <p:cNvSpPr/>
            <p:nvPr/>
          </p:nvSpPr>
          <p:spPr>
            <a:xfrm>
              <a:off x="967568" y="695220"/>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7" name="Google Shape;2017;p12"/>
            <p:cNvSpPr/>
            <p:nvPr/>
          </p:nvSpPr>
          <p:spPr>
            <a:xfrm>
              <a:off x="966316" y="791540"/>
              <a:ext cx="55674" cy="61236"/>
            </a:xfrm>
            <a:custGeom>
              <a:avLst/>
              <a:gdLst/>
              <a:ahLst/>
              <a:cxnLst/>
              <a:rect l="l" t="t" r="r" b="b"/>
              <a:pathLst>
                <a:path w="21600" h="21600" extrusionOk="0">
                  <a:moveTo>
                    <a:pt x="0" y="21600"/>
                  </a:moveTo>
                  <a:lnTo>
                    <a:pt x="21600" y="11020"/>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8" name="Google Shape;2018;p12"/>
            <p:cNvSpPr/>
            <p:nvPr/>
          </p:nvSpPr>
          <p:spPr>
            <a:xfrm>
              <a:off x="965692" y="888484"/>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19" name="Google Shape;2019;p12"/>
            <p:cNvSpPr/>
            <p:nvPr/>
          </p:nvSpPr>
          <p:spPr>
            <a:xfrm>
              <a:off x="884385" y="114182"/>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0" name="Google Shape;2020;p12"/>
            <p:cNvSpPr/>
            <p:nvPr/>
          </p:nvSpPr>
          <p:spPr>
            <a:xfrm>
              <a:off x="883134" y="211127"/>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1" name="Google Shape;2021;p12"/>
            <p:cNvSpPr/>
            <p:nvPr/>
          </p:nvSpPr>
          <p:spPr>
            <a:xfrm>
              <a:off x="882509" y="307444"/>
              <a:ext cx="55026" cy="61236"/>
            </a:xfrm>
            <a:custGeom>
              <a:avLst/>
              <a:gdLst/>
              <a:ahLst/>
              <a:cxnLst/>
              <a:rect l="l" t="t" r="r" b="b"/>
              <a:pathLst>
                <a:path w="21600" h="21600" extrusionOk="0">
                  <a:moveTo>
                    <a:pt x="0" y="21600"/>
                  </a:moveTo>
                  <a:lnTo>
                    <a:pt x="21600" y="11020"/>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2" name="Google Shape;2022;p12"/>
            <p:cNvSpPr/>
            <p:nvPr/>
          </p:nvSpPr>
          <p:spPr>
            <a:xfrm>
              <a:off x="881258" y="404388"/>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3" name="Google Shape;2023;p12"/>
            <p:cNvSpPr/>
            <p:nvPr/>
          </p:nvSpPr>
          <p:spPr>
            <a:xfrm>
              <a:off x="880007" y="500708"/>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4" name="Google Shape;2024;p12"/>
            <p:cNvSpPr/>
            <p:nvPr/>
          </p:nvSpPr>
          <p:spPr>
            <a:xfrm>
              <a:off x="878755" y="597652"/>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5" name="Google Shape;2025;p12"/>
            <p:cNvSpPr/>
            <p:nvPr/>
          </p:nvSpPr>
          <p:spPr>
            <a:xfrm>
              <a:off x="878131" y="693971"/>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6" name="Google Shape;2026;p12"/>
            <p:cNvSpPr/>
            <p:nvPr/>
          </p:nvSpPr>
          <p:spPr>
            <a:xfrm>
              <a:off x="876880" y="790915"/>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7" name="Google Shape;2027;p12"/>
            <p:cNvSpPr/>
            <p:nvPr/>
          </p:nvSpPr>
          <p:spPr>
            <a:xfrm>
              <a:off x="875628" y="887233"/>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8" name="Google Shape;2028;p12"/>
            <p:cNvSpPr/>
            <p:nvPr/>
          </p:nvSpPr>
          <p:spPr>
            <a:xfrm>
              <a:off x="794947" y="113557"/>
              <a:ext cx="55026" cy="60696"/>
            </a:xfrm>
            <a:custGeom>
              <a:avLst/>
              <a:gdLst/>
              <a:ahLst/>
              <a:cxnLst/>
              <a:rect l="l" t="t" r="r" b="b"/>
              <a:pathLst>
                <a:path w="21600" h="21600" extrusionOk="0">
                  <a:moveTo>
                    <a:pt x="0" y="21600"/>
                  </a:moveTo>
                  <a:lnTo>
                    <a:pt x="21600" y="11134"/>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29" name="Google Shape;2029;p12"/>
            <p:cNvSpPr/>
            <p:nvPr/>
          </p:nvSpPr>
          <p:spPr>
            <a:xfrm>
              <a:off x="793697" y="209876"/>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0" name="Google Shape;2030;p12"/>
            <p:cNvSpPr/>
            <p:nvPr/>
          </p:nvSpPr>
          <p:spPr>
            <a:xfrm>
              <a:off x="792445" y="306820"/>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1" name="Google Shape;2031;p12"/>
            <p:cNvSpPr/>
            <p:nvPr/>
          </p:nvSpPr>
          <p:spPr>
            <a:xfrm>
              <a:off x="791195" y="403138"/>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2" name="Google Shape;2032;p12"/>
            <p:cNvSpPr/>
            <p:nvPr/>
          </p:nvSpPr>
          <p:spPr>
            <a:xfrm>
              <a:off x="790569" y="500083"/>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3" name="Google Shape;2033;p12"/>
            <p:cNvSpPr/>
            <p:nvPr/>
          </p:nvSpPr>
          <p:spPr>
            <a:xfrm>
              <a:off x="789318" y="596401"/>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4" name="Google Shape;2034;p12"/>
            <p:cNvSpPr/>
            <p:nvPr/>
          </p:nvSpPr>
          <p:spPr>
            <a:xfrm>
              <a:off x="788068" y="693345"/>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5" name="Google Shape;2035;p12"/>
            <p:cNvSpPr/>
            <p:nvPr/>
          </p:nvSpPr>
          <p:spPr>
            <a:xfrm>
              <a:off x="787442" y="789663"/>
              <a:ext cx="55026" cy="60696"/>
            </a:xfrm>
            <a:custGeom>
              <a:avLst/>
              <a:gdLst/>
              <a:ahLst/>
              <a:cxnLst/>
              <a:rect l="l" t="t" r="r" b="b"/>
              <a:pathLst>
                <a:path w="21600" h="21600" extrusionOk="0">
                  <a:moveTo>
                    <a:pt x="0" y="21600"/>
                  </a:moveTo>
                  <a:lnTo>
                    <a:pt x="21600" y="11134"/>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6" name="Google Shape;2036;p12"/>
            <p:cNvSpPr/>
            <p:nvPr/>
          </p:nvSpPr>
          <p:spPr>
            <a:xfrm>
              <a:off x="786190" y="885982"/>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7" name="Google Shape;2037;p12"/>
            <p:cNvSpPr/>
            <p:nvPr/>
          </p:nvSpPr>
          <p:spPr>
            <a:xfrm>
              <a:off x="704883" y="112305"/>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8" name="Google Shape;2038;p12"/>
            <p:cNvSpPr/>
            <p:nvPr/>
          </p:nvSpPr>
          <p:spPr>
            <a:xfrm>
              <a:off x="703634" y="209249"/>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39" name="Google Shape;2039;p12"/>
            <p:cNvSpPr/>
            <p:nvPr/>
          </p:nvSpPr>
          <p:spPr>
            <a:xfrm>
              <a:off x="703008" y="305568"/>
              <a:ext cx="55026" cy="61236"/>
            </a:xfrm>
            <a:custGeom>
              <a:avLst/>
              <a:gdLst/>
              <a:ahLst/>
              <a:cxnLst/>
              <a:rect l="l" t="t" r="r" b="b"/>
              <a:pathLst>
                <a:path w="21600" h="21600" extrusionOk="0">
                  <a:moveTo>
                    <a:pt x="0" y="21600"/>
                  </a:moveTo>
                  <a:lnTo>
                    <a:pt x="21600" y="11020"/>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0" name="Google Shape;2040;p12"/>
            <p:cNvSpPr/>
            <p:nvPr/>
          </p:nvSpPr>
          <p:spPr>
            <a:xfrm>
              <a:off x="701756" y="402512"/>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1" name="Google Shape;2041;p12"/>
            <p:cNvSpPr/>
            <p:nvPr/>
          </p:nvSpPr>
          <p:spPr>
            <a:xfrm>
              <a:off x="700506" y="498831"/>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2" name="Google Shape;2042;p12"/>
            <p:cNvSpPr/>
            <p:nvPr/>
          </p:nvSpPr>
          <p:spPr>
            <a:xfrm>
              <a:off x="699881" y="595775"/>
              <a:ext cx="55026" cy="60696"/>
            </a:xfrm>
            <a:custGeom>
              <a:avLst/>
              <a:gdLst/>
              <a:ahLst/>
              <a:cxnLst/>
              <a:rect l="l" t="t" r="r" b="b"/>
              <a:pathLst>
                <a:path w="21600" h="21600" extrusionOk="0">
                  <a:moveTo>
                    <a:pt x="0" y="21600"/>
                  </a:moveTo>
                  <a:lnTo>
                    <a:pt x="21600" y="10911"/>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3" name="Google Shape;2043;p12"/>
            <p:cNvSpPr/>
            <p:nvPr/>
          </p:nvSpPr>
          <p:spPr>
            <a:xfrm>
              <a:off x="698629" y="692093"/>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4" name="Google Shape;2044;p12"/>
            <p:cNvSpPr/>
            <p:nvPr/>
          </p:nvSpPr>
          <p:spPr>
            <a:xfrm>
              <a:off x="697379" y="788413"/>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5" name="Google Shape;2045;p12"/>
            <p:cNvSpPr/>
            <p:nvPr/>
          </p:nvSpPr>
          <p:spPr>
            <a:xfrm>
              <a:off x="696127" y="885357"/>
              <a:ext cx="55674" cy="60696"/>
            </a:xfrm>
            <a:custGeom>
              <a:avLst/>
              <a:gdLst/>
              <a:ahLst/>
              <a:cxnLst/>
              <a:rect l="l" t="t" r="r" b="b"/>
              <a:pathLst>
                <a:path w="21600" h="21600" extrusionOk="0">
                  <a:moveTo>
                    <a:pt x="0" y="21600"/>
                  </a:moveTo>
                  <a:lnTo>
                    <a:pt x="21600" y="11134"/>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6" name="Google Shape;2046;p12"/>
            <p:cNvSpPr/>
            <p:nvPr/>
          </p:nvSpPr>
          <p:spPr>
            <a:xfrm>
              <a:off x="615447" y="111681"/>
              <a:ext cx="55026" cy="60696"/>
            </a:xfrm>
            <a:custGeom>
              <a:avLst/>
              <a:gdLst/>
              <a:ahLst/>
              <a:cxnLst/>
              <a:rect l="l" t="t" r="r" b="b"/>
              <a:pathLst>
                <a:path w="21600" h="21600" extrusionOk="0">
                  <a:moveTo>
                    <a:pt x="0" y="21600"/>
                  </a:moveTo>
                  <a:lnTo>
                    <a:pt x="21600" y="10911"/>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7" name="Google Shape;2047;p12"/>
            <p:cNvSpPr/>
            <p:nvPr/>
          </p:nvSpPr>
          <p:spPr>
            <a:xfrm>
              <a:off x="614194" y="208000"/>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8" name="Google Shape;2048;p12"/>
            <p:cNvSpPr/>
            <p:nvPr/>
          </p:nvSpPr>
          <p:spPr>
            <a:xfrm>
              <a:off x="612944" y="304944"/>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49" name="Google Shape;2049;p12"/>
            <p:cNvSpPr/>
            <p:nvPr/>
          </p:nvSpPr>
          <p:spPr>
            <a:xfrm>
              <a:off x="612320" y="401261"/>
              <a:ext cx="55026" cy="60696"/>
            </a:xfrm>
            <a:custGeom>
              <a:avLst/>
              <a:gdLst/>
              <a:ahLst/>
              <a:cxnLst/>
              <a:rect l="l" t="t" r="r" b="b"/>
              <a:pathLst>
                <a:path w="21600" h="21600" extrusionOk="0">
                  <a:moveTo>
                    <a:pt x="0" y="21600"/>
                  </a:moveTo>
                  <a:lnTo>
                    <a:pt x="21600" y="11134"/>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0" name="Google Shape;2050;p12"/>
            <p:cNvSpPr/>
            <p:nvPr/>
          </p:nvSpPr>
          <p:spPr>
            <a:xfrm>
              <a:off x="611067" y="497581"/>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1" name="Google Shape;2051;p12"/>
            <p:cNvSpPr/>
            <p:nvPr/>
          </p:nvSpPr>
          <p:spPr>
            <a:xfrm>
              <a:off x="609817" y="594525"/>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2" name="Google Shape;2052;p12"/>
            <p:cNvSpPr/>
            <p:nvPr/>
          </p:nvSpPr>
          <p:spPr>
            <a:xfrm>
              <a:off x="608565" y="690843"/>
              <a:ext cx="55674" cy="61236"/>
            </a:xfrm>
            <a:custGeom>
              <a:avLst/>
              <a:gdLst/>
              <a:ahLst/>
              <a:cxnLst/>
              <a:rect l="l" t="t" r="r" b="b"/>
              <a:pathLst>
                <a:path w="21600" h="21600" extrusionOk="0">
                  <a:moveTo>
                    <a:pt x="0" y="21600"/>
                  </a:moveTo>
                  <a:lnTo>
                    <a:pt x="21600" y="11020"/>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3" name="Google Shape;2053;p12"/>
            <p:cNvSpPr/>
            <p:nvPr/>
          </p:nvSpPr>
          <p:spPr>
            <a:xfrm>
              <a:off x="607940" y="787787"/>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4" name="Google Shape;2054;p12"/>
            <p:cNvSpPr/>
            <p:nvPr/>
          </p:nvSpPr>
          <p:spPr>
            <a:xfrm>
              <a:off x="606690" y="884106"/>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5" name="Google Shape;2055;p12"/>
            <p:cNvSpPr/>
            <p:nvPr/>
          </p:nvSpPr>
          <p:spPr>
            <a:xfrm>
              <a:off x="525383" y="110430"/>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6" name="Google Shape;2056;p12"/>
            <p:cNvSpPr/>
            <p:nvPr/>
          </p:nvSpPr>
          <p:spPr>
            <a:xfrm>
              <a:off x="524758" y="207374"/>
              <a:ext cx="55026" cy="60696"/>
            </a:xfrm>
            <a:custGeom>
              <a:avLst/>
              <a:gdLst/>
              <a:ahLst/>
              <a:cxnLst/>
              <a:rect l="l" t="t" r="r" b="b"/>
              <a:pathLst>
                <a:path w="21600" h="21600" extrusionOk="0">
                  <a:moveTo>
                    <a:pt x="0" y="21600"/>
                  </a:moveTo>
                  <a:lnTo>
                    <a:pt x="21600" y="10911"/>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7" name="Google Shape;2057;p12"/>
            <p:cNvSpPr/>
            <p:nvPr/>
          </p:nvSpPr>
          <p:spPr>
            <a:xfrm>
              <a:off x="523505" y="303693"/>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8" name="Google Shape;2058;p12"/>
            <p:cNvSpPr/>
            <p:nvPr/>
          </p:nvSpPr>
          <p:spPr>
            <a:xfrm>
              <a:off x="522256" y="400011"/>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59" name="Google Shape;2059;p12"/>
            <p:cNvSpPr/>
            <p:nvPr/>
          </p:nvSpPr>
          <p:spPr>
            <a:xfrm>
              <a:off x="521004" y="496955"/>
              <a:ext cx="55674" cy="60696"/>
            </a:xfrm>
            <a:custGeom>
              <a:avLst/>
              <a:gdLst/>
              <a:ahLst/>
              <a:cxnLst/>
              <a:rect l="l" t="t" r="r" b="b"/>
              <a:pathLst>
                <a:path w="21600" h="21600" extrusionOk="0">
                  <a:moveTo>
                    <a:pt x="0" y="21600"/>
                  </a:moveTo>
                  <a:lnTo>
                    <a:pt x="21600" y="11134"/>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0" name="Google Shape;2060;p12"/>
            <p:cNvSpPr/>
            <p:nvPr/>
          </p:nvSpPr>
          <p:spPr>
            <a:xfrm>
              <a:off x="520378" y="593274"/>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1" name="Google Shape;2061;p12"/>
            <p:cNvSpPr/>
            <p:nvPr/>
          </p:nvSpPr>
          <p:spPr>
            <a:xfrm>
              <a:off x="519128" y="690218"/>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2" name="Google Shape;2062;p12"/>
            <p:cNvSpPr/>
            <p:nvPr/>
          </p:nvSpPr>
          <p:spPr>
            <a:xfrm>
              <a:off x="517876" y="786536"/>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3" name="Google Shape;2063;p12"/>
            <p:cNvSpPr/>
            <p:nvPr/>
          </p:nvSpPr>
          <p:spPr>
            <a:xfrm>
              <a:off x="517251" y="883480"/>
              <a:ext cx="55026" cy="60696"/>
            </a:xfrm>
            <a:custGeom>
              <a:avLst/>
              <a:gdLst/>
              <a:ahLst/>
              <a:cxnLst/>
              <a:rect l="l" t="t" r="r" b="b"/>
              <a:pathLst>
                <a:path w="21600" h="21600" extrusionOk="0">
                  <a:moveTo>
                    <a:pt x="0" y="21600"/>
                  </a:moveTo>
                  <a:lnTo>
                    <a:pt x="21600" y="10911"/>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4" name="Google Shape;2064;p12"/>
            <p:cNvSpPr/>
            <p:nvPr/>
          </p:nvSpPr>
          <p:spPr>
            <a:xfrm>
              <a:off x="435944" y="109178"/>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5" name="Google Shape;2065;p12"/>
            <p:cNvSpPr/>
            <p:nvPr/>
          </p:nvSpPr>
          <p:spPr>
            <a:xfrm>
              <a:off x="434694" y="206122"/>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6" name="Google Shape;2066;p12"/>
            <p:cNvSpPr/>
            <p:nvPr/>
          </p:nvSpPr>
          <p:spPr>
            <a:xfrm>
              <a:off x="433442" y="302441"/>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7" name="Google Shape;2067;p12"/>
            <p:cNvSpPr/>
            <p:nvPr/>
          </p:nvSpPr>
          <p:spPr>
            <a:xfrm>
              <a:off x="432817" y="399385"/>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8" name="Google Shape;2068;p12"/>
            <p:cNvSpPr/>
            <p:nvPr/>
          </p:nvSpPr>
          <p:spPr>
            <a:xfrm>
              <a:off x="431567" y="495703"/>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69" name="Google Shape;2069;p12"/>
            <p:cNvSpPr/>
            <p:nvPr/>
          </p:nvSpPr>
          <p:spPr>
            <a:xfrm>
              <a:off x="430315" y="592647"/>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0" name="Google Shape;2070;p12"/>
            <p:cNvSpPr/>
            <p:nvPr/>
          </p:nvSpPr>
          <p:spPr>
            <a:xfrm>
              <a:off x="429690" y="688966"/>
              <a:ext cx="55026" cy="61236"/>
            </a:xfrm>
            <a:custGeom>
              <a:avLst/>
              <a:gdLst/>
              <a:ahLst/>
              <a:cxnLst/>
              <a:rect l="l" t="t" r="r" b="b"/>
              <a:pathLst>
                <a:path w="21600" h="21600" extrusionOk="0">
                  <a:moveTo>
                    <a:pt x="0" y="21600"/>
                  </a:moveTo>
                  <a:lnTo>
                    <a:pt x="21600" y="11020"/>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1" name="Google Shape;2071;p12"/>
            <p:cNvSpPr/>
            <p:nvPr/>
          </p:nvSpPr>
          <p:spPr>
            <a:xfrm>
              <a:off x="428440" y="785910"/>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2" name="Google Shape;2072;p12"/>
            <p:cNvSpPr/>
            <p:nvPr/>
          </p:nvSpPr>
          <p:spPr>
            <a:xfrm>
              <a:off x="427188" y="882230"/>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3" name="Google Shape;2073;p12"/>
            <p:cNvSpPr/>
            <p:nvPr/>
          </p:nvSpPr>
          <p:spPr>
            <a:xfrm>
              <a:off x="345882" y="108554"/>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4" name="Google Shape;2074;p12"/>
            <p:cNvSpPr/>
            <p:nvPr/>
          </p:nvSpPr>
          <p:spPr>
            <a:xfrm>
              <a:off x="345256" y="204872"/>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5" name="Google Shape;2075;p12"/>
            <p:cNvSpPr/>
            <p:nvPr/>
          </p:nvSpPr>
          <p:spPr>
            <a:xfrm>
              <a:off x="344006" y="301816"/>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6" name="Google Shape;2076;p12"/>
            <p:cNvSpPr/>
            <p:nvPr/>
          </p:nvSpPr>
          <p:spPr>
            <a:xfrm>
              <a:off x="342755" y="398134"/>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7" name="Google Shape;2077;p12"/>
            <p:cNvSpPr/>
            <p:nvPr/>
          </p:nvSpPr>
          <p:spPr>
            <a:xfrm>
              <a:off x="342128" y="495078"/>
              <a:ext cx="55026" cy="60696"/>
            </a:xfrm>
            <a:custGeom>
              <a:avLst/>
              <a:gdLst/>
              <a:ahLst/>
              <a:cxnLst/>
              <a:rect l="l" t="t" r="r" b="b"/>
              <a:pathLst>
                <a:path w="21600" h="21600" extrusionOk="0">
                  <a:moveTo>
                    <a:pt x="0" y="21600"/>
                  </a:moveTo>
                  <a:lnTo>
                    <a:pt x="21600" y="10911"/>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8" name="Google Shape;2078;p12"/>
            <p:cNvSpPr/>
            <p:nvPr/>
          </p:nvSpPr>
          <p:spPr>
            <a:xfrm>
              <a:off x="340878" y="591398"/>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79" name="Google Shape;2079;p12"/>
            <p:cNvSpPr/>
            <p:nvPr/>
          </p:nvSpPr>
          <p:spPr>
            <a:xfrm>
              <a:off x="339628" y="688342"/>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0" name="Google Shape;2080;p12"/>
            <p:cNvSpPr/>
            <p:nvPr/>
          </p:nvSpPr>
          <p:spPr>
            <a:xfrm>
              <a:off x="338377" y="784660"/>
              <a:ext cx="55674" cy="61236"/>
            </a:xfrm>
            <a:custGeom>
              <a:avLst/>
              <a:gdLst/>
              <a:ahLst/>
              <a:cxnLst/>
              <a:rect l="l" t="t" r="r" b="b"/>
              <a:pathLst>
                <a:path w="21600" h="21600" extrusionOk="0">
                  <a:moveTo>
                    <a:pt x="0" y="21600"/>
                  </a:moveTo>
                  <a:lnTo>
                    <a:pt x="21600" y="11020"/>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1" name="Google Shape;2081;p12"/>
            <p:cNvSpPr/>
            <p:nvPr/>
          </p:nvSpPr>
          <p:spPr>
            <a:xfrm>
              <a:off x="337751" y="881603"/>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2" name="Google Shape;2082;p12"/>
            <p:cNvSpPr/>
            <p:nvPr/>
          </p:nvSpPr>
          <p:spPr>
            <a:xfrm>
              <a:off x="256444" y="107303"/>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3" name="Google Shape;2083;p12"/>
            <p:cNvSpPr/>
            <p:nvPr/>
          </p:nvSpPr>
          <p:spPr>
            <a:xfrm>
              <a:off x="255193" y="204247"/>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4" name="Google Shape;2084;p12"/>
            <p:cNvSpPr/>
            <p:nvPr/>
          </p:nvSpPr>
          <p:spPr>
            <a:xfrm>
              <a:off x="254567" y="300565"/>
              <a:ext cx="55026" cy="61236"/>
            </a:xfrm>
            <a:custGeom>
              <a:avLst/>
              <a:gdLst/>
              <a:ahLst/>
              <a:cxnLst/>
              <a:rect l="l" t="t" r="r" b="b"/>
              <a:pathLst>
                <a:path w="21600" h="21600" extrusionOk="0">
                  <a:moveTo>
                    <a:pt x="0" y="21600"/>
                  </a:moveTo>
                  <a:lnTo>
                    <a:pt x="21600" y="11020"/>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5" name="Google Shape;2085;p12"/>
            <p:cNvSpPr/>
            <p:nvPr/>
          </p:nvSpPr>
          <p:spPr>
            <a:xfrm>
              <a:off x="253317" y="397509"/>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6" name="Google Shape;2086;p12"/>
            <p:cNvSpPr/>
            <p:nvPr/>
          </p:nvSpPr>
          <p:spPr>
            <a:xfrm>
              <a:off x="252066" y="493828"/>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7" name="Google Shape;2087;p12"/>
            <p:cNvSpPr/>
            <p:nvPr/>
          </p:nvSpPr>
          <p:spPr>
            <a:xfrm>
              <a:off x="250815" y="590772"/>
              <a:ext cx="55674" cy="60696"/>
            </a:xfrm>
            <a:custGeom>
              <a:avLst/>
              <a:gdLst/>
              <a:ahLst/>
              <a:cxnLst/>
              <a:rect l="l" t="t" r="r" b="b"/>
              <a:pathLst>
                <a:path w="21600" h="21600" extrusionOk="0">
                  <a:moveTo>
                    <a:pt x="0" y="21600"/>
                  </a:moveTo>
                  <a:lnTo>
                    <a:pt x="21600" y="10911"/>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8" name="Google Shape;2088;p12"/>
            <p:cNvSpPr/>
            <p:nvPr/>
          </p:nvSpPr>
          <p:spPr>
            <a:xfrm>
              <a:off x="250190" y="687091"/>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89" name="Google Shape;2089;p12"/>
            <p:cNvSpPr/>
            <p:nvPr/>
          </p:nvSpPr>
          <p:spPr>
            <a:xfrm>
              <a:off x="248939" y="784035"/>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0" name="Google Shape;2090;p12"/>
            <p:cNvSpPr/>
            <p:nvPr/>
          </p:nvSpPr>
          <p:spPr>
            <a:xfrm>
              <a:off x="247688" y="880352"/>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1" name="Google Shape;2091;p12"/>
            <p:cNvSpPr/>
            <p:nvPr/>
          </p:nvSpPr>
          <p:spPr>
            <a:xfrm>
              <a:off x="167007" y="106677"/>
              <a:ext cx="55026" cy="60696"/>
            </a:xfrm>
            <a:custGeom>
              <a:avLst/>
              <a:gdLst/>
              <a:ahLst/>
              <a:cxnLst/>
              <a:rect l="l" t="t" r="r" b="b"/>
              <a:pathLst>
                <a:path w="21600" h="21600" extrusionOk="0">
                  <a:moveTo>
                    <a:pt x="0" y="21600"/>
                  </a:moveTo>
                  <a:lnTo>
                    <a:pt x="21600" y="10911"/>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2" name="Google Shape;2092;p12"/>
            <p:cNvSpPr/>
            <p:nvPr/>
          </p:nvSpPr>
          <p:spPr>
            <a:xfrm>
              <a:off x="165755" y="202995"/>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3" name="Google Shape;2093;p12"/>
            <p:cNvSpPr/>
            <p:nvPr/>
          </p:nvSpPr>
          <p:spPr>
            <a:xfrm>
              <a:off x="164505" y="299940"/>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4" name="Google Shape;2094;p12"/>
            <p:cNvSpPr/>
            <p:nvPr/>
          </p:nvSpPr>
          <p:spPr>
            <a:xfrm>
              <a:off x="163254" y="396258"/>
              <a:ext cx="55674" cy="61236"/>
            </a:xfrm>
            <a:custGeom>
              <a:avLst/>
              <a:gdLst/>
              <a:ahLst/>
              <a:cxnLst/>
              <a:rect l="l" t="t" r="r" b="b"/>
              <a:pathLst>
                <a:path w="21600" h="21600" extrusionOk="0">
                  <a:moveTo>
                    <a:pt x="0" y="21600"/>
                  </a:moveTo>
                  <a:lnTo>
                    <a:pt x="21600" y="11020"/>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5" name="Google Shape;2095;p12"/>
            <p:cNvSpPr/>
            <p:nvPr/>
          </p:nvSpPr>
          <p:spPr>
            <a:xfrm>
              <a:off x="162628" y="493203"/>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6" name="Google Shape;2096;p12"/>
            <p:cNvSpPr/>
            <p:nvPr/>
          </p:nvSpPr>
          <p:spPr>
            <a:xfrm>
              <a:off x="161378" y="589520"/>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7" name="Google Shape;2097;p12"/>
            <p:cNvSpPr/>
            <p:nvPr/>
          </p:nvSpPr>
          <p:spPr>
            <a:xfrm>
              <a:off x="160127" y="685839"/>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8" name="Google Shape;2098;p12"/>
            <p:cNvSpPr/>
            <p:nvPr/>
          </p:nvSpPr>
          <p:spPr>
            <a:xfrm>
              <a:off x="159500" y="782783"/>
              <a:ext cx="55026" cy="60696"/>
            </a:xfrm>
            <a:custGeom>
              <a:avLst/>
              <a:gdLst/>
              <a:ahLst/>
              <a:cxnLst/>
              <a:rect l="l" t="t" r="r" b="b"/>
              <a:pathLst>
                <a:path w="21600" h="21600" extrusionOk="0">
                  <a:moveTo>
                    <a:pt x="0" y="21600"/>
                  </a:moveTo>
                  <a:lnTo>
                    <a:pt x="21600" y="11134"/>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099" name="Google Shape;2099;p12"/>
            <p:cNvSpPr/>
            <p:nvPr/>
          </p:nvSpPr>
          <p:spPr>
            <a:xfrm>
              <a:off x="158251" y="879102"/>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0" name="Google Shape;2100;p12"/>
            <p:cNvSpPr/>
            <p:nvPr/>
          </p:nvSpPr>
          <p:spPr>
            <a:xfrm>
              <a:off x="76943" y="105426"/>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1" name="Google Shape;2101;p12"/>
            <p:cNvSpPr/>
            <p:nvPr/>
          </p:nvSpPr>
          <p:spPr>
            <a:xfrm>
              <a:off x="75693" y="202370"/>
              <a:ext cx="55674" cy="60696"/>
            </a:xfrm>
            <a:custGeom>
              <a:avLst/>
              <a:gdLst/>
              <a:ahLst/>
              <a:cxnLst/>
              <a:rect l="l" t="t" r="r" b="b"/>
              <a:pathLst>
                <a:path w="21600" h="21600" extrusionOk="0">
                  <a:moveTo>
                    <a:pt x="0" y="21600"/>
                  </a:moveTo>
                  <a:lnTo>
                    <a:pt x="21600" y="10911"/>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2" name="Google Shape;2102;p12"/>
            <p:cNvSpPr/>
            <p:nvPr/>
          </p:nvSpPr>
          <p:spPr>
            <a:xfrm>
              <a:off x="75066" y="298689"/>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3" name="Google Shape;2103;p12"/>
            <p:cNvSpPr/>
            <p:nvPr/>
          </p:nvSpPr>
          <p:spPr>
            <a:xfrm>
              <a:off x="73815" y="395633"/>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4" name="Google Shape;2104;p12"/>
            <p:cNvSpPr/>
            <p:nvPr/>
          </p:nvSpPr>
          <p:spPr>
            <a:xfrm>
              <a:off x="72566" y="491951"/>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5" name="Google Shape;2105;p12"/>
            <p:cNvSpPr/>
            <p:nvPr/>
          </p:nvSpPr>
          <p:spPr>
            <a:xfrm>
              <a:off x="71939" y="588270"/>
              <a:ext cx="55026" cy="61236"/>
            </a:xfrm>
            <a:custGeom>
              <a:avLst/>
              <a:gdLst/>
              <a:ahLst/>
              <a:cxnLst/>
              <a:rect l="l" t="t" r="r" b="b"/>
              <a:pathLst>
                <a:path w="21600" h="21600" extrusionOk="0">
                  <a:moveTo>
                    <a:pt x="0" y="21600"/>
                  </a:moveTo>
                  <a:lnTo>
                    <a:pt x="21600" y="11020"/>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6" name="Google Shape;2106;p12"/>
            <p:cNvSpPr/>
            <p:nvPr/>
          </p:nvSpPr>
          <p:spPr>
            <a:xfrm>
              <a:off x="70688" y="685214"/>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7" name="Google Shape;2107;p12"/>
            <p:cNvSpPr/>
            <p:nvPr/>
          </p:nvSpPr>
          <p:spPr>
            <a:xfrm>
              <a:off x="69438" y="781533"/>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8" name="Google Shape;2108;p12"/>
            <p:cNvSpPr/>
            <p:nvPr/>
          </p:nvSpPr>
          <p:spPr>
            <a:xfrm>
              <a:off x="68188" y="878476"/>
              <a:ext cx="55674" cy="60696"/>
            </a:xfrm>
            <a:custGeom>
              <a:avLst/>
              <a:gdLst/>
              <a:ahLst/>
              <a:cxnLst/>
              <a:rect l="l" t="t" r="r" b="b"/>
              <a:pathLst>
                <a:path w="21600" h="21600" extrusionOk="0">
                  <a:moveTo>
                    <a:pt x="0" y="21600"/>
                  </a:moveTo>
                  <a:lnTo>
                    <a:pt x="21600" y="10911"/>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09" name="Google Shape;2109;p12"/>
            <p:cNvSpPr/>
            <p:nvPr/>
          </p:nvSpPr>
          <p:spPr>
            <a:xfrm>
              <a:off x="-12493" y="104800"/>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0" name="Google Shape;2110;p12"/>
            <p:cNvSpPr/>
            <p:nvPr/>
          </p:nvSpPr>
          <p:spPr>
            <a:xfrm>
              <a:off x="-13744" y="201120"/>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1" name="Google Shape;2111;p12"/>
            <p:cNvSpPr/>
            <p:nvPr/>
          </p:nvSpPr>
          <p:spPr>
            <a:xfrm>
              <a:off x="-14996" y="297438"/>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2" name="Google Shape;2112;p12"/>
            <p:cNvSpPr/>
            <p:nvPr/>
          </p:nvSpPr>
          <p:spPr>
            <a:xfrm>
              <a:off x="-15620" y="394382"/>
              <a:ext cx="55026" cy="60696"/>
            </a:xfrm>
            <a:custGeom>
              <a:avLst/>
              <a:gdLst/>
              <a:ahLst/>
              <a:cxnLst/>
              <a:rect l="l" t="t" r="r" b="b"/>
              <a:pathLst>
                <a:path w="21600" h="21600" extrusionOk="0">
                  <a:moveTo>
                    <a:pt x="0" y="21600"/>
                  </a:moveTo>
                  <a:lnTo>
                    <a:pt x="21600" y="11134"/>
                  </a:lnTo>
                  <a:lnTo>
                    <a:pt x="24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3" name="Google Shape;2113;p12"/>
            <p:cNvSpPr/>
            <p:nvPr/>
          </p:nvSpPr>
          <p:spPr>
            <a:xfrm>
              <a:off x="-16872" y="490701"/>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4" name="Google Shape;2114;p12"/>
            <p:cNvSpPr/>
            <p:nvPr/>
          </p:nvSpPr>
          <p:spPr>
            <a:xfrm>
              <a:off x="-18123" y="587645"/>
              <a:ext cx="55674" cy="60696"/>
            </a:xfrm>
            <a:custGeom>
              <a:avLst/>
              <a:gdLst/>
              <a:ahLst/>
              <a:cxnLst/>
              <a:rect l="l" t="t" r="r" b="b"/>
              <a:pathLst>
                <a:path w="21600" h="21600" extrusionOk="0">
                  <a:moveTo>
                    <a:pt x="0" y="21600"/>
                  </a:moveTo>
                  <a:lnTo>
                    <a:pt x="21600" y="11134"/>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5" name="Google Shape;2115;p12"/>
            <p:cNvSpPr/>
            <p:nvPr/>
          </p:nvSpPr>
          <p:spPr>
            <a:xfrm>
              <a:off x="-19373" y="683963"/>
              <a:ext cx="55674" cy="61236"/>
            </a:xfrm>
            <a:custGeom>
              <a:avLst/>
              <a:gdLst/>
              <a:ahLst/>
              <a:cxnLst/>
              <a:rect l="l" t="t" r="r" b="b"/>
              <a:pathLst>
                <a:path w="21600" h="21600" extrusionOk="0">
                  <a:moveTo>
                    <a:pt x="0" y="21600"/>
                  </a:moveTo>
                  <a:lnTo>
                    <a:pt x="21600" y="11020"/>
                  </a:lnTo>
                  <a:lnTo>
                    <a:pt x="485"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6" name="Google Shape;2116;p12"/>
            <p:cNvSpPr/>
            <p:nvPr/>
          </p:nvSpPr>
          <p:spPr>
            <a:xfrm>
              <a:off x="-19999" y="780908"/>
              <a:ext cx="55674" cy="60696"/>
            </a:xfrm>
            <a:custGeom>
              <a:avLst/>
              <a:gdLst/>
              <a:ahLst/>
              <a:cxnLst/>
              <a:rect l="l" t="t" r="r" b="b"/>
              <a:pathLst>
                <a:path w="21600" h="21600" extrusionOk="0">
                  <a:moveTo>
                    <a:pt x="0" y="21600"/>
                  </a:moveTo>
                  <a:lnTo>
                    <a:pt x="21600" y="10911"/>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7" name="Google Shape;2117;p12"/>
            <p:cNvSpPr/>
            <p:nvPr/>
          </p:nvSpPr>
          <p:spPr>
            <a:xfrm>
              <a:off x="-21250" y="877225"/>
              <a:ext cx="55674" cy="61236"/>
            </a:xfrm>
            <a:custGeom>
              <a:avLst/>
              <a:gdLst/>
              <a:ahLst/>
              <a:cxnLst/>
              <a:rect l="l" t="t" r="r" b="b"/>
              <a:pathLst>
                <a:path w="21600" h="21600" extrusionOk="0">
                  <a:moveTo>
                    <a:pt x="0" y="21600"/>
                  </a:moveTo>
                  <a:lnTo>
                    <a:pt x="21600" y="11020"/>
                  </a:lnTo>
                  <a:lnTo>
                    <a:pt x="243" y="0"/>
                  </a:lnTo>
                  <a:close/>
                </a:path>
              </a:pathLst>
            </a:custGeom>
            <a:solidFill>
              <a:schemeClr val="lt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sp>
        <p:nvSpPr>
          <p:cNvPr id="2118" name="Google Shape;2118;p12"/>
          <p:cNvSpPr/>
          <p:nvPr/>
        </p:nvSpPr>
        <p:spPr>
          <a:xfrm>
            <a:off x="78121" y="4352662"/>
            <a:ext cx="1135404" cy="790830"/>
          </a:xfrm>
          <a:custGeom>
            <a:avLst/>
            <a:gdLst/>
            <a:ahLst/>
            <a:cxnLst/>
            <a:rect l="l" t="t" r="r" b="b"/>
            <a:pathLst>
              <a:path w="21600" h="21600" extrusionOk="0">
                <a:moveTo>
                  <a:pt x="21600" y="0"/>
                </a:moveTo>
                <a:lnTo>
                  <a:pt x="0" y="21600"/>
                </a:lnTo>
                <a:lnTo>
                  <a:pt x="1471" y="2160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19" name="Google Shape;2119;p12"/>
          <p:cNvSpPr/>
          <p:nvPr/>
        </p:nvSpPr>
        <p:spPr>
          <a:xfrm>
            <a:off x="-974" y="4183630"/>
            <a:ext cx="985554" cy="730026"/>
          </a:xfrm>
          <a:custGeom>
            <a:avLst/>
            <a:gdLst/>
            <a:ahLst/>
            <a:cxnLst/>
            <a:rect l="l" t="t" r="r" b="b"/>
            <a:pathLst>
              <a:path w="21600" h="21600" extrusionOk="0">
                <a:moveTo>
                  <a:pt x="0" y="20507"/>
                </a:moveTo>
                <a:lnTo>
                  <a:pt x="0"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20" name="Google Shape;2120;p12"/>
          <p:cNvSpPr/>
          <p:nvPr/>
        </p:nvSpPr>
        <p:spPr>
          <a:xfrm>
            <a:off x="-974" y="4477372"/>
            <a:ext cx="353700" cy="266814"/>
          </a:xfrm>
          <a:custGeom>
            <a:avLst/>
            <a:gdLst/>
            <a:ahLst/>
            <a:cxnLst/>
            <a:rect l="l" t="t" r="r" b="b"/>
            <a:pathLst>
              <a:path w="21600" h="21600" extrusionOk="0">
                <a:moveTo>
                  <a:pt x="0" y="19736"/>
                </a:moveTo>
                <a:lnTo>
                  <a:pt x="0"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21" name="Google Shape;2121;p12"/>
          <p:cNvSpPr/>
          <p:nvPr/>
        </p:nvSpPr>
        <p:spPr>
          <a:xfrm>
            <a:off x="-974" y="4571665"/>
            <a:ext cx="671760" cy="514890"/>
          </a:xfrm>
          <a:custGeom>
            <a:avLst/>
            <a:gdLst/>
            <a:ahLst/>
            <a:cxnLst/>
            <a:rect l="l" t="t" r="r" b="b"/>
            <a:pathLst>
              <a:path w="21600" h="21600" extrusionOk="0">
                <a:moveTo>
                  <a:pt x="0" y="21600"/>
                </a:moveTo>
                <a:lnTo>
                  <a:pt x="21600" y="0"/>
                </a:lnTo>
                <a:lnTo>
                  <a:pt x="0" y="19103"/>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22" name="Google Shape;2122;p12"/>
          <p:cNvSpPr/>
          <p:nvPr/>
        </p:nvSpPr>
        <p:spPr>
          <a:xfrm>
            <a:off x="-974" y="3900751"/>
            <a:ext cx="985068" cy="752166"/>
          </a:xfrm>
          <a:custGeom>
            <a:avLst/>
            <a:gdLst/>
            <a:ahLst/>
            <a:cxnLst/>
            <a:rect l="l" t="t" r="r" b="b"/>
            <a:pathLst>
              <a:path w="21600" h="21600" extrusionOk="0">
                <a:moveTo>
                  <a:pt x="0" y="21600"/>
                </a:moveTo>
                <a:lnTo>
                  <a:pt x="21600" y="0"/>
                </a:lnTo>
                <a:lnTo>
                  <a:pt x="0" y="19279"/>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23" name="Google Shape;2123;p12"/>
          <p:cNvSpPr/>
          <p:nvPr/>
        </p:nvSpPr>
        <p:spPr>
          <a:xfrm>
            <a:off x="575219" y="4990986"/>
            <a:ext cx="219456" cy="152550"/>
          </a:xfrm>
          <a:custGeom>
            <a:avLst/>
            <a:gdLst/>
            <a:ahLst/>
            <a:cxnLst/>
            <a:rect l="l" t="t" r="r" b="b"/>
            <a:pathLst>
              <a:path w="21600" h="21600" extrusionOk="0">
                <a:moveTo>
                  <a:pt x="21600" y="0"/>
                </a:moveTo>
                <a:lnTo>
                  <a:pt x="0" y="21600"/>
                </a:lnTo>
                <a:lnTo>
                  <a:pt x="1497"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24" name="Google Shape;2124;p12"/>
          <p:cNvSpPr/>
          <p:nvPr/>
        </p:nvSpPr>
        <p:spPr>
          <a:xfrm>
            <a:off x="321890" y="4780239"/>
            <a:ext cx="580554" cy="363258"/>
          </a:xfrm>
          <a:custGeom>
            <a:avLst/>
            <a:gdLst/>
            <a:ahLst/>
            <a:cxnLst/>
            <a:rect l="l" t="t" r="r" b="b"/>
            <a:pathLst>
              <a:path w="21600" h="21600" extrusionOk="0">
                <a:moveTo>
                  <a:pt x="0" y="21600"/>
                </a:moveTo>
                <a:lnTo>
                  <a:pt x="5222"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25" name="Google Shape;2125;p12"/>
          <p:cNvSpPr/>
          <p:nvPr/>
        </p:nvSpPr>
        <p:spPr>
          <a:xfrm>
            <a:off x="-974" y="4009383"/>
            <a:ext cx="1309662" cy="970326"/>
          </a:xfrm>
          <a:custGeom>
            <a:avLst/>
            <a:gdLst/>
            <a:ahLst/>
            <a:cxnLst/>
            <a:rect l="l" t="t" r="r" b="b"/>
            <a:pathLst>
              <a:path w="21600" h="21600" extrusionOk="0">
                <a:moveTo>
                  <a:pt x="0" y="21600"/>
                </a:moveTo>
                <a:lnTo>
                  <a:pt x="21600" y="0"/>
                </a:lnTo>
                <a:lnTo>
                  <a:pt x="0" y="20478"/>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26" name="Google Shape;2126;p12"/>
          <p:cNvSpPr/>
          <p:nvPr/>
        </p:nvSpPr>
        <p:spPr>
          <a:xfrm>
            <a:off x="277134" y="4628589"/>
            <a:ext cx="739584" cy="514890"/>
          </a:xfrm>
          <a:custGeom>
            <a:avLst/>
            <a:gdLst/>
            <a:ahLst/>
            <a:cxnLst/>
            <a:rect l="l" t="t" r="r" b="b"/>
            <a:pathLst>
              <a:path w="21600" h="21600" extrusionOk="0">
                <a:moveTo>
                  <a:pt x="0" y="21600"/>
                </a:moveTo>
                <a:lnTo>
                  <a:pt x="977"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 name="Shape 2127"/>
        <p:cNvGrpSpPr/>
        <p:nvPr/>
      </p:nvGrpSpPr>
      <p:grpSpPr>
        <a:xfrm>
          <a:off x="0" y="0"/>
          <a:ext cx="0" cy="0"/>
          <a:chOff x="0" y="0"/>
          <a:chExt cx="0" cy="0"/>
        </a:xfrm>
      </p:grpSpPr>
      <p:sp>
        <p:nvSpPr>
          <p:cNvPr id="2128" name="Google Shape;2128;p13"/>
          <p:cNvSpPr/>
          <p:nvPr/>
        </p:nvSpPr>
        <p:spPr>
          <a:xfrm>
            <a:off x="8595299" y="11425"/>
            <a:ext cx="548694" cy="5132052"/>
          </a:xfrm>
          <a:custGeom>
            <a:avLst/>
            <a:gdLst/>
            <a:ahLst/>
            <a:cxnLst/>
            <a:rect l="l" t="t" r="r" b="b"/>
            <a:pathLst>
              <a:path w="21600" h="21600" extrusionOk="0">
                <a:moveTo>
                  <a:pt x="21600" y="0"/>
                </a:moveTo>
                <a:lnTo>
                  <a:pt x="21600" y="21600"/>
                </a:lnTo>
                <a:lnTo>
                  <a:pt x="0" y="21600"/>
                </a:lnTo>
                <a:close/>
              </a:path>
            </a:pathLst>
          </a:custGeom>
          <a:solidFill>
            <a:srgbClr val="FFFFFF">
              <a:alpha val="162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29" name="Google Shape;2129;p13"/>
          <p:cNvSpPr/>
          <p:nvPr/>
        </p:nvSpPr>
        <p:spPr>
          <a:xfrm>
            <a:off x="8331983" y="4622447"/>
            <a:ext cx="811998" cy="521046"/>
          </a:xfrm>
          <a:custGeom>
            <a:avLst/>
            <a:gdLst/>
            <a:ahLst/>
            <a:cxnLst/>
            <a:rect l="l" t="t" r="r" b="b"/>
            <a:pathLst>
              <a:path w="21600" h="21600" extrusionOk="0">
                <a:moveTo>
                  <a:pt x="21600" y="21600"/>
                </a:moveTo>
                <a:lnTo>
                  <a:pt x="21600" y="2606"/>
                </a:lnTo>
                <a:lnTo>
                  <a:pt x="12137" y="0"/>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30" name="Google Shape;2130;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131" name="Google Shape;2131;p13"/>
          <p:cNvSpPr/>
          <p:nvPr/>
        </p:nvSpPr>
        <p:spPr>
          <a:xfrm>
            <a:off x="-1906" y="4307830"/>
            <a:ext cx="9145926" cy="844398"/>
          </a:xfrm>
          <a:custGeom>
            <a:avLst/>
            <a:gdLst/>
            <a:ahLst/>
            <a:cxnLst/>
            <a:rect l="l" t="t" r="r" b="b"/>
            <a:pathLst>
              <a:path w="21600" h="21600" extrusionOk="0">
                <a:moveTo>
                  <a:pt x="0" y="0"/>
                </a:moveTo>
                <a:lnTo>
                  <a:pt x="0" y="21600"/>
                </a:lnTo>
                <a:lnTo>
                  <a:pt x="21600" y="21600"/>
                </a:lnTo>
                <a:lnTo>
                  <a:pt x="10807" y="13766"/>
                </a:lnTo>
                <a:lnTo>
                  <a:pt x="15597" y="13389"/>
                </a:lnTo>
                <a:close/>
              </a:path>
            </a:pathLst>
          </a:custGeom>
          <a:gradFill>
            <a:gsLst>
              <a:gs pos="0">
                <a:schemeClr val="accent2"/>
              </a:gs>
              <a:gs pos="100000">
                <a:schemeClr val="accent1"/>
              </a:gs>
            </a:gsLst>
            <a:lin ang="0"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2" name="Google Shape;2132;p13"/>
          <p:cNvSpPr/>
          <p:nvPr/>
        </p:nvSpPr>
        <p:spPr>
          <a:xfrm>
            <a:off x="8547257" y="-2"/>
            <a:ext cx="561492" cy="355266"/>
          </a:xfrm>
          <a:custGeom>
            <a:avLst/>
            <a:gdLst/>
            <a:ahLst/>
            <a:cxnLst/>
            <a:rect l="l" t="t" r="r" b="b"/>
            <a:pathLst>
              <a:path w="21600" h="21600" extrusionOk="0">
                <a:moveTo>
                  <a:pt x="0" y="21600"/>
                </a:moveTo>
                <a:lnTo>
                  <a:pt x="21600" y="0"/>
                </a:lnTo>
                <a:lnTo>
                  <a:pt x="1918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3" name="Google Shape;2133;p13"/>
          <p:cNvSpPr/>
          <p:nvPr/>
        </p:nvSpPr>
        <p:spPr>
          <a:xfrm>
            <a:off x="7209472" y="-2"/>
            <a:ext cx="1714014" cy="1120608"/>
          </a:xfrm>
          <a:custGeom>
            <a:avLst/>
            <a:gdLst/>
            <a:ahLst/>
            <a:cxnLst/>
            <a:rect l="l" t="t" r="r" b="b"/>
            <a:pathLst>
              <a:path w="21600" h="21600" extrusionOk="0">
                <a:moveTo>
                  <a:pt x="0" y="21600"/>
                </a:moveTo>
                <a:lnTo>
                  <a:pt x="21600" y="0"/>
                </a:lnTo>
                <a:lnTo>
                  <a:pt x="20448"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4" name="Google Shape;2134;p13"/>
          <p:cNvSpPr/>
          <p:nvPr/>
        </p:nvSpPr>
        <p:spPr>
          <a:xfrm>
            <a:off x="7199947" y="-1"/>
            <a:ext cx="782460" cy="454842"/>
          </a:xfrm>
          <a:custGeom>
            <a:avLst/>
            <a:gdLst/>
            <a:ahLst/>
            <a:cxnLst/>
            <a:rect l="l" t="t" r="r" b="b"/>
            <a:pathLst>
              <a:path w="21600" h="21600" extrusionOk="0">
                <a:moveTo>
                  <a:pt x="16262" y="0"/>
                </a:moveTo>
                <a:lnTo>
                  <a:pt x="0"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5" name="Google Shape;2135;p13"/>
          <p:cNvSpPr/>
          <p:nvPr/>
        </p:nvSpPr>
        <p:spPr>
          <a:xfrm>
            <a:off x="8238172" y="65244"/>
            <a:ext cx="905850" cy="637686"/>
          </a:xfrm>
          <a:custGeom>
            <a:avLst/>
            <a:gdLst/>
            <a:ahLst/>
            <a:cxnLst/>
            <a:rect l="l" t="t" r="r" b="b"/>
            <a:pathLst>
              <a:path w="21600" h="21600" extrusionOk="0">
                <a:moveTo>
                  <a:pt x="21600" y="1920"/>
                </a:moveTo>
                <a:lnTo>
                  <a:pt x="21600" y="0"/>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6" name="Google Shape;2136;p13"/>
          <p:cNvSpPr/>
          <p:nvPr/>
        </p:nvSpPr>
        <p:spPr>
          <a:xfrm>
            <a:off x="7732870" y="-1"/>
            <a:ext cx="1080594" cy="681048"/>
          </a:xfrm>
          <a:custGeom>
            <a:avLst/>
            <a:gdLst/>
            <a:ahLst/>
            <a:cxnLst/>
            <a:rect l="l" t="t" r="r" b="b"/>
            <a:pathLst>
              <a:path w="21600" h="21600" extrusionOk="0">
                <a:moveTo>
                  <a:pt x="21600" y="0"/>
                </a:moveTo>
                <a:lnTo>
                  <a:pt x="19030" y="0"/>
                </a:lnTo>
                <a:lnTo>
                  <a:pt x="0"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7" name="Google Shape;2137;p13"/>
          <p:cNvSpPr/>
          <p:nvPr/>
        </p:nvSpPr>
        <p:spPr>
          <a:xfrm>
            <a:off x="8116251" y="234313"/>
            <a:ext cx="1027728" cy="731538"/>
          </a:xfrm>
          <a:custGeom>
            <a:avLst/>
            <a:gdLst/>
            <a:ahLst/>
            <a:cxnLst/>
            <a:rect l="l" t="t" r="r" b="b"/>
            <a:pathLst>
              <a:path w="21600" h="21600" extrusionOk="0">
                <a:moveTo>
                  <a:pt x="0" y="21600"/>
                </a:moveTo>
                <a:lnTo>
                  <a:pt x="21600" y="2377"/>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8" name="Google Shape;2138;p13"/>
          <p:cNvSpPr/>
          <p:nvPr/>
        </p:nvSpPr>
        <p:spPr>
          <a:xfrm>
            <a:off x="8783001" y="741520"/>
            <a:ext cx="360990" cy="251478"/>
          </a:xfrm>
          <a:custGeom>
            <a:avLst/>
            <a:gdLst/>
            <a:ahLst/>
            <a:cxnLst/>
            <a:rect l="l" t="t" r="r" b="b"/>
            <a:pathLst>
              <a:path w="21600" h="21600" extrusionOk="0">
                <a:moveTo>
                  <a:pt x="21600" y="1514"/>
                </a:moveTo>
                <a:lnTo>
                  <a:pt x="21600" y="0"/>
                </a:lnTo>
                <a:lnTo>
                  <a:pt x="0"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39" name="Google Shape;2139;p13"/>
          <p:cNvSpPr/>
          <p:nvPr/>
        </p:nvSpPr>
        <p:spPr>
          <a:xfrm>
            <a:off x="7926228" y="-1"/>
            <a:ext cx="173826" cy="112860"/>
          </a:xfrm>
          <a:custGeom>
            <a:avLst/>
            <a:gdLst/>
            <a:ahLst/>
            <a:cxnLst/>
            <a:rect l="l" t="t" r="r" b="b"/>
            <a:pathLst>
              <a:path w="21600" h="21600" extrusionOk="0">
                <a:moveTo>
                  <a:pt x="0" y="21600"/>
                </a:moveTo>
                <a:lnTo>
                  <a:pt x="21600" y="0"/>
                </a:lnTo>
                <a:lnTo>
                  <a:pt x="20061"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0" name="Google Shape;2140;p13"/>
          <p:cNvSpPr/>
          <p:nvPr/>
        </p:nvSpPr>
        <p:spPr>
          <a:xfrm>
            <a:off x="7222331" y="-2"/>
            <a:ext cx="1309662" cy="849150"/>
          </a:xfrm>
          <a:custGeom>
            <a:avLst/>
            <a:gdLst/>
            <a:ahLst/>
            <a:cxnLst/>
            <a:rect l="l" t="t" r="r" b="b"/>
            <a:pathLst>
              <a:path w="21600" h="21600" extrusionOk="0">
                <a:moveTo>
                  <a:pt x="0" y="21600"/>
                </a:moveTo>
                <a:lnTo>
                  <a:pt x="21600" y="0"/>
                </a:lnTo>
                <a:lnTo>
                  <a:pt x="2009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1" name="Google Shape;2141;p13"/>
          <p:cNvSpPr/>
          <p:nvPr/>
        </p:nvSpPr>
        <p:spPr>
          <a:xfrm>
            <a:off x="7729537" y="-2"/>
            <a:ext cx="507222" cy="328158"/>
          </a:xfrm>
          <a:custGeom>
            <a:avLst/>
            <a:gdLst/>
            <a:ahLst/>
            <a:cxnLst/>
            <a:rect l="l" t="t" r="r" b="b"/>
            <a:pathLst>
              <a:path w="21600" h="21600" extrusionOk="0">
                <a:moveTo>
                  <a:pt x="0" y="21600"/>
                </a:moveTo>
                <a:lnTo>
                  <a:pt x="21600" y="0"/>
                </a:lnTo>
                <a:lnTo>
                  <a:pt x="20586"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nvGrpSpPr>
          <p:cNvPr id="2142" name="Google Shape;2142;p13"/>
          <p:cNvGrpSpPr/>
          <p:nvPr/>
        </p:nvGrpSpPr>
        <p:grpSpPr>
          <a:xfrm>
            <a:off x="-21250" y="104800"/>
            <a:ext cx="1050747" cy="844380"/>
            <a:chOff x="-21250" y="104800"/>
            <a:chExt cx="1050747" cy="844380"/>
          </a:xfrm>
        </p:grpSpPr>
        <p:sp>
          <p:nvSpPr>
            <p:cNvPr id="2143" name="Google Shape;2143;p13"/>
            <p:cNvSpPr/>
            <p:nvPr/>
          </p:nvSpPr>
          <p:spPr>
            <a:xfrm>
              <a:off x="973823" y="115433"/>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4" name="Google Shape;2144;p13"/>
            <p:cNvSpPr/>
            <p:nvPr/>
          </p:nvSpPr>
          <p:spPr>
            <a:xfrm>
              <a:off x="973197" y="211751"/>
              <a:ext cx="55026" cy="61236"/>
            </a:xfrm>
            <a:custGeom>
              <a:avLst/>
              <a:gdLst/>
              <a:ahLst/>
              <a:cxnLst/>
              <a:rect l="l" t="t" r="r" b="b"/>
              <a:pathLst>
                <a:path w="21600" h="21600" extrusionOk="0">
                  <a:moveTo>
                    <a:pt x="0" y="21600"/>
                  </a:moveTo>
                  <a:lnTo>
                    <a:pt x="21600" y="11020"/>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5" name="Google Shape;2145;p13"/>
            <p:cNvSpPr/>
            <p:nvPr/>
          </p:nvSpPr>
          <p:spPr>
            <a:xfrm>
              <a:off x="971946" y="308695"/>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6" name="Google Shape;2146;p13"/>
            <p:cNvSpPr/>
            <p:nvPr/>
          </p:nvSpPr>
          <p:spPr>
            <a:xfrm>
              <a:off x="970696" y="405015"/>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7" name="Google Shape;2147;p13"/>
            <p:cNvSpPr/>
            <p:nvPr/>
          </p:nvSpPr>
          <p:spPr>
            <a:xfrm>
              <a:off x="970070" y="501958"/>
              <a:ext cx="55026" cy="60696"/>
            </a:xfrm>
            <a:custGeom>
              <a:avLst/>
              <a:gdLst/>
              <a:ahLst/>
              <a:cxnLst/>
              <a:rect l="l" t="t" r="r" b="b"/>
              <a:pathLst>
                <a:path w="21600" h="21600" extrusionOk="0">
                  <a:moveTo>
                    <a:pt x="0" y="21600"/>
                  </a:moveTo>
                  <a:lnTo>
                    <a:pt x="21600" y="11134"/>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8" name="Google Shape;2148;p13"/>
            <p:cNvSpPr/>
            <p:nvPr/>
          </p:nvSpPr>
          <p:spPr>
            <a:xfrm>
              <a:off x="968819" y="598276"/>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49" name="Google Shape;2149;p13"/>
            <p:cNvSpPr/>
            <p:nvPr/>
          </p:nvSpPr>
          <p:spPr>
            <a:xfrm>
              <a:off x="967568" y="695220"/>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0" name="Google Shape;2150;p13"/>
            <p:cNvSpPr/>
            <p:nvPr/>
          </p:nvSpPr>
          <p:spPr>
            <a:xfrm>
              <a:off x="966316" y="791540"/>
              <a:ext cx="55674" cy="61236"/>
            </a:xfrm>
            <a:custGeom>
              <a:avLst/>
              <a:gdLst/>
              <a:ahLst/>
              <a:cxnLst/>
              <a:rect l="l" t="t" r="r" b="b"/>
              <a:pathLst>
                <a:path w="21600" h="21600" extrusionOk="0">
                  <a:moveTo>
                    <a:pt x="0" y="21600"/>
                  </a:moveTo>
                  <a:lnTo>
                    <a:pt x="21600" y="11020"/>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1" name="Google Shape;2151;p13"/>
            <p:cNvSpPr/>
            <p:nvPr/>
          </p:nvSpPr>
          <p:spPr>
            <a:xfrm>
              <a:off x="965692" y="888484"/>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2" name="Google Shape;2152;p13"/>
            <p:cNvSpPr/>
            <p:nvPr/>
          </p:nvSpPr>
          <p:spPr>
            <a:xfrm>
              <a:off x="884385" y="114182"/>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3" name="Google Shape;2153;p13"/>
            <p:cNvSpPr/>
            <p:nvPr/>
          </p:nvSpPr>
          <p:spPr>
            <a:xfrm>
              <a:off x="883134" y="211127"/>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4" name="Google Shape;2154;p13"/>
            <p:cNvSpPr/>
            <p:nvPr/>
          </p:nvSpPr>
          <p:spPr>
            <a:xfrm>
              <a:off x="882509" y="307444"/>
              <a:ext cx="55026" cy="61236"/>
            </a:xfrm>
            <a:custGeom>
              <a:avLst/>
              <a:gdLst/>
              <a:ahLst/>
              <a:cxnLst/>
              <a:rect l="l" t="t" r="r" b="b"/>
              <a:pathLst>
                <a:path w="21600" h="21600" extrusionOk="0">
                  <a:moveTo>
                    <a:pt x="0" y="21600"/>
                  </a:moveTo>
                  <a:lnTo>
                    <a:pt x="21600" y="11020"/>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5" name="Google Shape;2155;p13"/>
            <p:cNvSpPr/>
            <p:nvPr/>
          </p:nvSpPr>
          <p:spPr>
            <a:xfrm>
              <a:off x="881258" y="404388"/>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6" name="Google Shape;2156;p13"/>
            <p:cNvSpPr/>
            <p:nvPr/>
          </p:nvSpPr>
          <p:spPr>
            <a:xfrm>
              <a:off x="880007" y="500708"/>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7" name="Google Shape;2157;p13"/>
            <p:cNvSpPr/>
            <p:nvPr/>
          </p:nvSpPr>
          <p:spPr>
            <a:xfrm>
              <a:off x="878755" y="597652"/>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8" name="Google Shape;2158;p13"/>
            <p:cNvSpPr/>
            <p:nvPr/>
          </p:nvSpPr>
          <p:spPr>
            <a:xfrm>
              <a:off x="878131" y="693971"/>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59" name="Google Shape;2159;p13"/>
            <p:cNvSpPr/>
            <p:nvPr/>
          </p:nvSpPr>
          <p:spPr>
            <a:xfrm>
              <a:off x="876880" y="790915"/>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0" name="Google Shape;2160;p13"/>
            <p:cNvSpPr/>
            <p:nvPr/>
          </p:nvSpPr>
          <p:spPr>
            <a:xfrm>
              <a:off x="875628" y="887233"/>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1" name="Google Shape;2161;p13"/>
            <p:cNvSpPr/>
            <p:nvPr/>
          </p:nvSpPr>
          <p:spPr>
            <a:xfrm>
              <a:off x="794947" y="113557"/>
              <a:ext cx="55026" cy="60696"/>
            </a:xfrm>
            <a:custGeom>
              <a:avLst/>
              <a:gdLst/>
              <a:ahLst/>
              <a:cxnLst/>
              <a:rect l="l" t="t" r="r" b="b"/>
              <a:pathLst>
                <a:path w="21600" h="21600" extrusionOk="0">
                  <a:moveTo>
                    <a:pt x="0" y="21600"/>
                  </a:moveTo>
                  <a:lnTo>
                    <a:pt x="21600" y="11134"/>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2" name="Google Shape;2162;p13"/>
            <p:cNvSpPr/>
            <p:nvPr/>
          </p:nvSpPr>
          <p:spPr>
            <a:xfrm>
              <a:off x="793697" y="209876"/>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3" name="Google Shape;2163;p13"/>
            <p:cNvSpPr/>
            <p:nvPr/>
          </p:nvSpPr>
          <p:spPr>
            <a:xfrm>
              <a:off x="792445" y="306820"/>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4" name="Google Shape;2164;p13"/>
            <p:cNvSpPr/>
            <p:nvPr/>
          </p:nvSpPr>
          <p:spPr>
            <a:xfrm>
              <a:off x="791195" y="403138"/>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5" name="Google Shape;2165;p13"/>
            <p:cNvSpPr/>
            <p:nvPr/>
          </p:nvSpPr>
          <p:spPr>
            <a:xfrm>
              <a:off x="790569" y="500083"/>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6" name="Google Shape;2166;p13"/>
            <p:cNvSpPr/>
            <p:nvPr/>
          </p:nvSpPr>
          <p:spPr>
            <a:xfrm>
              <a:off x="789318" y="596401"/>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7" name="Google Shape;2167;p13"/>
            <p:cNvSpPr/>
            <p:nvPr/>
          </p:nvSpPr>
          <p:spPr>
            <a:xfrm>
              <a:off x="788068" y="693345"/>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8" name="Google Shape;2168;p13"/>
            <p:cNvSpPr/>
            <p:nvPr/>
          </p:nvSpPr>
          <p:spPr>
            <a:xfrm>
              <a:off x="787442" y="789663"/>
              <a:ext cx="55026" cy="60696"/>
            </a:xfrm>
            <a:custGeom>
              <a:avLst/>
              <a:gdLst/>
              <a:ahLst/>
              <a:cxnLst/>
              <a:rect l="l" t="t" r="r" b="b"/>
              <a:pathLst>
                <a:path w="21600" h="21600" extrusionOk="0">
                  <a:moveTo>
                    <a:pt x="0" y="21600"/>
                  </a:moveTo>
                  <a:lnTo>
                    <a:pt x="21600" y="11134"/>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69" name="Google Shape;2169;p13"/>
            <p:cNvSpPr/>
            <p:nvPr/>
          </p:nvSpPr>
          <p:spPr>
            <a:xfrm>
              <a:off x="786190" y="885982"/>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0" name="Google Shape;2170;p13"/>
            <p:cNvSpPr/>
            <p:nvPr/>
          </p:nvSpPr>
          <p:spPr>
            <a:xfrm>
              <a:off x="704883" y="112305"/>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1" name="Google Shape;2171;p13"/>
            <p:cNvSpPr/>
            <p:nvPr/>
          </p:nvSpPr>
          <p:spPr>
            <a:xfrm>
              <a:off x="703634" y="209249"/>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2" name="Google Shape;2172;p13"/>
            <p:cNvSpPr/>
            <p:nvPr/>
          </p:nvSpPr>
          <p:spPr>
            <a:xfrm>
              <a:off x="703008" y="305568"/>
              <a:ext cx="55026" cy="61236"/>
            </a:xfrm>
            <a:custGeom>
              <a:avLst/>
              <a:gdLst/>
              <a:ahLst/>
              <a:cxnLst/>
              <a:rect l="l" t="t" r="r" b="b"/>
              <a:pathLst>
                <a:path w="21600" h="21600" extrusionOk="0">
                  <a:moveTo>
                    <a:pt x="0" y="21600"/>
                  </a:moveTo>
                  <a:lnTo>
                    <a:pt x="21600" y="11020"/>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3" name="Google Shape;2173;p13"/>
            <p:cNvSpPr/>
            <p:nvPr/>
          </p:nvSpPr>
          <p:spPr>
            <a:xfrm>
              <a:off x="701756" y="402512"/>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4" name="Google Shape;2174;p13"/>
            <p:cNvSpPr/>
            <p:nvPr/>
          </p:nvSpPr>
          <p:spPr>
            <a:xfrm>
              <a:off x="700506" y="498831"/>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5" name="Google Shape;2175;p13"/>
            <p:cNvSpPr/>
            <p:nvPr/>
          </p:nvSpPr>
          <p:spPr>
            <a:xfrm>
              <a:off x="699881" y="595775"/>
              <a:ext cx="55026" cy="60696"/>
            </a:xfrm>
            <a:custGeom>
              <a:avLst/>
              <a:gdLst/>
              <a:ahLst/>
              <a:cxnLst/>
              <a:rect l="l" t="t" r="r" b="b"/>
              <a:pathLst>
                <a:path w="21600" h="21600" extrusionOk="0">
                  <a:moveTo>
                    <a:pt x="0" y="21600"/>
                  </a:moveTo>
                  <a:lnTo>
                    <a:pt x="21600" y="10911"/>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6" name="Google Shape;2176;p13"/>
            <p:cNvSpPr/>
            <p:nvPr/>
          </p:nvSpPr>
          <p:spPr>
            <a:xfrm>
              <a:off x="698629" y="692093"/>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7" name="Google Shape;2177;p13"/>
            <p:cNvSpPr/>
            <p:nvPr/>
          </p:nvSpPr>
          <p:spPr>
            <a:xfrm>
              <a:off x="697379" y="788413"/>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8" name="Google Shape;2178;p13"/>
            <p:cNvSpPr/>
            <p:nvPr/>
          </p:nvSpPr>
          <p:spPr>
            <a:xfrm>
              <a:off x="696127" y="885357"/>
              <a:ext cx="55674" cy="60696"/>
            </a:xfrm>
            <a:custGeom>
              <a:avLst/>
              <a:gdLst/>
              <a:ahLst/>
              <a:cxnLst/>
              <a:rect l="l" t="t" r="r" b="b"/>
              <a:pathLst>
                <a:path w="21600" h="21600" extrusionOk="0">
                  <a:moveTo>
                    <a:pt x="0" y="21600"/>
                  </a:moveTo>
                  <a:lnTo>
                    <a:pt x="21600" y="11134"/>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79" name="Google Shape;2179;p13"/>
            <p:cNvSpPr/>
            <p:nvPr/>
          </p:nvSpPr>
          <p:spPr>
            <a:xfrm>
              <a:off x="615447" y="111681"/>
              <a:ext cx="55026" cy="60696"/>
            </a:xfrm>
            <a:custGeom>
              <a:avLst/>
              <a:gdLst/>
              <a:ahLst/>
              <a:cxnLst/>
              <a:rect l="l" t="t" r="r" b="b"/>
              <a:pathLst>
                <a:path w="21600" h="21600" extrusionOk="0">
                  <a:moveTo>
                    <a:pt x="0" y="21600"/>
                  </a:moveTo>
                  <a:lnTo>
                    <a:pt x="21600" y="10911"/>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0" name="Google Shape;2180;p13"/>
            <p:cNvSpPr/>
            <p:nvPr/>
          </p:nvSpPr>
          <p:spPr>
            <a:xfrm>
              <a:off x="614194" y="208000"/>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1" name="Google Shape;2181;p13"/>
            <p:cNvSpPr/>
            <p:nvPr/>
          </p:nvSpPr>
          <p:spPr>
            <a:xfrm>
              <a:off x="612944" y="304944"/>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2" name="Google Shape;2182;p13"/>
            <p:cNvSpPr/>
            <p:nvPr/>
          </p:nvSpPr>
          <p:spPr>
            <a:xfrm>
              <a:off x="612320" y="401261"/>
              <a:ext cx="55026" cy="60696"/>
            </a:xfrm>
            <a:custGeom>
              <a:avLst/>
              <a:gdLst/>
              <a:ahLst/>
              <a:cxnLst/>
              <a:rect l="l" t="t" r="r" b="b"/>
              <a:pathLst>
                <a:path w="21600" h="21600" extrusionOk="0">
                  <a:moveTo>
                    <a:pt x="0" y="21600"/>
                  </a:moveTo>
                  <a:lnTo>
                    <a:pt x="21600" y="11134"/>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3" name="Google Shape;2183;p13"/>
            <p:cNvSpPr/>
            <p:nvPr/>
          </p:nvSpPr>
          <p:spPr>
            <a:xfrm>
              <a:off x="611067" y="497581"/>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4" name="Google Shape;2184;p13"/>
            <p:cNvSpPr/>
            <p:nvPr/>
          </p:nvSpPr>
          <p:spPr>
            <a:xfrm>
              <a:off x="609817" y="594525"/>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5" name="Google Shape;2185;p13"/>
            <p:cNvSpPr/>
            <p:nvPr/>
          </p:nvSpPr>
          <p:spPr>
            <a:xfrm>
              <a:off x="608565" y="690843"/>
              <a:ext cx="55674" cy="61236"/>
            </a:xfrm>
            <a:custGeom>
              <a:avLst/>
              <a:gdLst/>
              <a:ahLst/>
              <a:cxnLst/>
              <a:rect l="l" t="t" r="r" b="b"/>
              <a:pathLst>
                <a:path w="21600" h="21600" extrusionOk="0">
                  <a:moveTo>
                    <a:pt x="0" y="21600"/>
                  </a:moveTo>
                  <a:lnTo>
                    <a:pt x="21600" y="11020"/>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6" name="Google Shape;2186;p13"/>
            <p:cNvSpPr/>
            <p:nvPr/>
          </p:nvSpPr>
          <p:spPr>
            <a:xfrm>
              <a:off x="607940" y="787787"/>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7" name="Google Shape;2187;p13"/>
            <p:cNvSpPr/>
            <p:nvPr/>
          </p:nvSpPr>
          <p:spPr>
            <a:xfrm>
              <a:off x="606690" y="884106"/>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8" name="Google Shape;2188;p13"/>
            <p:cNvSpPr/>
            <p:nvPr/>
          </p:nvSpPr>
          <p:spPr>
            <a:xfrm>
              <a:off x="525383" y="110430"/>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89" name="Google Shape;2189;p13"/>
            <p:cNvSpPr/>
            <p:nvPr/>
          </p:nvSpPr>
          <p:spPr>
            <a:xfrm>
              <a:off x="524758" y="207374"/>
              <a:ext cx="55026" cy="60696"/>
            </a:xfrm>
            <a:custGeom>
              <a:avLst/>
              <a:gdLst/>
              <a:ahLst/>
              <a:cxnLst/>
              <a:rect l="l" t="t" r="r" b="b"/>
              <a:pathLst>
                <a:path w="21600" h="21600" extrusionOk="0">
                  <a:moveTo>
                    <a:pt x="0" y="21600"/>
                  </a:moveTo>
                  <a:lnTo>
                    <a:pt x="21600" y="10911"/>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0" name="Google Shape;2190;p13"/>
            <p:cNvSpPr/>
            <p:nvPr/>
          </p:nvSpPr>
          <p:spPr>
            <a:xfrm>
              <a:off x="523505" y="303693"/>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1" name="Google Shape;2191;p13"/>
            <p:cNvSpPr/>
            <p:nvPr/>
          </p:nvSpPr>
          <p:spPr>
            <a:xfrm>
              <a:off x="522256" y="400011"/>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2" name="Google Shape;2192;p13"/>
            <p:cNvSpPr/>
            <p:nvPr/>
          </p:nvSpPr>
          <p:spPr>
            <a:xfrm>
              <a:off x="521004" y="496955"/>
              <a:ext cx="55674" cy="60696"/>
            </a:xfrm>
            <a:custGeom>
              <a:avLst/>
              <a:gdLst/>
              <a:ahLst/>
              <a:cxnLst/>
              <a:rect l="l" t="t" r="r" b="b"/>
              <a:pathLst>
                <a:path w="21600" h="21600" extrusionOk="0">
                  <a:moveTo>
                    <a:pt x="0" y="21600"/>
                  </a:moveTo>
                  <a:lnTo>
                    <a:pt x="21600" y="11134"/>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3" name="Google Shape;2193;p13"/>
            <p:cNvSpPr/>
            <p:nvPr/>
          </p:nvSpPr>
          <p:spPr>
            <a:xfrm>
              <a:off x="520378" y="593274"/>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4" name="Google Shape;2194;p13"/>
            <p:cNvSpPr/>
            <p:nvPr/>
          </p:nvSpPr>
          <p:spPr>
            <a:xfrm>
              <a:off x="519128" y="690218"/>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5" name="Google Shape;2195;p13"/>
            <p:cNvSpPr/>
            <p:nvPr/>
          </p:nvSpPr>
          <p:spPr>
            <a:xfrm>
              <a:off x="517876" y="786536"/>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6" name="Google Shape;2196;p13"/>
            <p:cNvSpPr/>
            <p:nvPr/>
          </p:nvSpPr>
          <p:spPr>
            <a:xfrm>
              <a:off x="517251" y="883480"/>
              <a:ext cx="55026" cy="60696"/>
            </a:xfrm>
            <a:custGeom>
              <a:avLst/>
              <a:gdLst/>
              <a:ahLst/>
              <a:cxnLst/>
              <a:rect l="l" t="t" r="r" b="b"/>
              <a:pathLst>
                <a:path w="21600" h="21600" extrusionOk="0">
                  <a:moveTo>
                    <a:pt x="0" y="21600"/>
                  </a:moveTo>
                  <a:lnTo>
                    <a:pt x="21600" y="10911"/>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7" name="Google Shape;2197;p13"/>
            <p:cNvSpPr/>
            <p:nvPr/>
          </p:nvSpPr>
          <p:spPr>
            <a:xfrm>
              <a:off x="435944" y="109178"/>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8" name="Google Shape;2198;p13"/>
            <p:cNvSpPr/>
            <p:nvPr/>
          </p:nvSpPr>
          <p:spPr>
            <a:xfrm>
              <a:off x="434694" y="206122"/>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199" name="Google Shape;2199;p13"/>
            <p:cNvSpPr/>
            <p:nvPr/>
          </p:nvSpPr>
          <p:spPr>
            <a:xfrm>
              <a:off x="433442" y="302441"/>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0" name="Google Shape;2200;p13"/>
            <p:cNvSpPr/>
            <p:nvPr/>
          </p:nvSpPr>
          <p:spPr>
            <a:xfrm>
              <a:off x="432817" y="399385"/>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1" name="Google Shape;2201;p13"/>
            <p:cNvSpPr/>
            <p:nvPr/>
          </p:nvSpPr>
          <p:spPr>
            <a:xfrm>
              <a:off x="431567" y="495703"/>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2" name="Google Shape;2202;p13"/>
            <p:cNvSpPr/>
            <p:nvPr/>
          </p:nvSpPr>
          <p:spPr>
            <a:xfrm>
              <a:off x="430315" y="592647"/>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3" name="Google Shape;2203;p13"/>
            <p:cNvSpPr/>
            <p:nvPr/>
          </p:nvSpPr>
          <p:spPr>
            <a:xfrm>
              <a:off x="429690" y="688966"/>
              <a:ext cx="55026" cy="61236"/>
            </a:xfrm>
            <a:custGeom>
              <a:avLst/>
              <a:gdLst/>
              <a:ahLst/>
              <a:cxnLst/>
              <a:rect l="l" t="t" r="r" b="b"/>
              <a:pathLst>
                <a:path w="21600" h="21600" extrusionOk="0">
                  <a:moveTo>
                    <a:pt x="0" y="21600"/>
                  </a:moveTo>
                  <a:lnTo>
                    <a:pt x="21600" y="11020"/>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4" name="Google Shape;2204;p13"/>
            <p:cNvSpPr/>
            <p:nvPr/>
          </p:nvSpPr>
          <p:spPr>
            <a:xfrm>
              <a:off x="428440" y="785910"/>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5" name="Google Shape;2205;p13"/>
            <p:cNvSpPr/>
            <p:nvPr/>
          </p:nvSpPr>
          <p:spPr>
            <a:xfrm>
              <a:off x="427188" y="882230"/>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6" name="Google Shape;2206;p13"/>
            <p:cNvSpPr/>
            <p:nvPr/>
          </p:nvSpPr>
          <p:spPr>
            <a:xfrm>
              <a:off x="345882" y="108554"/>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7" name="Google Shape;2207;p13"/>
            <p:cNvSpPr/>
            <p:nvPr/>
          </p:nvSpPr>
          <p:spPr>
            <a:xfrm>
              <a:off x="345256" y="204872"/>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8" name="Google Shape;2208;p13"/>
            <p:cNvSpPr/>
            <p:nvPr/>
          </p:nvSpPr>
          <p:spPr>
            <a:xfrm>
              <a:off x="344006" y="301816"/>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09" name="Google Shape;2209;p13"/>
            <p:cNvSpPr/>
            <p:nvPr/>
          </p:nvSpPr>
          <p:spPr>
            <a:xfrm>
              <a:off x="342755" y="398134"/>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0" name="Google Shape;2210;p13"/>
            <p:cNvSpPr/>
            <p:nvPr/>
          </p:nvSpPr>
          <p:spPr>
            <a:xfrm>
              <a:off x="342128" y="495078"/>
              <a:ext cx="55026" cy="60696"/>
            </a:xfrm>
            <a:custGeom>
              <a:avLst/>
              <a:gdLst/>
              <a:ahLst/>
              <a:cxnLst/>
              <a:rect l="l" t="t" r="r" b="b"/>
              <a:pathLst>
                <a:path w="21600" h="21600" extrusionOk="0">
                  <a:moveTo>
                    <a:pt x="0" y="21600"/>
                  </a:moveTo>
                  <a:lnTo>
                    <a:pt x="21600" y="10911"/>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1" name="Google Shape;2211;p13"/>
            <p:cNvSpPr/>
            <p:nvPr/>
          </p:nvSpPr>
          <p:spPr>
            <a:xfrm>
              <a:off x="340878" y="591398"/>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2" name="Google Shape;2212;p13"/>
            <p:cNvSpPr/>
            <p:nvPr/>
          </p:nvSpPr>
          <p:spPr>
            <a:xfrm>
              <a:off x="339628" y="688342"/>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3" name="Google Shape;2213;p13"/>
            <p:cNvSpPr/>
            <p:nvPr/>
          </p:nvSpPr>
          <p:spPr>
            <a:xfrm>
              <a:off x="338377" y="784660"/>
              <a:ext cx="55674" cy="61236"/>
            </a:xfrm>
            <a:custGeom>
              <a:avLst/>
              <a:gdLst/>
              <a:ahLst/>
              <a:cxnLst/>
              <a:rect l="l" t="t" r="r" b="b"/>
              <a:pathLst>
                <a:path w="21600" h="21600" extrusionOk="0">
                  <a:moveTo>
                    <a:pt x="0" y="21600"/>
                  </a:moveTo>
                  <a:lnTo>
                    <a:pt x="21600" y="11020"/>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4" name="Google Shape;2214;p13"/>
            <p:cNvSpPr/>
            <p:nvPr/>
          </p:nvSpPr>
          <p:spPr>
            <a:xfrm>
              <a:off x="337751" y="881603"/>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5" name="Google Shape;2215;p13"/>
            <p:cNvSpPr/>
            <p:nvPr/>
          </p:nvSpPr>
          <p:spPr>
            <a:xfrm>
              <a:off x="256444" y="107303"/>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6" name="Google Shape;2216;p13"/>
            <p:cNvSpPr/>
            <p:nvPr/>
          </p:nvSpPr>
          <p:spPr>
            <a:xfrm>
              <a:off x="255193" y="204247"/>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7" name="Google Shape;2217;p13"/>
            <p:cNvSpPr/>
            <p:nvPr/>
          </p:nvSpPr>
          <p:spPr>
            <a:xfrm>
              <a:off x="254567" y="300565"/>
              <a:ext cx="55026" cy="61236"/>
            </a:xfrm>
            <a:custGeom>
              <a:avLst/>
              <a:gdLst/>
              <a:ahLst/>
              <a:cxnLst/>
              <a:rect l="l" t="t" r="r" b="b"/>
              <a:pathLst>
                <a:path w="21600" h="21600" extrusionOk="0">
                  <a:moveTo>
                    <a:pt x="0" y="21600"/>
                  </a:moveTo>
                  <a:lnTo>
                    <a:pt x="21600" y="11020"/>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8" name="Google Shape;2218;p13"/>
            <p:cNvSpPr/>
            <p:nvPr/>
          </p:nvSpPr>
          <p:spPr>
            <a:xfrm>
              <a:off x="253317" y="397509"/>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19" name="Google Shape;2219;p13"/>
            <p:cNvSpPr/>
            <p:nvPr/>
          </p:nvSpPr>
          <p:spPr>
            <a:xfrm>
              <a:off x="252066" y="493828"/>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0" name="Google Shape;2220;p13"/>
            <p:cNvSpPr/>
            <p:nvPr/>
          </p:nvSpPr>
          <p:spPr>
            <a:xfrm>
              <a:off x="250815" y="590772"/>
              <a:ext cx="55674" cy="60696"/>
            </a:xfrm>
            <a:custGeom>
              <a:avLst/>
              <a:gdLst/>
              <a:ahLst/>
              <a:cxnLst/>
              <a:rect l="l" t="t" r="r" b="b"/>
              <a:pathLst>
                <a:path w="21600" h="21600" extrusionOk="0">
                  <a:moveTo>
                    <a:pt x="0" y="21600"/>
                  </a:moveTo>
                  <a:lnTo>
                    <a:pt x="21600" y="10911"/>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1" name="Google Shape;2221;p13"/>
            <p:cNvSpPr/>
            <p:nvPr/>
          </p:nvSpPr>
          <p:spPr>
            <a:xfrm>
              <a:off x="250190" y="687091"/>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2" name="Google Shape;2222;p13"/>
            <p:cNvSpPr/>
            <p:nvPr/>
          </p:nvSpPr>
          <p:spPr>
            <a:xfrm>
              <a:off x="248939" y="784035"/>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3" name="Google Shape;2223;p13"/>
            <p:cNvSpPr/>
            <p:nvPr/>
          </p:nvSpPr>
          <p:spPr>
            <a:xfrm>
              <a:off x="247688" y="880352"/>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4" name="Google Shape;2224;p13"/>
            <p:cNvSpPr/>
            <p:nvPr/>
          </p:nvSpPr>
          <p:spPr>
            <a:xfrm>
              <a:off x="167007" y="106677"/>
              <a:ext cx="55026" cy="60696"/>
            </a:xfrm>
            <a:custGeom>
              <a:avLst/>
              <a:gdLst/>
              <a:ahLst/>
              <a:cxnLst/>
              <a:rect l="l" t="t" r="r" b="b"/>
              <a:pathLst>
                <a:path w="21600" h="21600" extrusionOk="0">
                  <a:moveTo>
                    <a:pt x="0" y="21600"/>
                  </a:moveTo>
                  <a:lnTo>
                    <a:pt x="21600" y="10911"/>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5" name="Google Shape;2225;p13"/>
            <p:cNvSpPr/>
            <p:nvPr/>
          </p:nvSpPr>
          <p:spPr>
            <a:xfrm>
              <a:off x="165755" y="202995"/>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6" name="Google Shape;2226;p13"/>
            <p:cNvSpPr/>
            <p:nvPr/>
          </p:nvSpPr>
          <p:spPr>
            <a:xfrm>
              <a:off x="164505" y="299940"/>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7" name="Google Shape;2227;p13"/>
            <p:cNvSpPr/>
            <p:nvPr/>
          </p:nvSpPr>
          <p:spPr>
            <a:xfrm>
              <a:off x="163254" y="396258"/>
              <a:ext cx="55674" cy="61236"/>
            </a:xfrm>
            <a:custGeom>
              <a:avLst/>
              <a:gdLst/>
              <a:ahLst/>
              <a:cxnLst/>
              <a:rect l="l" t="t" r="r" b="b"/>
              <a:pathLst>
                <a:path w="21600" h="21600" extrusionOk="0">
                  <a:moveTo>
                    <a:pt x="0" y="21600"/>
                  </a:moveTo>
                  <a:lnTo>
                    <a:pt x="21600" y="11020"/>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8" name="Google Shape;2228;p13"/>
            <p:cNvSpPr/>
            <p:nvPr/>
          </p:nvSpPr>
          <p:spPr>
            <a:xfrm>
              <a:off x="162628" y="493203"/>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29" name="Google Shape;2229;p13"/>
            <p:cNvSpPr/>
            <p:nvPr/>
          </p:nvSpPr>
          <p:spPr>
            <a:xfrm>
              <a:off x="161378" y="589520"/>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0" name="Google Shape;2230;p13"/>
            <p:cNvSpPr/>
            <p:nvPr/>
          </p:nvSpPr>
          <p:spPr>
            <a:xfrm>
              <a:off x="160127" y="685839"/>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1" name="Google Shape;2231;p13"/>
            <p:cNvSpPr/>
            <p:nvPr/>
          </p:nvSpPr>
          <p:spPr>
            <a:xfrm>
              <a:off x="159500" y="782783"/>
              <a:ext cx="55026" cy="60696"/>
            </a:xfrm>
            <a:custGeom>
              <a:avLst/>
              <a:gdLst/>
              <a:ahLst/>
              <a:cxnLst/>
              <a:rect l="l" t="t" r="r" b="b"/>
              <a:pathLst>
                <a:path w="21600" h="21600" extrusionOk="0">
                  <a:moveTo>
                    <a:pt x="0" y="21600"/>
                  </a:moveTo>
                  <a:lnTo>
                    <a:pt x="21600" y="11134"/>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2" name="Google Shape;2232;p13"/>
            <p:cNvSpPr/>
            <p:nvPr/>
          </p:nvSpPr>
          <p:spPr>
            <a:xfrm>
              <a:off x="158251" y="879102"/>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3" name="Google Shape;2233;p13"/>
            <p:cNvSpPr/>
            <p:nvPr/>
          </p:nvSpPr>
          <p:spPr>
            <a:xfrm>
              <a:off x="76943" y="105426"/>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4" name="Google Shape;2234;p13"/>
            <p:cNvSpPr/>
            <p:nvPr/>
          </p:nvSpPr>
          <p:spPr>
            <a:xfrm>
              <a:off x="75693" y="202370"/>
              <a:ext cx="55674" cy="60696"/>
            </a:xfrm>
            <a:custGeom>
              <a:avLst/>
              <a:gdLst/>
              <a:ahLst/>
              <a:cxnLst/>
              <a:rect l="l" t="t" r="r" b="b"/>
              <a:pathLst>
                <a:path w="21600" h="21600" extrusionOk="0">
                  <a:moveTo>
                    <a:pt x="0" y="21600"/>
                  </a:moveTo>
                  <a:lnTo>
                    <a:pt x="21600" y="10911"/>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5" name="Google Shape;2235;p13"/>
            <p:cNvSpPr/>
            <p:nvPr/>
          </p:nvSpPr>
          <p:spPr>
            <a:xfrm>
              <a:off x="75066" y="298689"/>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6" name="Google Shape;2236;p13"/>
            <p:cNvSpPr/>
            <p:nvPr/>
          </p:nvSpPr>
          <p:spPr>
            <a:xfrm>
              <a:off x="73815" y="395633"/>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7" name="Google Shape;2237;p13"/>
            <p:cNvSpPr/>
            <p:nvPr/>
          </p:nvSpPr>
          <p:spPr>
            <a:xfrm>
              <a:off x="72566" y="491951"/>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8" name="Google Shape;2238;p13"/>
            <p:cNvSpPr/>
            <p:nvPr/>
          </p:nvSpPr>
          <p:spPr>
            <a:xfrm>
              <a:off x="71939" y="588270"/>
              <a:ext cx="55026" cy="61236"/>
            </a:xfrm>
            <a:custGeom>
              <a:avLst/>
              <a:gdLst/>
              <a:ahLst/>
              <a:cxnLst/>
              <a:rect l="l" t="t" r="r" b="b"/>
              <a:pathLst>
                <a:path w="21600" h="21600" extrusionOk="0">
                  <a:moveTo>
                    <a:pt x="0" y="21600"/>
                  </a:moveTo>
                  <a:lnTo>
                    <a:pt x="21600" y="11020"/>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39" name="Google Shape;2239;p13"/>
            <p:cNvSpPr/>
            <p:nvPr/>
          </p:nvSpPr>
          <p:spPr>
            <a:xfrm>
              <a:off x="70688" y="685214"/>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0" name="Google Shape;2240;p13"/>
            <p:cNvSpPr/>
            <p:nvPr/>
          </p:nvSpPr>
          <p:spPr>
            <a:xfrm>
              <a:off x="69438" y="781533"/>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1" name="Google Shape;2241;p13"/>
            <p:cNvSpPr/>
            <p:nvPr/>
          </p:nvSpPr>
          <p:spPr>
            <a:xfrm>
              <a:off x="68188" y="878476"/>
              <a:ext cx="55674" cy="60696"/>
            </a:xfrm>
            <a:custGeom>
              <a:avLst/>
              <a:gdLst/>
              <a:ahLst/>
              <a:cxnLst/>
              <a:rect l="l" t="t" r="r" b="b"/>
              <a:pathLst>
                <a:path w="21600" h="21600" extrusionOk="0">
                  <a:moveTo>
                    <a:pt x="0" y="21600"/>
                  </a:moveTo>
                  <a:lnTo>
                    <a:pt x="21600" y="10911"/>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2" name="Google Shape;2242;p13"/>
            <p:cNvSpPr/>
            <p:nvPr/>
          </p:nvSpPr>
          <p:spPr>
            <a:xfrm>
              <a:off x="-12493" y="104800"/>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3" name="Google Shape;2243;p13"/>
            <p:cNvSpPr/>
            <p:nvPr/>
          </p:nvSpPr>
          <p:spPr>
            <a:xfrm>
              <a:off x="-13744" y="201120"/>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4" name="Google Shape;2244;p13"/>
            <p:cNvSpPr/>
            <p:nvPr/>
          </p:nvSpPr>
          <p:spPr>
            <a:xfrm>
              <a:off x="-14996" y="297438"/>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5" name="Google Shape;2245;p13"/>
            <p:cNvSpPr/>
            <p:nvPr/>
          </p:nvSpPr>
          <p:spPr>
            <a:xfrm>
              <a:off x="-15620" y="394382"/>
              <a:ext cx="55026" cy="60696"/>
            </a:xfrm>
            <a:custGeom>
              <a:avLst/>
              <a:gdLst/>
              <a:ahLst/>
              <a:cxnLst/>
              <a:rect l="l" t="t" r="r" b="b"/>
              <a:pathLst>
                <a:path w="21600" h="21600" extrusionOk="0">
                  <a:moveTo>
                    <a:pt x="0" y="21600"/>
                  </a:moveTo>
                  <a:lnTo>
                    <a:pt x="21600" y="11134"/>
                  </a:lnTo>
                  <a:lnTo>
                    <a:pt x="24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6" name="Google Shape;2246;p13"/>
            <p:cNvSpPr/>
            <p:nvPr/>
          </p:nvSpPr>
          <p:spPr>
            <a:xfrm>
              <a:off x="-16872" y="490701"/>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7" name="Google Shape;2247;p13"/>
            <p:cNvSpPr/>
            <p:nvPr/>
          </p:nvSpPr>
          <p:spPr>
            <a:xfrm>
              <a:off x="-18123" y="587645"/>
              <a:ext cx="55674" cy="60696"/>
            </a:xfrm>
            <a:custGeom>
              <a:avLst/>
              <a:gdLst/>
              <a:ahLst/>
              <a:cxnLst/>
              <a:rect l="l" t="t" r="r" b="b"/>
              <a:pathLst>
                <a:path w="21600" h="21600" extrusionOk="0">
                  <a:moveTo>
                    <a:pt x="0" y="21600"/>
                  </a:moveTo>
                  <a:lnTo>
                    <a:pt x="21600" y="11134"/>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8" name="Google Shape;2248;p13"/>
            <p:cNvSpPr/>
            <p:nvPr/>
          </p:nvSpPr>
          <p:spPr>
            <a:xfrm>
              <a:off x="-19373" y="683963"/>
              <a:ext cx="55674" cy="61236"/>
            </a:xfrm>
            <a:custGeom>
              <a:avLst/>
              <a:gdLst/>
              <a:ahLst/>
              <a:cxnLst/>
              <a:rect l="l" t="t" r="r" b="b"/>
              <a:pathLst>
                <a:path w="21600" h="21600" extrusionOk="0">
                  <a:moveTo>
                    <a:pt x="0" y="21600"/>
                  </a:moveTo>
                  <a:lnTo>
                    <a:pt x="21600" y="11020"/>
                  </a:lnTo>
                  <a:lnTo>
                    <a:pt x="485"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49" name="Google Shape;2249;p13"/>
            <p:cNvSpPr/>
            <p:nvPr/>
          </p:nvSpPr>
          <p:spPr>
            <a:xfrm>
              <a:off x="-19999" y="780908"/>
              <a:ext cx="55674" cy="60696"/>
            </a:xfrm>
            <a:custGeom>
              <a:avLst/>
              <a:gdLst/>
              <a:ahLst/>
              <a:cxnLst/>
              <a:rect l="l" t="t" r="r" b="b"/>
              <a:pathLst>
                <a:path w="21600" h="21600" extrusionOk="0">
                  <a:moveTo>
                    <a:pt x="0" y="21600"/>
                  </a:moveTo>
                  <a:lnTo>
                    <a:pt x="21600" y="10911"/>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0" name="Google Shape;2250;p13"/>
            <p:cNvSpPr/>
            <p:nvPr/>
          </p:nvSpPr>
          <p:spPr>
            <a:xfrm>
              <a:off x="-21250" y="877225"/>
              <a:ext cx="55674" cy="61236"/>
            </a:xfrm>
            <a:custGeom>
              <a:avLst/>
              <a:gdLst/>
              <a:ahLst/>
              <a:cxnLst/>
              <a:rect l="l" t="t" r="r" b="b"/>
              <a:pathLst>
                <a:path w="21600" h="21600" extrusionOk="0">
                  <a:moveTo>
                    <a:pt x="0" y="21600"/>
                  </a:moveTo>
                  <a:lnTo>
                    <a:pt x="21600" y="11020"/>
                  </a:lnTo>
                  <a:lnTo>
                    <a:pt x="243" y="0"/>
                  </a:lnTo>
                  <a:close/>
                </a:path>
              </a:pathLst>
            </a:custGeom>
            <a:solidFill>
              <a:srgbClr val="FFFFFF">
                <a:alpha val="16200"/>
              </a:srgbClr>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sp>
        <p:nvSpPr>
          <p:cNvPr id="2251" name="Google Shape;2251;p13"/>
          <p:cNvSpPr/>
          <p:nvPr/>
        </p:nvSpPr>
        <p:spPr>
          <a:xfrm>
            <a:off x="78121" y="4352662"/>
            <a:ext cx="1135404" cy="790830"/>
          </a:xfrm>
          <a:custGeom>
            <a:avLst/>
            <a:gdLst/>
            <a:ahLst/>
            <a:cxnLst/>
            <a:rect l="l" t="t" r="r" b="b"/>
            <a:pathLst>
              <a:path w="21600" h="21600" extrusionOk="0">
                <a:moveTo>
                  <a:pt x="21600" y="0"/>
                </a:moveTo>
                <a:lnTo>
                  <a:pt x="0" y="21600"/>
                </a:lnTo>
                <a:lnTo>
                  <a:pt x="1471"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2" name="Google Shape;2252;p13"/>
          <p:cNvSpPr/>
          <p:nvPr/>
        </p:nvSpPr>
        <p:spPr>
          <a:xfrm>
            <a:off x="-974" y="4183630"/>
            <a:ext cx="985554" cy="730026"/>
          </a:xfrm>
          <a:custGeom>
            <a:avLst/>
            <a:gdLst/>
            <a:ahLst/>
            <a:cxnLst/>
            <a:rect l="l" t="t" r="r" b="b"/>
            <a:pathLst>
              <a:path w="21600" h="21600" extrusionOk="0">
                <a:moveTo>
                  <a:pt x="0" y="20507"/>
                </a:moveTo>
                <a:lnTo>
                  <a:pt x="0" y="21600"/>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3" name="Google Shape;2253;p13"/>
          <p:cNvSpPr/>
          <p:nvPr/>
        </p:nvSpPr>
        <p:spPr>
          <a:xfrm>
            <a:off x="-974" y="4477372"/>
            <a:ext cx="353700" cy="266814"/>
          </a:xfrm>
          <a:custGeom>
            <a:avLst/>
            <a:gdLst/>
            <a:ahLst/>
            <a:cxnLst/>
            <a:rect l="l" t="t" r="r" b="b"/>
            <a:pathLst>
              <a:path w="21600" h="21600" extrusionOk="0">
                <a:moveTo>
                  <a:pt x="0" y="19736"/>
                </a:moveTo>
                <a:lnTo>
                  <a:pt x="0"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4" name="Google Shape;2254;p13"/>
          <p:cNvSpPr/>
          <p:nvPr/>
        </p:nvSpPr>
        <p:spPr>
          <a:xfrm>
            <a:off x="-974" y="4571665"/>
            <a:ext cx="671760" cy="514890"/>
          </a:xfrm>
          <a:custGeom>
            <a:avLst/>
            <a:gdLst/>
            <a:ahLst/>
            <a:cxnLst/>
            <a:rect l="l" t="t" r="r" b="b"/>
            <a:pathLst>
              <a:path w="21600" h="21600" extrusionOk="0">
                <a:moveTo>
                  <a:pt x="0" y="21600"/>
                </a:moveTo>
                <a:lnTo>
                  <a:pt x="21600" y="0"/>
                </a:lnTo>
                <a:lnTo>
                  <a:pt x="0" y="19103"/>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5" name="Google Shape;2255;p13"/>
          <p:cNvSpPr/>
          <p:nvPr/>
        </p:nvSpPr>
        <p:spPr>
          <a:xfrm>
            <a:off x="-974" y="3900751"/>
            <a:ext cx="985068" cy="752166"/>
          </a:xfrm>
          <a:custGeom>
            <a:avLst/>
            <a:gdLst/>
            <a:ahLst/>
            <a:cxnLst/>
            <a:rect l="l" t="t" r="r" b="b"/>
            <a:pathLst>
              <a:path w="21600" h="21600" extrusionOk="0">
                <a:moveTo>
                  <a:pt x="0" y="21600"/>
                </a:moveTo>
                <a:lnTo>
                  <a:pt x="21600" y="0"/>
                </a:lnTo>
                <a:lnTo>
                  <a:pt x="0" y="19279"/>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6" name="Google Shape;2256;p13"/>
          <p:cNvSpPr/>
          <p:nvPr/>
        </p:nvSpPr>
        <p:spPr>
          <a:xfrm>
            <a:off x="575219" y="4990986"/>
            <a:ext cx="219456" cy="152550"/>
          </a:xfrm>
          <a:custGeom>
            <a:avLst/>
            <a:gdLst/>
            <a:ahLst/>
            <a:cxnLst/>
            <a:rect l="l" t="t" r="r" b="b"/>
            <a:pathLst>
              <a:path w="21600" h="21600" extrusionOk="0">
                <a:moveTo>
                  <a:pt x="21600" y="0"/>
                </a:moveTo>
                <a:lnTo>
                  <a:pt x="0" y="21600"/>
                </a:lnTo>
                <a:lnTo>
                  <a:pt x="1497" y="2160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7" name="Google Shape;2257;p13"/>
          <p:cNvSpPr/>
          <p:nvPr/>
        </p:nvSpPr>
        <p:spPr>
          <a:xfrm>
            <a:off x="321890" y="4780239"/>
            <a:ext cx="580554" cy="363258"/>
          </a:xfrm>
          <a:custGeom>
            <a:avLst/>
            <a:gdLst/>
            <a:ahLst/>
            <a:cxnLst/>
            <a:rect l="l" t="t" r="r" b="b"/>
            <a:pathLst>
              <a:path w="21600" h="21600" extrusionOk="0">
                <a:moveTo>
                  <a:pt x="0" y="21600"/>
                </a:moveTo>
                <a:lnTo>
                  <a:pt x="5222"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8" name="Google Shape;2258;p13"/>
          <p:cNvSpPr/>
          <p:nvPr/>
        </p:nvSpPr>
        <p:spPr>
          <a:xfrm>
            <a:off x="-974" y="4009383"/>
            <a:ext cx="1309662" cy="970326"/>
          </a:xfrm>
          <a:custGeom>
            <a:avLst/>
            <a:gdLst/>
            <a:ahLst/>
            <a:cxnLst/>
            <a:rect l="l" t="t" r="r" b="b"/>
            <a:pathLst>
              <a:path w="21600" h="21600" extrusionOk="0">
                <a:moveTo>
                  <a:pt x="0" y="21600"/>
                </a:moveTo>
                <a:lnTo>
                  <a:pt x="21600" y="0"/>
                </a:lnTo>
                <a:lnTo>
                  <a:pt x="0" y="20478"/>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59" name="Google Shape;2259;p13"/>
          <p:cNvSpPr/>
          <p:nvPr/>
        </p:nvSpPr>
        <p:spPr>
          <a:xfrm>
            <a:off x="277134" y="4628589"/>
            <a:ext cx="739584" cy="514890"/>
          </a:xfrm>
          <a:custGeom>
            <a:avLst/>
            <a:gdLst/>
            <a:ahLst/>
            <a:cxnLst/>
            <a:rect l="l" t="t" r="r" b="b"/>
            <a:pathLst>
              <a:path w="21600" h="21600" extrusionOk="0">
                <a:moveTo>
                  <a:pt x="0" y="21600"/>
                </a:moveTo>
                <a:lnTo>
                  <a:pt x="977" y="21600"/>
                </a:lnTo>
                <a:lnTo>
                  <a:pt x="21600" y="0"/>
                </a:lnTo>
                <a:close/>
              </a:path>
            </a:pathLst>
          </a:custGeom>
          <a:solidFill>
            <a:schemeClr val="dk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200" y="511500"/>
            <a:ext cx="5262600" cy="682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2800"/>
              <a:buFont typeface="Bebas Neue"/>
              <a:buNone/>
              <a:defRPr sz="2800" i="1">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46150" y="1418300"/>
            <a:ext cx="6746700" cy="2893500"/>
          </a:xfrm>
          <a:prstGeom prst="rect">
            <a:avLst/>
          </a:prstGeom>
          <a:noFill/>
          <a:ln>
            <a:noFill/>
          </a:ln>
        </p:spPr>
        <p:txBody>
          <a:bodyPr spcFirstLastPara="1" wrap="square" lIns="0" tIns="0" rIns="0" bIns="0" anchor="t" anchorCtr="0">
            <a:noAutofit/>
          </a:bodyPr>
          <a:lstStyle>
            <a:lvl1pPr marL="457200" lvl="0" indent="-381000" rtl="0">
              <a:lnSpc>
                <a:spcPct val="100000"/>
              </a:lnSpc>
              <a:spcBef>
                <a:spcPts val="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1pPr>
            <a:lvl2pPr marL="914400" lvl="1" indent="-330200" rtl="0">
              <a:lnSpc>
                <a:spcPct val="100000"/>
              </a:lnSpc>
              <a:spcBef>
                <a:spcPts val="1000"/>
              </a:spcBef>
              <a:spcAft>
                <a:spcPts val="0"/>
              </a:spcAft>
              <a:buClr>
                <a:schemeClr val="accent1"/>
              </a:buClr>
              <a:buSzPts val="16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2pPr>
            <a:lvl3pPr marL="1371600" lvl="2" indent="-381000" rtl="0">
              <a:lnSpc>
                <a:spcPct val="100000"/>
              </a:lnSpc>
              <a:spcBef>
                <a:spcPts val="1000"/>
              </a:spcBef>
              <a:spcAft>
                <a:spcPts val="0"/>
              </a:spcAft>
              <a:buClr>
                <a:schemeClr val="accent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3pPr>
            <a:lvl4pPr marL="1828800" lvl="3" indent="-381000" rtl="0">
              <a:lnSpc>
                <a:spcPct val="100000"/>
              </a:lnSpc>
              <a:spcBef>
                <a:spcPts val="10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4pPr>
            <a:lvl5pPr marL="2286000" lvl="4" indent="-381000" rtl="0">
              <a:lnSpc>
                <a:spcPct val="100000"/>
              </a:lnSpc>
              <a:spcBef>
                <a:spcPts val="10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5pPr>
            <a:lvl6pPr marL="2743200" lvl="5" indent="-381000" rtl="0">
              <a:lnSpc>
                <a:spcPct val="100000"/>
              </a:lnSpc>
              <a:spcBef>
                <a:spcPts val="10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6pPr>
            <a:lvl7pPr marL="3200400" lvl="6" indent="-381000" rtl="0">
              <a:lnSpc>
                <a:spcPct val="100000"/>
              </a:lnSpc>
              <a:spcBef>
                <a:spcPts val="10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7pPr>
            <a:lvl8pPr marL="3657600" lvl="7" indent="-381000" rtl="0">
              <a:lnSpc>
                <a:spcPct val="100000"/>
              </a:lnSpc>
              <a:spcBef>
                <a:spcPts val="10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8pPr>
            <a:lvl9pPr marL="4114800" lvl="8" indent="-381000" rtl="0">
              <a:lnSpc>
                <a:spcPct val="100000"/>
              </a:lnSpc>
              <a:spcBef>
                <a:spcPts val="1000"/>
              </a:spcBef>
              <a:spcAft>
                <a:spcPts val="100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600" i="1">
                <a:solidFill>
                  <a:schemeClr val="accent1"/>
                </a:solidFill>
                <a:latin typeface="Bebas Neue"/>
                <a:ea typeface="Bebas Neue"/>
                <a:cs typeface="Bebas Neue"/>
                <a:sym typeface="Bebas Neue"/>
              </a:defRPr>
            </a:lvl1pPr>
            <a:lvl2pPr lvl="1" algn="r" rtl="0">
              <a:buNone/>
              <a:defRPr sz="1600" i="1">
                <a:solidFill>
                  <a:schemeClr val="accent1"/>
                </a:solidFill>
                <a:latin typeface="Bebas Neue"/>
                <a:ea typeface="Bebas Neue"/>
                <a:cs typeface="Bebas Neue"/>
                <a:sym typeface="Bebas Neue"/>
              </a:defRPr>
            </a:lvl2pPr>
            <a:lvl3pPr lvl="2" algn="r" rtl="0">
              <a:buNone/>
              <a:defRPr sz="1600" i="1">
                <a:solidFill>
                  <a:schemeClr val="accent1"/>
                </a:solidFill>
                <a:latin typeface="Bebas Neue"/>
                <a:ea typeface="Bebas Neue"/>
                <a:cs typeface="Bebas Neue"/>
                <a:sym typeface="Bebas Neue"/>
              </a:defRPr>
            </a:lvl3pPr>
            <a:lvl4pPr lvl="3" algn="r" rtl="0">
              <a:buNone/>
              <a:defRPr sz="1600" i="1">
                <a:solidFill>
                  <a:schemeClr val="accent1"/>
                </a:solidFill>
                <a:latin typeface="Bebas Neue"/>
                <a:ea typeface="Bebas Neue"/>
                <a:cs typeface="Bebas Neue"/>
                <a:sym typeface="Bebas Neue"/>
              </a:defRPr>
            </a:lvl4pPr>
            <a:lvl5pPr lvl="4" algn="r" rtl="0">
              <a:buNone/>
              <a:defRPr sz="1600" i="1">
                <a:solidFill>
                  <a:schemeClr val="accent1"/>
                </a:solidFill>
                <a:latin typeface="Bebas Neue"/>
                <a:ea typeface="Bebas Neue"/>
                <a:cs typeface="Bebas Neue"/>
                <a:sym typeface="Bebas Neue"/>
              </a:defRPr>
            </a:lvl5pPr>
            <a:lvl6pPr lvl="5" algn="r" rtl="0">
              <a:buNone/>
              <a:defRPr sz="1600" i="1">
                <a:solidFill>
                  <a:schemeClr val="accent1"/>
                </a:solidFill>
                <a:latin typeface="Bebas Neue"/>
                <a:ea typeface="Bebas Neue"/>
                <a:cs typeface="Bebas Neue"/>
                <a:sym typeface="Bebas Neue"/>
              </a:defRPr>
            </a:lvl6pPr>
            <a:lvl7pPr lvl="6" algn="r" rtl="0">
              <a:buNone/>
              <a:defRPr sz="1600" i="1">
                <a:solidFill>
                  <a:schemeClr val="accent1"/>
                </a:solidFill>
                <a:latin typeface="Bebas Neue"/>
                <a:ea typeface="Bebas Neue"/>
                <a:cs typeface="Bebas Neue"/>
                <a:sym typeface="Bebas Neue"/>
              </a:defRPr>
            </a:lvl7pPr>
            <a:lvl8pPr lvl="7" algn="r" rtl="0">
              <a:buNone/>
              <a:defRPr sz="1600" i="1">
                <a:solidFill>
                  <a:schemeClr val="accent1"/>
                </a:solidFill>
                <a:latin typeface="Bebas Neue"/>
                <a:ea typeface="Bebas Neue"/>
                <a:cs typeface="Bebas Neue"/>
                <a:sym typeface="Bebas Neue"/>
              </a:defRPr>
            </a:lvl8pPr>
            <a:lvl9pPr lvl="8" algn="r" rtl="0">
              <a:buNone/>
              <a:defRPr sz="1600" i="1">
                <a:solidFill>
                  <a:schemeClr val="accen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58"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jpe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3" name="Google Shape;2264;p14"/>
          <p:cNvSpPr txBox="1">
            <a:spLocks/>
          </p:cNvSpPr>
          <p:nvPr/>
        </p:nvSpPr>
        <p:spPr>
          <a:xfrm>
            <a:off x="1902094" y="2919202"/>
            <a:ext cx="2588637" cy="195776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4800"/>
              <a:buFont typeface="Bebas Neue"/>
              <a:buNone/>
              <a:defRPr sz="4800" b="0" i="1" u="none" strike="noStrike" cap="none">
                <a:solidFill>
                  <a:schemeClr val="lt1"/>
                </a:solidFill>
                <a:latin typeface="Bebas Neue"/>
                <a:ea typeface="Bebas Neue"/>
                <a:cs typeface="Bebas Neue"/>
                <a:sym typeface="Bebas Neue"/>
              </a:defRPr>
            </a:lvl9pPr>
          </a:lstStyle>
          <a:p>
            <a:pPr algn="ctr"/>
            <a:r>
              <a:rPr lang="en-US" sz="1200" dirty="0">
                <a:latin typeface="Calibri" panose="020F0502020204030204" pitchFamily="34" charset="0"/>
                <a:cs typeface="Calibri" panose="020F0502020204030204" pitchFamily="34" charset="0"/>
              </a:rPr>
              <a:t>Adi </a:t>
            </a:r>
            <a:r>
              <a:rPr lang="en-US" sz="1200" dirty="0" err="1">
                <a:latin typeface="Calibri" panose="020F0502020204030204" pitchFamily="34" charset="0"/>
                <a:cs typeface="Calibri" panose="020F0502020204030204" pitchFamily="34" charset="0"/>
              </a:rPr>
              <a:t>Akavian</a:t>
            </a:r>
            <a:br>
              <a:rPr lang="en-US" sz="1200" dirty="0">
                <a:latin typeface="Calibri" panose="020F0502020204030204" pitchFamily="34" charset="0"/>
                <a:cs typeface="Calibri" panose="020F0502020204030204" pitchFamily="34" charset="0"/>
              </a:rPr>
            </a:br>
            <a:r>
              <a:rPr lang="en-US" sz="1200" dirty="0" err="1">
                <a:latin typeface="Calibri" panose="020F0502020204030204" pitchFamily="34" charset="0"/>
                <a:cs typeface="Calibri" panose="020F0502020204030204" pitchFamily="34" charset="0"/>
              </a:rPr>
              <a:t>Yoram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Granat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Raz Bussani</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Yuval Amsalem</a:t>
            </a:r>
            <a:br>
              <a:rPr lang="en-US" sz="1400" dirty="0">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pic>
        <p:nvPicPr>
          <p:cNvPr id="8" name="Picture 7" descr="Shape&#10;&#10;Description automatically generated">
            <a:extLst>
              <a:ext uri="{FF2B5EF4-FFF2-40B4-BE49-F238E27FC236}">
                <a16:creationId xmlns:a16="http://schemas.microsoft.com/office/drawing/2014/main" id="{8BC82DDE-2C2C-4755-A4F0-049F523C170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700926" y="1288103"/>
            <a:ext cx="2402336" cy="21975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Google Shape;2849;p48"/>
          <p:cNvSpPr txBox="1">
            <a:spLocks/>
          </p:cNvSpPr>
          <p:nvPr/>
        </p:nvSpPr>
        <p:spPr>
          <a:xfrm>
            <a:off x="4412346" y="511500"/>
            <a:ext cx="1288800" cy="682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9pPr>
          </a:lstStyle>
          <a:p>
            <a:r>
              <a:rPr lang="he-IL" dirty="0">
                <a:latin typeface="Calibri" panose="020F0502020204030204" pitchFamily="34" charset="0"/>
                <a:cs typeface="Calibri" panose="020F0502020204030204" pitchFamily="34" charset="0"/>
              </a:rPr>
              <a:t>שאילתות</a:t>
            </a:r>
          </a:p>
        </p:txBody>
      </p:sp>
      <p:pic>
        <p:nvPicPr>
          <p:cNvPr id="5" name="Picture 3" descr="Shape&#10;&#10;Description automatically generated">
            <a:extLst>
              <a:ext uri="{FF2B5EF4-FFF2-40B4-BE49-F238E27FC236}">
                <a16:creationId xmlns:a16="http://schemas.microsoft.com/office/drawing/2014/main" id="{B9DD598E-947E-4848-9C98-EF793B3EA7AE}"/>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56032" y="511500"/>
            <a:ext cx="746107" cy="682501"/>
          </a:xfrm>
          <a:prstGeom prst="rect">
            <a:avLst/>
          </a:prstGeom>
        </p:spPr>
      </p:pic>
      <p:sp>
        <p:nvSpPr>
          <p:cNvPr id="6" name="TextBox 5"/>
          <p:cNvSpPr txBox="1"/>
          <p:nvPr/>
        </p:nvSpPr>
        <p:spPr>
          <a:xfrm>
            <a:off x="1087582" y="1194000"/>
            <a:ext cx="7316802" cy="3293209"/>
          </a:xfrm>
          <a:prstGeom prst="rect">
            <a:avLst/>
          </a:prstGeom>
          <a:noFill/>
        </p:spPr>
        <p:txBody>
          <a:bodyPr wrap="square" rtlCol="1">
            <a:spAutoFit/>
          </a:bodyPr>
          <a:lstStyle/>
          <a:p>
            <a:pPr algn="r" rtl="1"/>
            <a:r>
              <a:rPr lang="he-IL" b="1" dirty="0">
                <a:solidFill>
                  <a:schemeClr val="tx1"/>
                </a:solidFill>
                <a:latin typeface="Calibri" panose="020F0502020204030204" pitchFamily="34" charset="0"/>
                <a:cs typeface="Calibri" panose="020F0502020204030204" pitchFamily="34" charset="0"/>
              </a:rPr>
              <a:t>אתלטים:</a:t>
            </a:r>
          </a:p>
          <a:p>
            <a:pPr algn="r" rtl="1"/>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r>
              <a:rPr lang="he-IL" sz="1200" dirty="0">
                <a:solidFill>
                  <a:schemeClr val="tx1"/>
                </a:solidFill>
                <a:latin typeface="Calibri" panose="020F0502020204030204" pitchFamily="34" charset="0"/>
                <a:cs typeface="Calibri" panose="020F0502020204030204" pitchFamily="34" charset="0"/>
              </a:rPr>
              <a:t>הצג ת"ז, שם, מקצוע ותאריך כניסה למקצוע של כל הרופאים המקצועיים שמבצעים טיפול קרדיולוגיה או פיזיותרפיה.</a:t>
            </a: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2) הצג ת"ז, שם, מס טלפון ותאריך כניסה למקצוע של כל הרופאים האישיים מקופת חולים 'מכבי' שבעלי ניסיון מ10 עד 15 שנה.</a:t>
            </a: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3) הצג ת"ז, שם, קופת חולים, מספר טלפון ומספר הפציינטים של כל הרופאים האישיים.</a:t>
            </a:r>
          </a:p>
          <a:p>
            <a:endParaRPr lang="he-IL" dirty="0"/>
          </a:p>
        </p:txBody>
      </p:sp>
      <p:pic>
        <p:nvPicPr>
          <p:cNvPr id="7" name="תמונה 6"/>
          <p:cNvPicPr>
            <a:picLocks noChangeAspect="1"/>
          </p:cNvPicPr>
          <p:nvPr/>
        </p:nvPicPr>
        <p:blipFill>
          <a:blip r:embed="rId3"/>
          <a:stretch>
            <a:fillRect/>
          </a:stretch>
        </p:blipFill>
        <p:spPr>
          <a:xfrm>
            <a:off x="508497" y="1898448"/>
            <a:ext cx="2443161" cy="805925"/>
          </a:xfrm>
          <a:prstGeom prst="rect">
            <a:avLst/>
          </a:prstGeom>
        </p:spPr>
      </p:pic>
      <p:pic>
        <p:nvPicPr>
          <p:cNvPr id="8" name="תמונה 7"/>
          <p:cNvPicPr>
            <a:picLocks noChangeAspect="1"/>
          </p:cNvPicPr>
          <p:nvPr/>
        </p:nvPicPr>
        <p:blipFill>
          <a:blip r:embed="rId4"/>
          <a:stretch>
            <a:fillRect/>
          </a:stretch>
        </p:blipFill>
        <p:spPr>
          <a:xfrm>
            <a:off x="534028" y="4214746"/>
            <a:ext cx="4415765" cy="832324"/>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497" y="3016380"/>
            <a:ext cx="3029445" cy="933120"/>
          </a:xfrm>
          <a:prstGeom prst="rect">
            <a:avLst/>
          </a:prstGeom>
        </p:spPr>
      </p:pic>
      <p:pic>
        <p:nvPicPr>
          <p:cNvPr id="11" name="Picture 10">
            <a:extLst>
              <a:ext uri="{FF2B5EF4-FFF2-40B4-BE49-F238E27FC236}">
                <a16:creationId xmlns:a16="http://schemas.microsoft.com/office/drawing/2014/main" id="{45C5F53F-F77C-421C-B107-6849BF34CD62}"/>
              </a:ext>
            </a:extLst>
          </p:cNvPr>
          <p:cNvPicPr>
            <a:picLocks noChangeAspect="1"/>
          </p:cNvPicPr>
          <p:nvPr/>
        </p:nvPicPr>
        <p:blipFill>
          <a:blip r:embed="rId6"/>
          <a:stretch>
            <a:fillRect/>
          </a:stretch>
        </p:blipFill>
        <p:spPr>
          <a:xfrm>
            <a:off x="4846906" y="1945489"/>
            <a:ext cx="3520745" cy="693480"/>
          </a:xfrm>
          <a:prstGeom prst="rect">
            <a:avLst/>
          </a:prstGeom>
        </p:spPr>
      </p:pic>
      <p:pic>
        <p:nvPicPr>
          <p:cNvPr id="15" name="Picture 14">
            <a:extLst>
              <a:ext uri="{FF2B5EF4-FFF2-40B4-BE49-F238E27FC236}">
                <a16:creationId xmlns:a16="http://schemas.microsoft.com/office/drawing/2014/main" id="{C25FC08D-5FEE-4C69-AF15-2A343A98EC23}"/>
              </a:ext>
            </a:extLst>
          </p:cNvPr>
          <p:cNvPicPr>
            <a:picLocks noChangeAspect="1"/>
          </p:cNvPicPr>
          <p:nvPr/>
        </p:nvPicPr>
        <p:blipFill>
          <a:blip r:embed="rId7"/>
          <a:stretch>
            <a:fillRect/>
          </a:stretch>
        </p:blipFill>
        <p:spPr>
          <a:xfrm>
            <a:off x="4520344" y="3300044"/>
            <a:ext cx="4115157" cy="365792"/>
          </a:xfrm>
          <a:prstGeom prst="rect">
            <a:avLst/>
          </a:prstGeom>
        </p:spPr>
      </p:pic>
      <p:pic>
        <p:nvPicPr>
          <p:cNvPr id="17" name="Picture 16">
            <a:extLst>
              <a:ext uri="{FF2B5EF4-FFF2-40B4-BE49-F238E27FC236}">
                <a16:creationId xmlns:a16="http://schemas.microsoft.com/office/drawing/2014/main" id="{CD772DBC-8BD0-4DE2-B5C6-AA064DF9E1CB}"/>
              </a:ext>
            </a:extLst>
          </p:cNvPr>
          <p:cNvPicPr>
            <a:picLocks noChangeAspect="1"/>
          </p:cNvPicPr>
          <p:nvPr/>
        </p:nvPicPr>
        <p:blipFill>
          <a:blip r:embed="rId8"/>
          <a:stretch>
            <a:fillRect/>
          </a:stretch>
        </p:blipFill>
        <p:spPr>
          <a:xfrm>
            <a:off x="4949793" y="4224957"/>
            <a:ext cx="3314972" cy="726053"/>
          </a:xfrm>
          <a:prstGeom prst="rect">
            <a:avLst/>
          </a:prstGeom>
        </p:spPr>
      </p:pic>
    </p:spTree>
    <p:extLst>
      <p:ext uri="{BB962C8B-B14F-4D97-AF65-F5344CB8AC3E}">
        <p14:creationId xmlns:p14="http://schemas.microsoft.com/office/powerpoint/2010/main" val="374917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Google Shape;2849;p48"/>
          <p:cNvSpPr txBox="1">
            <a:spLocks/>
          </p:cNvSpPr>
          <p:nvPr/>
        </p:nvSpPr>
        <p:spPr>
          <a:xfrm>
            <a:off x="4412346" y="511500"/>
            <a:ext cx="1288800" cy="682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9pPr>
          </a:lstStyle>
          <a:p>
            <a:r>
              <a:rPr lang="he-IL" dirty="0">
                <a:latin typeface="Calibri" panose="020F0502020204030204" pitchFamily="34" charset="0"/>
                <a:cs typeface="Calibri" panose="020F0502020204030204" pitchFamily="34" charset="0"/>
              </a:rPr>
              <a:t>שאילתות</a:t>
            </a:r>
          </a:p>
        </p:txBody>
      </p:sp>
      <p:pic>
        <p:nvPicPr>
          <p:cNvPr id="5" name="Picture 3" descr="Shape&#10;&#10;Description automatically generated">
            <a:extLst>
              <a:ext uri="{FF2B5EF4-FFF2-40B4-BE49-F238E27FC236}">
                <a16:creationId xmlns:a16="http://schemas.microsoft.com/office/drawing/2014/main" id="{B9DD598E-947E-4848-9C98-EF793B3EA7AE}"/>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56032" y="511500"/>
            <a:ext cx="746107" cy="682501"/>
          </a:xfrm>
          <a:prstGeom prst="rect">
            <a:avLst/>
          </a:prstGeom>
        </p:spPr>
      </p:pic>
      <p:sp>
        <p:nvSpPr>
          <p:cNvPr id="6" name="TextBox 5"/>
          <p:cNvSpPr txBox="1"/>
          <p:nvPr/>
        </p:nvSpPr>
        <p:spPr>
          <a:xfrm>
            <a:off x="2473036" y="1097322"/>
            <a:ext cx="6205698" cy="3416320"/>
          </a:xfrm>
          <a:prstGeom prst="rect">
            <a:avLst/>
          </a:prstGeom>
          <a:noFill/>
        </p:spPr>
        <p:txBody>
          <a:bodyPr wrap="square" rtlCol="1">
            <a:spAutoFit/>
          </a:bodyPr>
          <a:lstStyle/>
          <a:p>
            <a:pPr algn="r" rtl="1"/>
            <a:r>
              <a:rPr lang="he-IL" b="1" dirty="0">
                <a:solidFill>
                  <a:schemeClr val="tx1"/>
                </a:solidFill>
                <a:latin typeface="Calibri" panose="020F0502020204030204" pitchFamily="34" charset="0"/>
                <a:cs typeface="Calibri" panose="020F0502020204030204" pitchFamily="34" charset="0"/>
              </a:rPr>
              <a:t>רופאים אישיים:</a:t>
            </a:r>
          </a:p>
          <a:p>
            <a:pPr algn="r" rtl="1"/>
            <a:endParaRPr lang="he-IL" sz="800" b="1"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r>
              <a:rPr lang="he-IL" sz="1200" dirty="0">
                <a:solidFill>
                  <a:schemeClr val="tx1"/>
                </a:solidFill>
                <a:latin typeface="Calibri" panose="020F0502020204030204" pitchFamily="34" charset="0"/>
                <a:cs typeface="Calibri" panose="020F0502020204030204" pitchFamily="34" charset="0"/>
              </a:rPr>
              <a:t>הצג מספר </a:t>
            </a:r>
            <a:r>
              <a:rPr lang="he-IL" sz="1200" dirty="0" err="1">
                <a:solidFill>
                  <a:schemeClr val="tx1"/>
                </a:solidFill>
                <a:latin typeface="Calibri" panose="020F0502020204030204" pitchFamily="34" charset="0"/>
                <a:cs typeface="Calibri" panose="020F0502020204030204" pitchFamily="34" charset="0"/>
              </a:rPr>
              <a:t>סשן</a:t>
            </a:r>
            <a:r>
              <a:rPr lang="he-IL" sz="1200" dirty="0">
                <a:solidFill>
                  <a:schemeClr val="tx1"/>
                </a:solidFill>
                <a:latin typeface="Calibri" panose="020F0502020204030204" pitchFamily="34" charset="0"/>
                <a:cs typeface="Calibri" panose="020F0502020204030204" pitchFamily="34" charset="0"/>
              </a:rPr>
              <a:t>, ת"ז ושם אתלט, ת"ז ושם אחות וכל המדדים אם אחד או יותר מהמדדים לא יצא/ו </a:t>
            </a:r>
            <a:r>
              <a:rPr lang="he-IL" sz="1200" dirty="0" err="1">
                <a:solidFill>
                  <a:schemeClr val="tx1"/>
                </a:solidFill>
                <a:latin typeface="Calibri" panose="020F0502020204030204" pitchFamily="34" charset="0"/>
                <a:cs typeface="Calibri" panose="020F0502020204030204" pitchFamily="34" charset="0"/>
              </a:rPr>
              <a:t>תקינ</a:t>
            </a:r>
            <a:r>
              <a:rPr lang="he-IL" sz="1200" dirty="0">
                <a:solidFill>
                  <a:schemeClr val="tx1"/>
                </a:solidFill>
                <a:latin typeface="Calibri" panose="020F0502020204030204" pitchFamily="34" charset="0"/>
                <a:cs typeface="Calibri" panose="020F0502020204030204" pitchFamily="34" charset="0"/>
              </a:rPr>
              <a:t>/ים.</a:t>
            </a: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2) הצג ת"ז ושם אחות, מספר </a:t>
            </a:r>
            <a:r>
              <a:rPr lang="he-IL" sz="1200" dirty="0" err="1">
                <a:solidFill>
                  <a:schemeClr val="tx1"/>
                </a:solidFill>
                <a:latin typeface="Calibri" panose="020F0502020204030204" pitchFamily="34" charset="0"/>
                <a:cs typeface="Calibri" panose="020F0502020204030204" pitchFamily="34" charset="0"/>
              </a:rPr>
              <a:t>סשן</a:t>
            </a:r>
            <a:r>
              <a:rPr lang="he-IL" sz="1200" dirty="0">
                <a:solidFill>
                  <a:schemeClr val="tx1"/>
                </a:solidFill>
                <a:latin typeface="Calibri" panose="020F0502020204030204" pitchFamily="34" charset="0"/>
                <a:cs typeface="Calibri" panose="020F0502020204030204" pitchFamily="34" charset="0"/>
              </a:rPr>
              <a:t> </a:t>
            </a:r>
            <a:r>
              <a:rPr lang="he-IL" sz="1200" dirty="0" err="1">
                <a:solidFill>
                  <a:schemeClr val="tx1"/>
                </a:solidFill>
                <a:latin typeface="Calibri" panose="020F0502020204030204" pitchFamily="34" charset="0"/>
                <a:cs typeface="Calibri" panose="020F0502020204030204" pitchFamily="34" charset="0"/>
              </a:rPr>
              <a:t>ות.ז</a:t>
            </a:r>
            <a:r>
              <a:rPr lang="he-IL" sz="1200" dirty="0">
                <a:solidFill>
                  <a:schemeClr val="tx1"/>
                </a:solidFill>
                <a:latin typeface="Calibri" panose="020F0502020204030204" pitchFamily="34" charset="0"/>
                <a:cs typeface="Calibri" panose="020F0502020204030204" pitchFamily="34" charset="0"/>
              </a:rPr>
              <a:t> אתלט של כל הבדיקות שקרו בתאריך 15/12/21.</a:t>
            </a: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3) הצג שם טיפול ומספר הרופאים היכולים לבצע אותו.</a:t>
            </a:r>
          </a:p>
          <a:p>
            <a:endParaRPr lang="he-IL" dirty="0"/>
          </a:p>
        </p:txBody>
      </p:sp>
      <p:pic>
        <p:nvPicPr>
          <p:cNvPr id="8" name="תמונה 7"/>
          <p:cNvPicPr>
            <a:picLocks noChangeAspect="1"/>
          </p:cNvPicPr>
          <p:nvPr/>
        </p:nvPicPr>
        <p:blipFill>
          <a:blip r:embed="rId3"/>
          <a:stretch>
            <a:fillRect/>
          </a:stretch>
        </p:blipFill>
        <p:spPr>
          <a:xfrm>
            <a:off x="765779" y="3557083"/>
            <a:ext cx="2687231" cy="643945"/>
          </a:xfrm>
          <a:prstGeom prst="rect">
            <a:avLst/>
          </a:prstGeom>
        </p:spPr>
      </p:pic>
      <p:pic>
        <p:nvPicPr>
          <p:cNvPr id="10" name="Picture 9">
            <a:extLst>
              <a:ext uri="{FF2B5EF4-FFF2-40B4-BE49-F238E27FC236}">
                <a16:creationId xmlns:a16="http://schemas.microsoft.com/office/drawing/2014/main" id="{21DAB795-879B-41C4-947D-AF43EA8F58B5}"/>
              </a:ext>
            </a:extLst>
          </p:cNvPr>
          <p:cNvPicPr>
            <a:picLocks noChangeAspect="1"/>
          </p:cNvPicPr>
          <p:nvPr/>
        </p:nvPicPr>
        <p:blipFill>
          <a:blip r:embed="rId4"/>
          <a:stretch>
            <a:fillRect/>
          </a:stretch>
        </p:blipFill>
        <p:spPr>
          <a:xfrm>
            <a:off x="3390397" y="2183957"/>
            <a:ext cx="5259243" cy="721025"/>
          </a:xfrm>
          <a:prstGeom prst="rect">
            <a:avLst/>
          </a:prstGeom>
        </p:spPr>
      </p:pic>
      <p:pic>
        <p:nvPicPr>
          <p:cNvPr id="12" name="Picture 11">
            <a:extLst>
              <a:ext uri="{FF2B5EF4-FFF2-40B4-BE49-F238E27FC236}">
                <a16:creationId xmlns:a16="http://schemas.microsoft.com/office/drawing/2014/main" id="{275DEE79-4BC8-4675-A4A2-58DF356226DA}"/>
              </a:ext>
            </a:extLst>
          </p:cNvPr>
          <p:cNvPicPr>
            <a:picLocks noChangeAspect="1"/>
          </p:cNvPicPr>
          <p:nvPr/>
        </p:nvPicPr>
        <p:blipFill>
          <a:blip r:embed="rId5"/>
          <a:stretch>
            <a:fillRect/>
          </a:stretch>
        </p:blipFill>
        <p:spPr>
          <a:xfrm>
            <a:off x="4450162" y="3582458"/>
            <a:ext cx="3139712" cy="358171"/>
          </a:xfrm>
          <a:prstGeom prst="rect">
            <a:avLst/>
          </a:prstGeom>
        </p:spPr>
      </p:pic>
      <p:pic>
        <p:nvPicPr>
          <p:cNvPr id="11" name="Picture 10">
            <a:extLst>
              <a:ext uri="{FF2B5EF4-FFF2-40B4-BE49-F238E27FC236}">
                <a16:creationId xmlns:a16="http://schemas.microsoft.com/office/drawing/2014/main" id="{8AB72197-A82D-4877-A0D1-AFFA2E6168B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65779" y="1701051"/>
            <a:ext cx="3655788" cy="1563121"/>
          </a:xfrm>
          <a:prstGeom prst="rect">
            <a:avLst/>
          </a:prstGeom>
        </p:spPr>
      </p:pic>
      <p:pic>
        <p:nvPicPr>
          <p:cNvPr id="15" name="Picture 14">
            <a:extLst>
              <a:ext uri="{FF2B5EF4-FFF2-40B4-BE49-F238E27FC236}">
                <a16:creationId xmlns:a16="http://schemas.microsoft.com/office/drawing/2014/main" id="{5E6E3391-1E64-4B6A-86C7-DEA867C03F1B}"/>
              </a:ext>
            </a:extLst>
          </p:cNvPr>
          <p:cNvPicPr>
            <a:picLocks noChangeAspect="1"/>
          </p:cNvPicPr>
          <p:nvPr/>
        </p:nvPicPr>
        <p:blipFill>
          <a:blip r:embed="rId7"/>
          <a:stretch>
            <a:fillRect/>
          </a:stretch>
        </p:blipFill>
        <p:spPr>
          <a:xfrm>
            <a:off x="765779" y="4304048"/>
            <a:ext cx="4168501" cy="739204"/>
          </a:xfrm>
          <a:prstGeom prst="rect">
            <a:avLst/>
          </a:prstGeom>
        </p:spPr>
      </p:pic>
      <p:pic>
        <p:nvPicPr>
          <p:cNvPr id="17" name="Picture 16">
            <a:extLst>
              <a:ext uri="{FF2B5EF4-FFF2-40B4-BE49-F238E27FC236}">
                <a16:creationId xmlns:a16="http://schemas.microsoft.com/office/drawing/2014/main" id="{FFB911E7-54B0-4FF1-ADB5-0D71A6313911}"/>
              </a:ext>
            </a:extLst>
          </p:cNvPr>
          <p:cNvPicPr>
            <a:picLocks noChangeAspect="1"/>
          </p:cNvPicPr>
          <p:nvPr/>
        </p:nvPicPr>
        <p:blipFill>
          <a:blip r:embed="rId8"/>
          <a:stretch>
            <a:fillRect/>
          </a:stretch>
        </p:blipFill>
        <p:spPr>
          <a:xfrm>
            <a:off x="5116969" y="4271365"/>
            <a:ext cx="1806097" cy="693480"/>
          </a:xfrm>
          <a:prstGeom prst="rect">
            <a:avLst/>
          </a:prstGeom>
        </p:spPr>
      </p:pic>
    </p:spTree>
    <p:extLst>
      <p:ext uri="{BB962C8B-B14F-4D97-AF65-F5344CB8AC3E}">
        <p14:creationId xmlns:p14="http://schemas.microsoft.com/office/powerpoint/2010/main" val="348683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Google Shape;2849;p48"/>
          <p:cNvSpPr txBox="1">
            <a:spLocks/>
          </p:cNvSpPr>
          <p:nvPr/>
        </p:nvSpPr>
        <p:spPr>
          <a:xfrm>
            <a:off x="4412346" y="511500"/>
            <a:ext cx="1288800" cy="682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9pPr>
          </a:lstStyle>
          <a:p>
            <a:r>
              <a:rPr lang="he-IL" dirty="0">
                <a:latin typeface="Calibri" panose="020F0502020204030204" pitchFamily="34" charset="0"/>
                <a:cs typeface="Calibri" panose="020F0502020204030204" pitchFamily="34" charset="0"/>
              </a:rPr>
              <a:t>שאילתות</a:t>
            </a:r>
          </a:p>
        </p:txBody>
      </p:sp>
      <p:pic>
        <p:nvPicPr>
          <p:cNvPr id="5" name="Picture 3" descr="Shape&#10;&#10;Description automatically generated">
            <a:extLst>
              <a:ext uri="{FF2B5EF4-FFF2-40B4-BE49-F238E27FC236}">
                <a16:creationId xmlns:a16="http://schemas.microsoft.com/office/drawing/2014/main" id="{B9DD598E-947E-4848-9C98-EF793B3EA7AE}"/>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56032" y="511500"/>
            <a:ext cx="746107" cy="682501"/>
          </a:xfrm>
          <a:prstGeom prst="rect">
            <a:avLst/>
          </a:prstGeom>
        </p:spPr>
      </p:pic>
      <p:sp>
        <p:nvSpPr>
          <p:cNvPr id="6" name="מלבן 5"/>
          <p:cNvSpPr/>
          <p:nvPr/>
        </p:nvSpPr>
        <p:spPr>
          <a:xfrm>
            <a:off x="190917" y="1194000"/>
            <a:ext cx="8213468" cy="3385542"/>
          </a:xfrm>
          <a:prstGeom prst="rect">
            <a:avLst/>
          </a:prstGeom>
        </p:spPr>
        <p:txBody>
          <a:bodyPr wrap="square">
            <a:spAutoFit/>
          </a:bodyPr>
          <a:lstStyle/>
          <a:p>
            <a:pPr algn="r" rtl="1"/>
            <a:r>
              <a:rPr lang="he-IL" b="1" dirty="0">
                <a:solidFill>
                  <a:schemeClr val="tx1"/>
                </a:solidFill>
                <a:latin typeface="Calibri" panose="020F0502020204030204" pitchFamily="34" charset="0"/>
                <a:cs typeface="Calibri" panose="020F0502020204030204" pitchFamily="34" charset="0"/>
              </a:rPr>
              <a:t>הכנסת מדדים על ידי אחות:</a:t>
            </a:r>
          </a:p>
          <a:p>
            <a:pPr algn="r" rtl="1"/>
            <a:endParaRPr lang="he-IL" sz="800" b="1"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שני </a:t>
            </a:r>
            <a:r>
              <a:rPr lang="he-IL" sz="1200" dirty="0" err="1">
                <a:solidFill>
                  <a:schemeClr val="tx1"/>
                </a:solidFill>
                <a:latin typeface="Calibri" panose="020F0502020204030204" pitchFamily="34" charset="0"/>
                <a:cs typeface="Calibri" panose="020F0502020204030204" pitchFamily="34" charset="0"/>
              </a:rPr>
              <a:t>סשנים</a:t>
            </a:r>
            <a:r>
              <a:rPr lang="he-IL" sz="1200" dirty="0">
                <a:solidFill>
                  <a:schemeClr val="tx1"/>
                </a:solidFill>
                <a:latin typeface="Calibri" panose="020F0502020204030204" pitchFamily="34" charset="0"/>
                <a:cs typeface="Calibri" panose="020F0502020204030204" pitchFamily="34" charset="0"/>
              </a:rPr>
              <a:t> של לקיחת  מדדים שבוצעו בתאריך 24/12/21 על ידי אחות ת.ז 342341037: 1) על אתלט 351922184 , 2) על אתלט 359830893.</a:t>
            </a:r>
            <a:br>
              <a:rPr lang="en-US" sz="1200" dirty="0">
                <a:solidFill>
                  <a:schemeClr val="tx1"/>
                </a:solidFill>
                <a:latin typeface="Calibri" panose="020F0502020204030204" pitchFamily="34" charset="0"/>
                <a:cs typeface="Calibri" panose="020F0502020204030204" pitchFamily="34" charset="0"/>
              </a:rPr>
            </a:br>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dirty="0">
              <a:solidFill>
                <a:schemeClr val="tx1"/>
              </a:solidFill>
              <a:latin typeface="Calibri" panose="020F0502020204030204" pitchFamily="34" charset="0"/>
              <a:cs typeface="Calibri" panose="020F0502020204030204" pitchFamily="34" charset="0"/>
            </a:endParaRPr>
          </a:p>
          <a:p>
            <a:pPr algn="r" rtl="1"/>
            <a:endParaRPr lang="he-IL" dirty="0">
              <a:solidFill>
                <a:schemeClr val="tx1"/>
              </a:solidFill>
              <a:latin typeface="Calibri" panose="020F0502020204030204" pitchFamily="34" charset="0"/>
              <a:cs typeface="Calibri" panose="020F0502020204030204" pitchFamily="34" charset="0"/>
            </a:endParaRPr>
          </a:p>
          <a:p>
            <a:pPr algn="r" rtl="1"/>
            <a:r>
              <a:rPr lang="he-IL" b="1" dirty="0">
                <a:solidFill>
                  <a:schemeClr val="tx1"/>
                </a:solidFill>
                <a:latin typeface="Calibri" panose="020F0502020204030204" pitchFamily="34" charset="0"/>
                <a:cs typeface="Calibri" panose="020F0502020204030204" pitchFamily="34" charset="0"/>
              </a:rPr>
              <a:t>תהליך החלפת מאמן:</a:t>
            </a:r>
          </a:p>
          <a:p>
            <a:pPr algn="r" rtl="1"/>
            <a:endParaRPr lang="he-IL" sz="600" b="1"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1) תכניס פרטי מאמן:  </a:t>
            </a:r>
            <a:r>
              <a:rPr lang="en-US" sz="1200" dirty="0">
                <a:solidFill>
                  <a:schemeClr val="tx1"/>
                </a:solidFill>
                <a:latin typeface="Calibri" panose="020F0502020204030204" pitchFamily="34" charset="0"/>
                <a:cs typeface="Calibri" panose="020F0502020204030204" pitchFamily="34" charset="0"/>
              </a:rPr>
              <a:t>,Matan </a:t>
            </a:r>
            <a:r>
              <a:rPr lang="en-US" sz="1200" dirty="0" err="1">
                <a:solidFill>
                  <a:schemeClr val="tx1"/>
                </a:solidFill>
                <a:latin typeface="Calibri" panose="020F0502020204030204" pitchFamily="34" charset="0"/>
                <a:cs typeface="Calibri" panose="020F0502020204030204" pitchFamily="34" charset="0"/>
              </a:rPr>
              <a:t>Natan</a:t>
            </a:r>
            <a:r>
              <a:rPr lang="en-US" sz="1200" dirty="0">
                <a:solidFill>
                  <a:schemeClr val="tx1"/>
                </a:solidFill>
                <a:latin typeface="Calibri" panose="020F0502020204030204" pitchFamily="34" charset="0"/>
                <a:cs typeface="Calibri" panose="020F0502020204030204" pitchFamily="34" charset="0"/>
              </a:rPr>
              <a:t> the 2</a:t>
            </a:r>
            <a:r>
              <a:rPr lang="en-US" sz="1200" baseline="30000" dirty="0">
                <a:solidFill>
                  <a:schemeClr val="tx1"/>
                </a:solidFill>
                <a:latin typeface="Calibri" panose="020F0502020204030204" pitchFamily="34" charset="0"/>
                <a:cs typeface="Calibri" panose="020F0502020204030204" pitchFamily="34" charset="0"/>
              </a:rPr>
              <a:t>nd</a:t>
            </a:r>
            <a:r>
              <a:rPr lang="en-US" sz="1200" dirty="0">
                <a:solidFill>
                  <a:schemeClr val="tx1"/>
                </a:solidFill>
                <a:latin typeface="Calibri" panose="020F0502020204030204" pitchFamily="34" charset="0"/>
                <a:cs typeface="Calibri" panose="020F0502020204030204" pitchFamily="34" charset="0"/>
              </a:rPr>
              <a:t>,2021-12-12,basketball</a:t>
            </a:r>
            <a:r>
              <a:rPr lang="he-IL" sz="1200" dirty="0">
                <a:solidFill>
                  <a:schemeClr val="tx1"/>
                </a:solidFill>
                <a:latin typeface="Calibri" panose="020F0502020204030204" pitchFamily="34" charset="0"/>
                <a:cs typeface="Calibri" panose="020F0502020204030204" pitchFamily="34" charset="0"/>
              </a:rPr>
              <a:t>391694969 לטבלת מאמן.</a:t>
            </a: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2) תעדכן בטבלת אתלטים שכל מי שהיה מתאמן אצל 391694964 מתאמן אצל 391694969.</a:t>
            </a: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3) תמחק את מאמן בעל ת.ז 391694964.</a:t>
            </a:r>
          </a:p>
        </p:txBody>
      </p:sp>
      <p:cxnSp>
        <p:nvCxnSpPr>
          <p:cNvPr id="9" name="מחבר ישר 8"/>
          <p:cNvCxnSpPr/>
          <p:nvPr/>
        </p:nvCxnSpPr>
        <p:spPr>
          <a:xfrm>
            <a:off x="4260272" y="1885516"/>
            <a:ext cx="0" cy="622156"/>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5C05DC0-2402-41E6-AC97-3BC336F98D16}"/>
              </a:ext>
            </a:extLst>
          </p:cNvPr>
          <p:cNvPicPr>
            <a:picLocks noChangeAspect="1"/>
          </p:cNvPicPr>
          <p:nvPr/>
        </p:nvPicPr>
        <p:blipFill rotWithShape="1">
          <a:blip r:embed="rId3"/>
          <a:srcRect r="5443" b="79837"/>
          <a:stretch/>
        </p:blipFill>
        <p:spPr>
          <a:xfrm>
            <a:off x="19736" y="1885515"/>
            <a:ext cx="4260272" cy="588745"/>
          </a:xfrm>
          <a:prstGeom prst="rect">
            <a:avLst/>
          </a:prstGeom>
        </p:spPr>
      </p:pic>
      <p:pic>
        <p:nvPicPr>
          <p:cNvPr id="15" name="Picture 14">
            <a:extLst>
              <a:ext uri="{FF2B5EF4-FFF2-40B4-BE49-F238E27FC236}">
                <a16:creationId xmlns:a16="http://schemas.microsoft.com/office/drawing/2014/main" id="{40F96EB2-0D09-45EE-877B-4BC3D32B53C1}"/>
              </a:ext>
            </a:extLst>
          </p:cNvPr>
          <p:cNvPicPr>
            <a:picLocks noChangeAspect="1"/>
          </p:cNvPicPr>
          <p:nvPr/>
        </p:nvPicPr>
        <p:blipFill rotWithShape="1">
          <a:blip r:embed="rId3"/>
          <a:srcRect t="24455" r="815" b="55995"/>
          <a:stretch/>
        </p:blipFill>
        <p:spPr>
          <a:xfrm>
            <a:off x="4300321" y="1876500"/>
            <a:ext cx="4823943" cy="596177"/>
          </a:xfrm>
          <a:prstGeom prst="rect">
            <a:avLst/>
          </a:prstGeom>
        </p:spPr>
      </p:pic>
      <p:pic>
        <p:nvPicPr>
          <p:cNvPr id="17" name="Picture 16">
            <a:extLst>
              <a:ext uri="{FF2B5EF4-FFF2-40B4-BE49-F238E27FC236}">
                <a16:creationId xmlns:a16="http://schemas.microsoft.com/office/drawing/2014/main" id="{FEE402BD-1C41-4F62-AA03-D9383817CCD2}"/>
              </a:ext>
            </a:extLst>
          </p:cNvPr>
          <p:cNvPicPr>
            <a:picLocks noChangeAspect="1"/>
          </p:cNvPicPr>
          <p:nvPr/>
        </p:nvPicPr>
        <p:blipFill rotWithShape="1">
          <a:blip r:embed="rId3">
            <a:clrChange>
              <a:clrFrom>
                <a:srgbClr val="FFFFFF"/>
              </a:clrFrom>
              <a:clrTo>
                <a:srgbClr val="FFFFFF">
                  <a:alpha val="0"/>
                </a:srgbClr>
              </a:clrTo>
            </a:clrChange>
          </a:blip>
          <a:srcRect l="997" t="48432" r="41116" b="35496"/>
          <a:stretch/>
        </p:blipFill>
        <p:spPr>
          <a:xfrm>
            <a:off x="739615" y="2970448"/>
            <a:ext cx="4742270" cy="656521"/>
          </a:xfrm>
          <a:prstGeom prst="rect">
            <a:avLst/>
          </a:prstGeom>
        </p:spPr>
      </p:pic>
      <p:pic>
        <p:nvPicPr>
          <p:cNvPr id="19" name="Picture 18">
            <a:extLst>
              <a:ext uri="{FF2B5EF4-FFF2-40B4-BE49-F238E27FC236}">
                <a16:creationId xmlns:a16="http://schemas.microsoft.com/office/drawing/2014/main" id="{709375CD-6709-44DA-94E4-29D3F7BBA92B}"/>
              </a:ext>
            </a:extLst>
          </p:cNvPr>
          <p:cNvPicPr>
            <a:picLocks noChangeAspect="1"/>
          </p:cNvPicPr>
          <p:nvPr/>
        </p:nvPicPr>
        <p:blipFill rotWithShape="1">
          <a:blip r:embed="rId3"/>
          <a:srcRect l="1198" t="67668" r="74774" b="16259"/>
          <a:stretch/>
        </p:blipFill>
        <p:spPr>
          <a:xfrm>
            <a:off x="739615" y="3732253"/>
            <a:ext cx="1968460" cy="656521"/>
          </a:xfrm>
          <a:prstGeom prst="rect">
            <a:avLst/>
          </a:prstGeom>
        </p:spPr>
      </p:pic>
      <p:pic>
        <p:nvPicPr>
          <p:cNvPr id="21" name="Picture 20">
            <a:extLst>
              <a:ext uri="{FF2B5EF4-FFF2-40B4-BE49-F238E27FC236}">
                <a16:creationId xmlns:a16="http://schemas.microsoft.com/office/drawing/2014/main" id="{76A8CA9D-74F0-480F-839A-15D9E952FAD1}"/>
              </a:ext>
            </a:extLst>
          </p:cNvPr>
          <p:cNvPicPr>
            <a:picLocks noChangeAspect="1"/>
          </p:cNvPicPr>
          <p:nvPr/>
        </p:nvPicPr>
        <p:blipFill rotWithShape="1">
          <a:blip r:embed="rId3"/>
          <a:srcRect l="1450" t="87503" r="76407" b="846"/>
          <a:stretch/>
        </p:blipFill>
        <p:spPr>
          <a:xfrm>
            <a:off x="739615" y="4570543"/>
            <a:ext cx="1813932" cy="475891"/>
          </a:xfrm>
          <a:prstGeom prst="rect">
            <a:avLst/>
          </a:prstGeom>
        </p:spPr>
      </p:pic>
    </p:spTree>
    <p:extLst>
      <p:ext uri="{BB962C8B-B14F-4D97-AF65-F5344CB8AC3E}">
        <p14:creationId xmlns:p14="http://schemas.microsoft.com/office/powerpoint/2010/main" val="268272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pic>
        <p:nvPicPr>
          <p:cNvPr id="2278" name="Google Shape;2278;p16"/>
          <p:cNvPicPr preferRelativeResize="0"/>
          <p:nvPr/>
        </p:nvPicPr>
        <p:blipFill rotWithShape="1">
          <a:blip r:embed="rId3">
            <a:alphaModFix/>
          </a:blip>
          <a:srcRect l="10518" r="33534"/>
          <a:stretch/>
        </p:blipFill>
        <p:spPr>
          <a:xfrm>
            <a:off x="5063772" y="0"/>
            <a:ext cx="4080078" cy="4878738"/>
          </a:xfrm>
          <a:custGeom>
            <a:avLst/>
            <a:gdLst/>
            <a:ahLst/>
            <a:cxnLst/>
            <a:rect l="l" t="t" r="r" b="b"/>
            <a:pathLst>
              <a:path w="21600" h="21600" extrusionOk="0">
                <a:moveTo>
                  <a:pt x="9253" y="0"/>
                </a:moveTo>
                <a:lnTo>
                  <a:pt x="0" y="4974"/>
                </a:lnTo>
                <a:lnTo>
                  <a:pt x="5140" y="20679"/>
                </a:lnTo>
                <a:lnTo>
                  <a:pt x="21600" y="21600"/>
                </a:lnTo>
                <a:lnTo>
                  <a:pt x="21587" y="0"/>
                </a:lnTo>
                <a:lnTo>
                  <a:pt x="9253" y="0"/>
                </a:lnTo>
                <a:close/>
              </a:path>
            </a:pathLst>
          </a:custGeom>
          <a:noFill/>
          <a:ln>
            <a:noFill/>
          </a:ln>
        </p:spPr>
      </p:pic>
      <p:sp>
        <p:nvSpPr>
          <p:cNvPr id="2280" name="Google Shape;2280;p16"/>
          <p:cNvSpPr txBox="1">
            <a:spLocks noGrp="1"/>
          </p:cNvSpPr>
          <p:nvPr>
            <p:ph type="body" idx="1"/>
          </p:nvPr>
        </p:nvSpPr>
        <p:spPr>
          <a:xfrm>
            <a:off x="843518" y="765718"/>
            <a:ext cx="4369064" cy="1715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1400" i="1" dirty="0">
                <a:solidFill>
                  <a:schemeClr val="tx1"/>
                </a:solidFill>
                <a:latin typeface="Calibri" panose="020F0502020204030204" pitchFamily="34" charset="0"/>
                <a:ea typeface="Bebas Neue"/>
                <a:cs typeface="Calibri" panose="020F0502020204030204" pitchFamily="34" charset="0"/>
                <a:sym typeface="Bebas Neue"/>
              </a:rPr>
              <a:t>:ENUM &amp; CASCADE</a:t>
            </a:r>
            <a:r>
              <a:rPr lang="he-IL" sz="1400" i="1" dirty="0">
                <a:solidFill>
                  <a:schemeClr val="tx1"/>
                </a:solidFill>
                <a:latin typeface="Calibri" panose="020F0502020204030204" pitchFamily="34" charset="0"/>
                <a:ea typeface="Bebas Neue"/>
                <a:cs typeface="Calibri" panose="020F0502020204030204" pitchFamily="34" charset="0"/>
                <a:sym typeface="Bebas Neue"/>
              </a:rPr>
              <a:t> </a:t>
            </a: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en-US"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en-US"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endParaRPr lang="he-IL" sz="1400" i="1" dirty="0">
              <a:solidFill>
                <a:schemeClr val="tx1"/>
              </a:solidFill>
              <a:latin typeface="Calibri" panose="020F0502020204030204" pitchFamily="34" charset="0"/>
              <a:ea typeface="Bebas Neue"/>
              <a:cs typeface="Calibri" panose="020F0502020204030204" pitchFamily="34" charset="0"/>
              <a:sym typeface="Bebas Neue"/>
            </a:endParaRPr>
          </a:p>
          <a:p>
            <a:pPr marL="0" lvl="0" indent="0" algn="r" rtl="0">
              <a:spcBef>
                <a:spcPts val="0"/>
              </a:spcBef>
              <a:spcAft>
                <a:spcPts val="0"/>
              </a:spcAft>
              <a:buNone/>
            </a:pPr>
            <a:r>
              <a:rPr lang="en-US" sz="1400" i="1" dirty="0">
                <a:solidFill>
                  <a:schemeClr val="tx1"/>
                </a:solidFill>
                <a:latin typeface="Calibri" panose="020F0502020204030204" pitchFamily="34" charset="0"/>
                <a:ea typeface="Bebas Neue"/>
                <a:cs typeface="Calibri" panose="020F0502020204030204" pitchFamily="34" charset="0"/>
                <a:sym typeface="Bebas Neue"/>
              </a:rPr>
              <a:t>:AUTO</a:t>
            </a:r>
            <a:r>
              <a:rPr lang="he-IL" sz="1400" i="1" dirty="0">
                <a:solidFill>
                  <a:schemeClr val="tx1"/>
                </a:solidFill>
                <a:latin typeface="Calibri" panose="020F0502020204030204" pitchFamily="34" charset="0"/>
                <a:ea typeface="Bebas Neue"/>
                <a:cs typeface="Calibri" panose="020F0502020204030204" pitchFamily="34" charset="0"/>
                <a:sym typeface="Bebas Neue"/>
              </a:rPr>
              <a:t>_</a:t>
            </a:r>
            <a:r>
              <a:rPr lang="en-US" sz="1400" i="1" dirty="0">
                <a:solidFill>
                  <a:schemeClr val="tx1"/>
                </a:solidFill>
                <a:latin typeface="Calibri" panose="020F0502020204030204" pitchFamily="34" charset="0"/>
                <a:ea typeface="Bebas Neue"/>
                <a:cs typeface="Calibri" panose="020F0502020204030204" pitchFamily="34" charset="0"/>
                <a:sym typeface="Bebas Neue"/>
              </a:rPr>
              <a:t>INCREMENT</a:t>
            </a:r>
          </a:p>
        </p:txBody>
      </p:sp>
      <p:sp>
        <p:nvSpPr>
          <p:cNvPr id="2281" name="Google Shape;2281;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282" name="Google Shape;2282;p16"/>
          <p:cNvGrpSpPr/>
          <p:nvPr/>
        </p:nvGrpSpPr>
        <p:grpSpPr>
          <a:xfrm>
            <a:off x="7199947" y="-2"/>
            <a:ext cx="1944074" cy="1120608"/>
            <a:chOff x="7199947" y="-1"/>
            <a:chExt cx="1944074" cy="1120608"/>
          </a:xfrm>
        </p:grpSpPr>
        <p:sp>
          <p:nvSpPr>
            <p:cNvPr id="2283" name="Google Shape;2283;p16"/>
            <p:cNvSpPr/>
            <p:nvPr/>
          </p:nvSpPr>
          <p:spPr>
            <a:xfrm>
              <a:off x="8547257" y="-2"/>
              <a:ext cx="561492" cy="355266"/>
            </a:xfrm>
            <a:custGeom>
              <a:avLst/>
              <a:gdLst/>
              <a:ahLst/>
              <a:cxnLst/>
              <a:rect l="l" t="t" r="r" b="b"/>
              <a:pathLst>
                <a:path w="21600" h="21600" extrusionOk="0">
                  <a:moveTo>
                    <a:pt x="0" y="21600"/>
                  </a:moveTo>
                  <a:lnTo>
                    <a:pt x="21600" y="0"/>
                  </a:lnTo>
                  <a:lnTo>
                    <a:pt x="1918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84" name="Google Shape;2284;p16"/>
            <p:cNvSpPr/>
            <p:nvPr/>
          </p:nvSpPr>
          <p:spPr>
            <a:xfrm>
              <a:off x="7209472" y="-2"/>
              <a:ext cx="1714014" cy="1120608"/>
            </a:xfrm>
            <a:custGeom>
              <a:avLst/>
              <a:gdLst/>
              <a:ahLst/>
              <a:cxnLst/>
              <a:rect l="l" t="t" r="r" b="b"/>
              <a:pathLst>
                <a:path w="21600" h="21600" extrusionOk="0">
                  <a:moveTo>
                    <a:pt x="0" y="21600"/>
                  </a:moveTo>
                  <a:lnTo>
                    <a:pt x="21600" y="0"/>
                  </a:lnTo>
                  <a:lnTo>
                    <a:pt x="20448"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85" name="Google Shape;2285;p16"/>
            <p:cNvSpPr/>
            <p:nvPr/>
          </p:nvSpPr>
          <p:spPr>
            <a:xfrm>
              <a:off x="7199947" y="-1"/>
              <a:ext cx="782460" cy="454842"/>
            </a:xfrm>
            <a:custGeom>
              <a:avLst/>
              <a:gdLst/>
              <a:ahLst/>
              <a:cxnLst/>
              <a:rect l="l" t="t" r="r" b="b"/>
              <a:pathLst>
                <a:path w="21600" h="21600" extrusionOk="0">
                  <a:moveTo>
                    <a:pt x="16262" y="0"/>
                  </a:moveTo>
                  <a:lnTo>
                    <a:pt x="0"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86" name="Google Shape;2286;p16"/>
            <p:cNvSpPr/>
            <p:nvPr/>
          </p:nvSpPr>
          <p:spPr>
            <a:xfrm>
              <a:off x="8238172" y="65244"/>
              <a:ext cx="905850" cy="637686"/>
            </a:xfrm>
            <a:custGeom>
              <a:avLst/>
              <a:gdLst/>
              <a:ahLst/>
              <a:cxnLst/>
              <a:rect l="l" t="t" r="r" b="b"/>
              <a:pathLst>
                <a:path w="21600" h="21600" extrusionOk="0">
                  <a:moveTo>
                    <a:pt x="21600" y="1920"/>
                  </a:moveTo>
                  <a:lnTo>
                    <a:pt x="21600" y="0"/>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87" name="Google Shape;2287;p16"/>
            <p:cNvSpPr/>
            <p:nvPr/>
          </p:nvSpPr>
          <p:spPr>
            <a:xfrm>
              <a:off x="7732870" y="-1"/>
              <a:ext cx="1080594" cy="681048"/>
            </a:xfrm>
            <a:custGeom>
              <a:avLst/>
              <a:gdLst/>
              <a:ahLst/>
              <a:cxnLst/>
              <a:rect l="l" t="t" r="r" b="b"/>
              <a:pathLst>
                <a:path w="21600" h="21600" extrusionOk="0">
                  <a:moveTo>
                    <a:pt x="21600" y="0"/>
                  </a:moveTo>
                  <a:lnTo>
                    <a:pt x="19030" y="0"/>
                  </a:lnTo>
                  <a:lnTo>
                    <a:pt x="0"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88" name="Google Shape;2288;p16"/>
            <p:cNvSpPr/>
            <p:nvPr/>
          </p:nvSpPr>
          <p:spPr>
            <a:xfrm>
              <a:off x="8116251" y="234313"/>
              <a:ext cx="1027728" cy="731538"/>
            </a:xfrm>
            <a:custGeom>
              <a:avLst/>
              <a:gdLst/>
              <a:ahLst/>
              <a:cxnLst/>
              <a:rect l="l" t="t" r="r" b="b"/>
              <a:pathLst>
                <a:path w="21600" h="21600" extrusionOk="0">
                  <a:moveTo>
                    <a:pt x="0" y="21600"/>
                  </a:moveTo>
                  <a:lnTo>
                    <a:pt x="21600" y="2377"/>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89" name="Google Shape;2289;p16"/>
            <p:cNvSpPr/>
            <p:nvPr/>
          </p:nvSpPr>
          <p:spPr>
            <a:xfrm>
              <a:off x="8783001" y="741520"/>
              <a:ext cx="360990" cy="251478"/>
            </a:xfrm>
            <a:custGeom>
              <a:avLst/>
              <a:gdLst/>
              <a:ahLst/>
              <a:cxnLst/>
              <a:rect l="l" t="t" r="r" b="b"/>
              <a:pathLst>
                <a:path w="21600" h="21600" extrusionOk="0">
                  <a:moveTo>
                    <a:pt x="21600" y="1514"/>
                  </a:moveTo>
                  <a:lnTo>
                    <a:pt x="21600" y="0"/>
                  </a:lnTo>
                  <a:lnTo>
                    <a:pt x="0"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90" name="Google Shape;2290;p16"/>
            <p:cNvSpPr/>
            <p:nvPr/>
          </p:nvSpPr>
          <p:spPr>
            <a:xfrm>
              <a:off x="7926228" y="-1"/>
              <a:ext cx="173826" cy="112860"/>
            </a:xfrm>
            <a:custGeom>
              <a:avLst/>
              <a:gdLst/>
              <a:ahLst/>
              <a:cxnLst/>
              <a:rect l="l" t="t" r="r" b="b"/>
              <a:pathLst>
                <a:path w="21600" h="21600" extrusionOk="0">
                  <a:moveTo>
                    <a:pt x="0" y="21600"/>
                  </a:moveTo>
                  <a:lnTo>
                    <a:pt x="21600" y="0"/>
                  </a:lnTo>
                  <a:lnTo>
                    <a:pt x="20061"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91" name="Google Shape;2291;p16"/>
            <p:cNvSpPr/>
            <p:nvPr/>
          </p:nvSpPr>
          <p:spPr>
            <a:xfrm>
              <a:off x="7222331" y="-2"/>
              <a:ext cx="1309662" cy="849150"/>
            </a:xfrm>
            <a:custGeom>
              <a:avLst/>
              <a:gdLst/>
              <a:ahLst/>
              <a:cxnLst/>
              <a:rect l="l" t="t" r="r" b="b"/>
              <a:pathLst>
                <a:path w="21600" h="21600" extrusionOk="0">
                  <a:moveTo>
                    <a:pt x="0" y="21600"/>
                  </a:moveTo>
                  <a:lnTo>
                    <a:pt x="21600" y="0"/>
                  </a:lnTo>
                  <a:lnTo>
                    <a:pt x="2009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92" name="Google Shape;2292;p16"/>
            <p:cNvSpPr/>
            <p:nvPr/>
          </p:nvSpPr>
          <p:spPr>
            <a:xfrm>
              <a:off x="7729537" y="-2"/>
              <a:ext cx="507222" cy="328158"/>
            </a:xfrm>
            <a:custGeom>
              <a:avLst/>
              <a:gdLst/>
              <a:ahLst/>
              <a:cxnLst/>
              <a:rect l="l" t="t" r="r" b="b"/>
              <a:pathLst>
                <a:path w="21600" h="21600" extrusionOk="0">
                  <a:moveTo>
                    <a:pt x="0" y="21600"/>
                  </a:moveTo>
                  <a:lnTo>
                    <a:pt x="21600" y="0"/>
                  </a:lnTo>
                  <a:lnTo>
                    <a:pt x="20586"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5AE968B0-3F0F-45E0-94CB-9A3BD54E079F}"/>
              </a:ext>
            </a:extLst>
          </p:cNvPr>
          <p:cNvSpPr>
            <a:spLocks noGrp="1"/>
          </p:cNvSpPr>
          <p:nvPr>
            <p:ph type="title"/>
          </p:nvPr>
        </p:nvSpPr>
        <p:spPr>
          <a:xfrm>
            <a:off x="1097250" y="220758"/>
            <a:ext cx="3511200" cy="682500"/>
          </a:xfrm>
        </p:spPr>
        <p:txBody>
          <a:bodyPr/>
          <a:lstStyle/>
          <a:p>
            <a:r>
              <a:rPr lang="he-IL" dirty="0">
                <a:solidFill>
                  <a:schemeClr val="lt1"/>
                </a:solidFill>
                <a:latin typeface="Calibri" panose="020F0502020204030204" pitchFamily="34" charset="0"/>
                <a:cs typeface="Calibri" panose="020F0502020204030204" pitchFamily="34" charset="0"/>
              </a:rPr>
              <a:t>פ</a:t>
            </a:r>
            <a:endParaRPr lang="he-IL" dirty="0"/>
          </a:p>
        </p:txBody>
      </p:sp>
      <p:sp>
        <p:nvSpPr>
          <p:cNvPr id="17" name="Google Shape;2849;p48"/>
          <p:cNvSpPr txBox="1">
            <a:spLocks/>
          </p:cNvSpPr>
          <p:nvPr/>
        </p:nvSpPr>
        <p:spPr>
          <a:xfrm>
            <a:off x="1465394" y="184758"/>
            <a:ext cx="2576684" cy="682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9pPr>
          </a:lstStyle>
          <a:p>
            <a:pPr algn="r"/>
            <a:r>
              <a:rPr lang="he-IL" b="1" dirty="0">
                <a:solidFill>
                  <a:schemeClr val="tx1"/>
                </a:solidFill>
                <a:latin typeface="Calibri" panose="020F0502020204030204" pitchFamily="34" charset="0"/>
                <a:cs typeface="Calibri" panose="020F0502020204030204" pitchFamily="34" charset="0"/>
              </a:rPr>
              <a:t>פקודות מיוחדות:</a:t>
            </a:r>
          </a:p>
        </p:txBody>
      </p:sp>
      <p:pic>
        <p:nvPicPr>
          <p:cNvPr id="4" name="תמונה 3"/>
          <p:cNvPicPr>
            <a:picLocks noChangeAspect="1"/>
          </p:cNvPicPr>
          <p:nvPr/>
        </p:nvPicPr>
        <p:blipFill>
          <a:blip r:embed="rId4"/>
          <a:stretch>
            <a:fillRect/>
          </a:stretch>
        </p:blipFill>
        <p:spPr>
          <a:xfrm>
            <a:off x="123481" y="4004141"/>
            <a:ext cx="2614332" cy="1088561"/>
          </a:xfrm>
          <a:prstGeom prst="rect">
            <a:avLst/>
          </a:prstGeom>
        </p:spPr>
      </p:pic>
      <p:pic>
        <p:nvPicPr>
          <p:cNvPr id="20" name="Picture 19" descr="Shape, polygon&#10;&#10;Description automatically generated">
            <a:extLst>
              <a:ext uri="{FF2B5EF4-FFF2-40B4-BE49-F238E27FC236}">
                <a16:creationId xmlns:a16="http://schemas.microsoft.com/office/drawing/2014/main" id="{94C78167-68DD-4BB0-A3AA-20896A849D5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23481" y="184758"/>
            <a:ext cx="746108" cy="727686"/>
          </a:xfrm>
          <a:prstGeom prst="rect">
            <a:avLst/>
          </a:prstGeom>
        </p:spPr>
      </p:pic>
      <p:pic>
        <p:nvPicPr>
          <p:cNvPr id="5" name="Picture 4">
            <a:extLst>
              <a:ext uri="{FF2B5EF4-FFF2-40B4-BE49-F238E27FC236}">
                <a16:creationId xmlns:a16="http://schemas.microsoft.com/office/drawing/2014/main" id="{3285FAF3-8EFE-4A5E-A1D0-5C68C9AE0F40}"/>
              </a:ext>
            </a:extLst>
          </p:cNvPr>
          <p:cNvPicPr>
            <a:picLocks noChangeAspect="1"/>
          </p:cNvPicPr>
          <p:nvPr/>
        </p:nvPicPr>
        <p:blipFill>
          <a:blip r:embed="rId6">
            <a:clrChange>
              <a:clrFrom>
                <a:srgbClr val="FFFFFF"/>
              </a:clrFrom>
              <a:clrTo>
                <a:srgbClr val="FFFFFF">
                  <a:alpha val="0"/>
                </a:srgbClr>
              </a:clrTo>
            </a:clrChange>
            <a:alphaModFix/>
          </a:blip>
          <a:stretch>
            <a:fillRect/>
          </a:stretch>
        </p:blipFill>
        <p:spPr>
          <a:xfrm>
            <a:off x="123481" y="1005717"/>
            <a:ext cx="5574223" cy="28576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8"/>
        <p:cNvGrpSpPr/>
        <p:nvPr/>
      </p:nvGrpSpPr>
      <p:grpSpPr>
        <a:xfrm>
          <a:off x="0" y="0"/>
          <a:ext cx="0" cy="0"/>
          <a:chOff x="0" y="0"/>
          <a:chExt cx="0" cy="0"/>
        </a:xfrm>
      </p:grpSpPr>
      <p:pic>
        <p:nvPicPr>
          <p:cNvPr id="2539" name="Google Shape;2539;p36"/>
          <p:cNvPicPr preferRelativeResize="0"/>
          <p:nvPr/>
        </p:nvPicPr>
        <p:blipFill rotWithShape="1">
          <a:blip r:embed="rId3">
            <a:alphaModFix/>
          </a:blip>
          <a:srcRect l="12723" r="31494"/>
          <a:stretch/>
        </p:blipFill>
        <p:spPr>
          <a:xfrm>
            <a:off x="5063772" y="0"/>
            <a:ext cx="4080078" cy="4878738"/>
          </a:xfrm>
          <a:custGeom>
            <a:avLst/>
            <a:gdLst/>
            <a:ahLst/>
            <a:cxnLst/>
            <a:rect l="l" t="t" r="r" b="b"/>
            <a:pathLst>
              <a:path w="21600" h="21600" extrusionOk="0">
                <a:moveTo>
                  <a:pt x="9253" y="0"/>
                </a:moveTo>
                <a:lnTo>
                  <a:pt x="0" y="4974"/>
                </a:lnTo>
                <a:lnTo>
                  <a:pt x="5140" y="20679"/>
                </a:lnTo>
                <a:lnTo>
                  <a:pt x="21600" y="21600"/>
                </a:lnTo>
                <a:lnTo>
                  <a:pt x="21587" y="0"/>
                </a:lnTo>
                <a:lnTo>
                  <a:pt x="9253" y="0"/>
                </a:lnTo>
                <a:close/>
              </a:path>
            </a:pathLst>
          </a:custGeom>
          <a:noFill/>
          <a:ln>
            <a:noFill/>
          </a:ln>
        </p:spPr>
      </p:pic>
      <p:sp>
        <p:nvSpPr>
          <p:cNvPr id="2540" name="Google Shape;2540;p36"/>
          <p:cNvSpPr txBox="1">
            <a:spLocks noGrp="1"/>
          </p:cNvSpPr>
          <p:nvPr>
            <p:ph type="title" idx="4294967295"/>
          </p:nvPr>
        </p:nvSpPr>
        <p:spPr>
          <a:xfrm>
            <a:off x="768600" y="404000"/>
            <a:ext cx="3511200" cy="12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1"/>
                </a:solidFill>
              </a:rPr>
              <a:t>THANKS!</a:t>
            </a:r>
            <a:endParaRPr sz="9600">
              <a:solidFill>
                <a:schemeClr val="accent1"/>
              </a:solidFill>
            </a:endParaRPr>
          </a:p>
        </p:txBody>
      </p:sp>
      <p:sp>
        <p:nvSpPr>
          <p:cNvPr id="2541" name="Google Shape;2541;p36"/>
          <p:cNvSpPr txBox="1">
            <a:spLocks noGrp="1"/>
          </p:cNvSpPr>
          <p:nvPr>
            <p:ph type="body" idx="4294967295"/>
          </p:nvPr>
        </p:nvSpPr>
        <p:spPr>
          <a:xfrm>
            <a:off x="1623527" y="1752701"/>
            <a:ext cx="3558900" cy="171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1" dirty="0">
                <a:solidFill>
                  <a:schemeClr val="accent2"/>
                </a:solidFill>
              </a:rPr>
              <a:t>Any questions?</a:t>
            </a:r>
            <a:br>
              <a:rPr lang="en" sz="2400" dirty="0">
                <a:solidFill>
                  <a:schemeClr val="lt1"/>
                </a:solidFill>
              </a:rPr>
            </a:br>
            <a:endParaRPr dirty="0">
              <a:solidFill>
                <a:schemeClr val="lt1"/>
              </a:solidFill>
            </a:endParaRPr>
          </a:p>
        </p:txBody>
      </p:sp>
      <p:sp>
        <p:nvSpPr>
          <p:cNvPr id="2542" name="Google Shape;2542;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grpSp>
        <p:nvGrpSpPr>
          <p:cNvPr id="2543" name="Google Shape;2543;p36"/>
          <p:cNvGrpSpPr/>
          <p:nvPr/>
        </p:nvGrpSpPr>
        <p:grpSpPr>
          <a:xfrm>
            <a:off x="7199947" y="-2"/>
            <a:ext cx="1944074" cy="1120608"/>
            <a:chOff x="7199947" y="-1"/>
            <a:chExt cx="1944074" cy="1120608"/>
          </a:xfrm>
        </p:grpSpPr>
        <p:sp>
          <p:nvSpPr>
            <p:cNvPr id="2544" name="Google Shape;2544;p36"/>
            <p:cNvSpPr/>
            <p:nvPr/>
          </p:nvSpPr>
          <p:spPr>
            <a:xfrm>
              <a:off x="8547257" y="-2"/>
              <a:ext cx="561492" cy="355266"/>
            </a:xfrm>
            <a:custGeom>
              <a:avLst/>
              <a:gdLst/>
              <a:ahLst/>
              <a:cxnLst/>
              <a:rect l="l" t="t" r="r" b="b"/>
              <a:pathLst>
                <a:path w="21600" h="21600" extrusionOk="0">
                  <a:moveTo>
                    <a:pt x="0" y="21600"/>
                  </a:moveTo>
                  <a:lnTo>
                    <a:pt x="21600" y="0"/>
                  </a:lnTo>
                  <a:lnTo>
                    <a:pt x="1918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45" name="Google Shape;2545;p36"/>
            <p:cNvSpPr/>
            <p:nvPr/>
          </p:nvSpPr>
          <p:spPr>
            <a:xfrm>
              <a:off x="7209472" y="-2"/>
              <a:ext cx="1714014" cy="1120608"/>
            </a:xfrm>
            <a:custGeom>
              <a:avLst/>
              <a:gdLst/>
              <a:ahLst/>
              <a:cxnLst/>
              <a:rect l="l" t="t" r="r" b="b"/>
              <a:pathLst>
                <a:path w="21600" h="21600" extrusionOk="0">
                  <a:moveTo>
                    <a:pt x="0" y="21600"/>
                  </a:moveTo>
                  <a:lnTo>
                    <a:pt x="21600" y="0"/>
                  </a:lnTo>
                  <a:lnTo>
                    <a:pt x="20448"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46" name="Google Shape;2546;p36"/>
            <p:cNvSpPr/>
            <p:nvPr/>
          </p:nvSpPr>
          <p:spPr>
            <a:xfrm>
              <a:off x="7199947" y="-1"/>
              <a:ext cx="782460" cy="454842"/>
            </a:xfrm>
            <a:custGeom>
              <a:avLst/>
              <a:gdLst/>
              <a:ahLst/>
              <a:cxnLst/>
              <a:rect l="l" t="t" r="r" b="b"/>
              <a:pathLst>
                <a:path w="21600" h="21600" extrusionOk="0">
                  <a:moveTo>
                    <a:pt x="16262" y="0"/>
                  </a:moveTo>
                  <a:lnTo>
                    <a:pt x="0" y="21600"/>
                  </a:lnTo>
                  <a:lnTo>
                    <a:pt x="21600"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47" name="Google Shape;2547;p36"/>
            <p:cNvSpPr/>
            <p:nvPr/>
          </p:nvSpPr>
          <p:spPr>
            <a:xfrm>
              <a:off x="8238172" y="65244"/>
              <a:ext cx="905850" cy="637686"/>
            </a:xfrm>
            <a:custGeom>
              <a:avLst/>
              <a:gdLst/>
              <a:ahLst/>
              <a:cxnLst/>
              <a:rect l="l" t="t" r="r" b="b"/>
              <a:pathLst>
                <a:path w="21600" h="21600" extrusionOk="0">
                  <a:moveTo>
                    <a:pt x="21600" y="1920"/>
                  </a:moveTo>
                  <a:lnTo>
                    <a:pt x="21600" y="0"/>
                  </a:lnTo>
                  <a:lnTo>
                    <a:pt x="0" y="2160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48" name="Google Shape;2548;p36"/>
            <p:cNvSpPr/>
            <p:nvPr/>
          </p:nvSpPr>
          <p:spPr>
            <a:xfrm>
              <a:off x="7732870" y="-1"/>
              <a:ext cx="1080594" cy="681048"/>
            </a:xfrm>
            <a:custGeom>
              <a:avLst/>
              <a:gdLst/>
              <a:ahLst/>
              <a:cxnLst/>
              <a:rect l="l" t="t" r="r" b="b"/>
              <a:pathLst>
                <a:path w="21600" h="21600" extrusionOk="0">
                  <a:moveTo>
                    <a:pt x="21600" y="0"/>
                  </a:moveTo>
                  <a:lnTo>
                    <a:pt x="19030" y="0"/>
                  </a:lnTo>
                  <a:lnTo>
                    <a:pt x="0"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49" name="Google Shape;2549;p36"/>
            <p:cNvSpPr/>
            <p:nvPr/>
          </p:nvSpPr>
          <p:spPr>
            <a:xfrm>
              <a:off x="8116251" y="234313"/>
              <a:ext cx="1027728" cy="731538"/>
            </a:xfrm>
            <a:custGeom>
              <a:avLst/>
              <a:gdLst/>
              <a:ahLst/>
              <a:cxnLst/>
              <a:rect l="l" t="t" r="r" b="b"/>
              <a:pathLst>
                <a:path w="21600" h="21600" extrusionOk="0">
                  <a:moveTo>
                    <a:pt x="0" y="21600"/>
                  </a:moveTo>
                  <a:lnTo>
                    <a:pt x="21600" y="2377"/>
                  </a:lnTo>
                  <a:lnTo>
                    <a:pt x="21600"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50" name="Google Shape;2550;p36"/>
            <p:cNvSpPr/>
            <p:nvPr/>
          </p:nvSpPr>
          <p:spPr>
            <a:xfrm>
              <a:off x="8783001" y="741520"/>
              <a:ext cx="360990" cy="251478"/>
            </a:xfrm>
            <a:custGeom>
              <a:avLst/>
              <a:gdLst/>
              <a:ahLst/>
              <a:cxnLst/>
              <a:rect l="l" t="t" r="r" b="b"/>
              <a:pathLst>
                <a:path w="21600" h="21600" extrusionOk="0">
                  <a:moveTo>
                    <a:pt x="21600" y="1514"/>
                  </a:moveTo>
                  <a:lnTo>
                    <a:pt x="21600" y="0"/>
                  </a:lnTo>
                  <a:lnTo>
                    <a:pt x="0" y="2160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51" name="Google Shape;2551;p36"/>
            <p:cNvSpPr/>
            <p:nvPr/>
          </p:nvSpPr>
          <p:spPr>
            <a:xfrm>
              <a:off x="7926228" y="-1"/>
              <a:ext cx="173826" cy="112860"/>
            </a:xfrm>
            <a:custGeom>
              <a:avLst/>
              <a:gdLst/>
              <a:ahLst/>
              <a:cxnLst/>
              <a:rect l="l" t="t" r="r" b="b"/>
              <a:pathLst>
                <a:path w="21600" h="21600" extrusionOk="0">
                  <a:moveTo>
                    <a:pt x="0" y="21600"/>
                  </a:moveTo>
                  <a:lnTo>
                    <a:pt x="21600" y="0"/>
                  </a:lnTo>
                  <a:lnTo>
                    <a:pt x="20061" y="0"/>
                  </a:lnTo>
                  <a:close/>
                </a:path>
              </a:pathLst>
            </a:custGeom>
            <a:solidFill>
              <a:schemeClr val="l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52" name="Google Shape;2552;p36"/>
            <p:cNvSpPr/>
            <p:nvPr/>
          </p:nvSpPr>
          <p:spPr>
            <a:xfrm>
              <a:off x="7222331" y="-2"/>
              <a:ext cx="1309662" cy="849150"/>
            </a:xfrm>
            <a:custGeom>
              <a:avLst/>
              <a:gdLst/>
              <a:ahLst/>
              <a:cxnLst/>
              <a:rect l="l" t="t" r="r" b="b"/>
              <a:pathLst>
                <a:path w="21600" h="21600" extrusionOk="0">
                  <a:moveTo>
                    <a:pt x="0" y="21600"/>
                  </a:moveTo>
                  <a:lnTo>
                    <a:pt x="21600" y="0"/>
                  </a:lnTo>
                  <a:lnTo>
                    <a:pt x="20092" y="0"/>
                  </a:lnTo>
                  <a:close/>
                </a:path>
              </a:pathLst>
            </a:custGeom>
            <a:gradFill>
              <a:gsLst>
                <a:gs pos="0">
                  <a:schemeClr val="accent1"/>
                </a:gs>
                <a:gs pos="100000">
                  <a:schemeClr val="accent2"/>
                </a:gs>
              </a:gsLst>
              <a:lin ang="19499931" scaled="0"/>
            </a:gra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553" name="Google Shape;2553;p36"/>
            <p:cNvSpPr/>
            <p:nvPr/>
          </p:nvSpPr>
          <p:spPr>
            <a:xfrm>
              <a:off x="7729537" y="-2"/>
              <a:ext cx="507222" cy="328158"/>
            </a:xfrm>
            <a:custGeom>
              <a:avLst/>
              <a:gdLst/>
              <a:ahLst/>
              <a:cxnLst/>
              <a:rect l="l" t="t" r="r" b="b"/>
              <a:pathLst>
                <a:path w="21600" h="21600" extrusionOk="0">
                  <a:moveTo>
                    <a:pt x="0" y="21600"/>
                  </a:moveTo>
                  <a:lnTo>
                    <a:pt x="21600" y="0"/>
                  </a:lnTo>
                  <a:lnTo>
                    <a:pt x="20586" y="0"/>
                  </a:lnTo>
                  <a:close/>
                </a:path>
              </a:pathLst>
            </a:custGeom>
            <a:solidFill>
              <a:schemeClr val="accent1"/>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grpSp>
      <p:pic>
        <p:nvPicPr>
          <p:cNvPr id="17" name="Picture 3" descr="Shape&#10;&#10;Description automatically generated">
            <a:extLst>
              <a:ext uri="{FF2B5EF4-FFF2-40B4-BE49-F238E27FC236}">
                <a16:creationId xmlns:a16="http://schemas.microsoft.com/office/drawing/2014/main" id="{032A2811-B223-4A91-B8E2-C1B4BC435F8C}"/>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549187" y="2255504"/>
            <a:ext cx="2096820" cy="1918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15"/>
          <p:cNvSpPr txBox="1">
            <a:spLocks noGrp="1"/>
          </p:cNvSpPr>
          <p:nvPr>
            <p:ph type="title"/>
          </p:nvPr>
        </p:nvSpPr>
        <p:spPr>
          <a:xfrm>
            <a:off x="2209800" y="521162"/>
            <a:ext cx="3442854" cy="682500"/>
          </a:xfrm>
          <a:prstGeom prst="rect">
            <a:avLst/>
          </a:prstGeom>
        </p:spPr>
        <p:txBody>
          <a:bodyPr spcFirstLastPara="1" wrap="square" lIns="0" tIns="0" rIns="0" bIns="0" anchor="ctr" anchorCtr="0">
            <a:noAutofit/>
          </a:bodyPr>
          <a:lstStyle/>
          <a:p>
            <a:pPr lvl="0" algn="r"/>
            <a:r>
              <a:rPr lang="he-IL" dirty="0">
                <a:latin typeface="Calibri" panose="020F0502020204030204" pitchFamily="34" charset="0"/>
                <a:cs typeface="Calibri" panose="020F0502020204030204" pitchFamily="34" charset="0"/>
              </a:rPr>
              <a:t>דרישות ויעדי המערכת</a:t>
            </a:r>
            <a:endParaRPr dirty="0">
              <a:latin typeface="Calibri" panose="020F0502020204030204" pitchFamily="34" charset="0"/>
              <a:cs typeface="Calibri" panose="020F0502020204030204" pitchFamily="34" charset="0"/>
            </a:endParaRPr>
          </a:p>
        </p:txBody>
      </p:sp>
      <p:sp>
        <p:nvSpPr>
          <p:cNvPr id="2273" name="Google Shape;227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מציין מיקום טקסט 2"/>
          <p:cNvSpPr>
            <a:spLocks noGrp="1"/>
          </p:cNvSpPr>
          <p:nvPr>
            <p:ph type="body" idx="2"/>
          </p:nvPr>
        </p:nvSpPr>
        <p:spPr>
          <a:xfrm>
            <a:off x="-96982" y="1290204"/>
            <a:ext cx="8659091" cy="3777047"/>
          </a:xfrm>
        </p:spPr>
        <p:txBody>
          <a:bodyPr/>
          <a:lstStyle/>
          <a:p>
            <a:pPr marL="101600" indent="0" algn="r">
              <a:lnSpc>
                <a:spcPct val="150000"/>
              </a:lnSpc>
              <a:buNone/>
            </a:pPr>
            <a:r>
              <a:rPr lang="he-IL" sz="1200" dirty="0">
                <a:latin typeface="Calibri" panose="020F0502020204030204" pitchFamily="34" charset="0"/>
                <a:cs typeface="Calibri" panose="020F0502020204030204" pitchFamily="34" charset="0"/>
              </a:rPr>
              <a:t>בסיס הנתונים מתאר מערכת מידע המשמשת </a:t>
            </a:r>
            <a:r>
              <a:rPr lang="he-IL" sz="1200" b="1" dirty="0">
                <a:latin typeface="Calibri" panose="020F0502020204030204" pitchFamily="34" charset="0"/>
                <a:cs typeface="Calibri" panose="020F0502020204030204" pitchFamily="34" charset="0"/>
              </a:rPr>
              <a:t>לניהול מערך בדיקות רפואיות של ספורטאים</a:t>
            </a:r>
            <a:r>
              <a:rPr lang="he-IL" sz="1200" dirty="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p>
            <a:pPr marL="101600" indent="0" algn="r">
              <a:lnSpc>
                <a:spcPct val="150000"/>
              </a:lnSpc>
              <a:buNone/>
            </a:pPr>
            <a:r>
              <a:rPr lang="he-IL" sz="1200" dirty="0">
                <a:latin typeface="Calibri" panose="020F0502020204030204" pitchFamily="34" charset="0"/>
                <a:cs typeface="Calibri" panose="020F0502020204030204" pitchFamily="34" charset="0"/>
              </a:rPr>
              <a:t>על-מנת ליצור מצב של מעקב רציף אחר בדיקות שאתלט ביצע או בדיקות שעליו לבצע יש צורך במערכת מתוחכמת שתכיל את כלל המידע בצורה מיטבית. </a:t>
            </a:r>
          </a:p>
          <a:p>
            <a:pPr marL="101600" indent="0" algn="r">
              <a:lnSpc>
                <a:spcPct val="150000"/>
              </a:lnSpc>
              <a:buNone/>
            </a:pPr>
            <a:r>
              <a:rPr lang="he-IL" sz="1200" dirty="0">
                <a:latin typeface="Calibri" panose="020F0502020204030204" pitchFamily="34" charset="0"/>
                <a:cs typeface="Calibri" panose="020F0502020204030204" pitchFamily="34" charset="0"/>
              </a:rPr>
              <a:t>המערכת שלנו מתמחה במתן שירותים אלו. המידע הרלוונטי נגיש למשתמשי המערכת ומאפשר גישה נוחה לנתונים רלוונטיים ע״פ דרישה.</a:t>
            </a:r>
          </a:p>
          <a:p>
            <a:pPr marL="101600" indent="0" algn="r">
              <a:buNone/>
            </a:pPr>
            <a:endParaRPr lang="he-IL" sz="1100" dirty="0">
              <a:latin typeface="Calibri" panose="020F0502020204030204" pitchFamily="34" charset="0"/>
              <a:cs typeface="Calibri" panose="020F0502020204030204" pitchFamily="34" charset="0"/>
            </a:endParaRPr>
          </a:p>
          <a:p>
            <a:pPr marL="101600" indent="0" algn="r">
              <a:buNone/>
            </a:pPr>
            <a:r>
              <a:rPr lang="he-IL" sz="1400" b="1" u="sng" dirty="0">
                <a:latin typeface="Calibri" panose="020F0502020204030204" pitchFamily="34" charset="0"/>
                <a:cs typeface="Calibri" panose="020F0502020204030204" pitchFamily="34" charset="0"/>
              </a:rPr>
              <a:t>דרישות ויעדי המערכת:</a:t>
            </a:r>
            <a:endParaRPr lang="en-US" sz="1400" b="1" u="sng" dirty="0">
              <a:latin typeface="Calibri" panose="020F0502020204030204" pitchFamily="34" charset="0"/>
              <a:cs typeface="Calibri" panose="020F0502020204030204" pitchFamily="34" charset="0"/>
            </a:endParaRPr>
          </a:p>
          <a:p>
            <a:pPr marL="101600" indent="0" algn="r">
              <a:buNone/>
            </a:pPr>
            <a:endParaRPr lang="he-IL" sz="1400" b="1" u="sng" dirty="0">
              <a:solidFill>
                <a:schemeClr val="tx1"/>
              </a:solidFill>
              <a:latin typeface="Calibri" panose="020F0502020204030204" pitchFamily="34" charset="0"/>
              <a:cs typeface="Calibri" panose="020F0502020204030204" pitchFamily="34" charset="0"/>
            </a:endParaRPr>
          </a:p>
          <a:p>
            <a:pPr algn="r" rtl="1">
              <a:lnSpc>
                <a:spcPct val="107000"/>
              </a:lnSpc>
              <a:spcAft>
                <a:spcPts val="800"/>
              </a:spcAft>
            </a:pPr>
            <a:r>
              <a:rPr lang="he-IL" sz="1200" cap="small" dirty="0">
                <a:solidFill>
                  <a:schemeClr val="tx1"/>
                </a:solidFill>
                <a:latin typeface="Calibri" panose="020F0502020204030204" pitchFamily="34" charset="0"/>
                <a:ea typeface="Calibri" panose="020F0502020204030204" pitchFamily="34" charset="0"/>
                <a:cs typeface="Calibri" panose="020F0502020204030204" pitchFamily="34" charset="0"/>
              </a:rPr>
              <a:t>המערכת נועדה לשימוש של המתאמנים, המאמנים והרופאים האישיים ובעזרתה יינתן שירות טוב יותר וגישה נוחה לנתונים ע״י המשתמשים.</a:t>
            </a:r>
          </a:p>
          <a:p>
            <a:pPr algn="r" rtl="1">
              <a:lnSpc>
                <a:spcPct val="107000"/>
              </a:lnSpc>
              <a:spcAft>
                <a:spcPts val="800"/>
              </a:spcAft>
            </a:pPr>
            <a:r>
              <a:rPr lang="he-IL" sz="1200" cap="small" dirty="0">
                <a:solidFill>
                  <a:schemeClr val="tx1"/>
                </a:solidFill>
                <a:latin typeface="Calibri" panose="020F0502020204030204" pitchFamily="34" charset="0"/>
                <a:ea typeface="Calibri" panose="020F0502020204030204" pitchFamily="34" charset="0"/>
                <a:cs typeface="Calibri" panose="020F0502020204030204" pitchFamily="34" charset="0"/>
              </a:rPr>
              <a:t>במערכת זו ניתן לנהל את הבדיקות הרפואיות השונות ואת כל התהליך הרפואי אשר עוברים המתאמנים.</a:t>
            </a:r>
          </a:p>
          <a:p>
            <a:pPr algn="r" rtl="1">
              <a:lnSpc>
                <a:spcPct val="107000"/>
              </a:lnSpc>
              <a:spcAft>
                <a:spcPts val="800"/>
              </a:spcAft>
            </a:pPr>
            <a:r>
              <a:rPr lang="he-IL" sz="1200" cap="small" dirty="0">
                <a:solidFill>
                  <a:schemeClr val="tx1"/>
                </a:solidFill>
                <a:latin typeface="Calibri" panose="020F0502020204030204" pitchFamily="34" charset="0"/>
                <a:ea typeface="Calibri" panose="020F0502020204030204" pitchFamily="34" charset="0"/>
                <a:cs typeface="Calibri" panose="020F0502020204030204" pitchFamily="34" charset="0"/>
              </a:rPr>
              <a:t>מערכת זו מכילה את כל המידע של המתאמנים, מאמנים, רופאים אישיים ומקצועיים, אחיות והבדיקות הנערכות.</a:t>
            </a:r>
          </a:p>
          <a:p>
            <a:pPr algn="r" rtl="1">
              <a:lnSpc>
                <a:spcPct val="107000"/>
              </a:lnSpc>
              <a:spcAft>
                <a:spcPts val="800"/>
              </a:spcAft>
            </a:pPr>
            <a:r>
              <a:rPr lang="he-IL" sz="1200" cap="small" dirty="0">
                <a:solidFill>
                  <a:schemeClr val="tx1"/>
                </a:solidFill>
                <a:latin typeface="Calibri" panose="020F0502020204030204" pitchFamily="34" charset="0"/>
                <a:ea typeface="Calibri" panose="020F0502020204030204" pitchFamily="34" charset="0"/>
                <a:cs typeface="Calibri" panose="020F0502020204030204" pitchFamily="34" charset="0"/>
              </a:rPr>
              <a:t>בעזרת מערכת זו מתאפשרת תקשורת בין המתאמנים לרופאיהם.</a:t>
            </a:r>
          </a:p>
          <a:p>
            <a:pPr algn="r" rtl="1">
              <a:lnSpc>
                <a:spcPct val="107000"/>
              </a:lnSpc>
              <a:spcAft>
                <a:spcPts val="800"/>
              </a:spcAft>
            </a:pPr>
            <a:r>
              <a:rPr lang="he-IL" sz="1200" cap="small" dirty="0">
                <a:solidFill>
                  <a:schemeClr val="tx1"/>
                </a:solidFill>
                <a:latin typeface="Calibri" panose="020F0502020204030204" pitchFamily="34" charset="0"/>
                <a:ea typeface="Calibri" panose="020F0502020204030204" pitchFamily="34" charset="0"/>
                <a:cs typeface="Calibri" panose="020F0502020204030204" pitchFamily="34" charset="0"/>
              </a:rPr>
              <a:t>במערכת זו כל הגיליון הרפואי של כל המתאמנים מתועד וכך ניתן לבצע מעקב מתמשך עבור מצבו הרפואי של כל מתאמן.</a:t>
            </a:r>
          </a:p>
          <a:p>
            <a:pPr algn="r" rtl="1">
              <a:lnSpc>
                <a:spcPct val="107000"/>
              </a:lnSpc>
              <a:spcAft>
                <a:spcPts val="800"/>
              </a:spcAft>
            </a:pPr>
            <a:r>
              <a:rPr lang="he-IL" sz="1200" cap="small" dirty="0">
                <a:solidFill>
                  <a:schemeClr val="tx1"/>
                </a:solidFill>
                <a:latin typeface="Calibri" panose="020F0502020204030204" pitchFamily="34" charset="0"/>
                <a:ea typeface="Calibri" panose="020F0502020204030204" pitchFamily="34" charset="0"/>
                <a:cs typeface="Calibri" panose="020F0502020204030204" pitchFamily="34" charset="0"/>
              </a:rPr>
              <a:t>בעזרת מערכת זו והמעקב המתמשך ניתן להגיע לאבחנות טובות יותר וכתוצאה מכך לטיפולים מהירים ויעילים יותר.</a:t>
            </a:r>
            <a:endParaRPr lang="en-US" sz="1100" dirty="0">
              <a:solidFill>
                <a:schemeClr val="tx1"/>
              </a:solidFill>
              <a:latin typeface="Calibri" panose="020F0502020204030204" pitchFamily="34" charset="0"/>
              <a:cs typeface="Calibri" panose="020F0502020204030204" pitchFamily="34" charset="0"/>
            </a:endParaRPr>
          </a:p>
        </p:txBody>
      </p:sp>
      <p:pic>
        <p:nvPicPr>
          <p:cNvPr id="5" name="Picture 4" descr="Shape&#10;&#10;Description automatically generated">
            <a:extLst>
              <a:ext uri="{FF2B5EF4-FFF2-40B4-BE49-F238E27FC236}">
                <a16:creationId xmlns:a16="http://schemas.microsoft.com/office/drawing/2014/main" id="{AC21C84D-9103-445D-A1C9-6D70AE7E80E7}"/>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114784" y="521161"/>
            <a:ext cx="746107" cy="682501"/>
          </a:xfrm>
          <a:prstGeom prst="rect">
            <a:avLst/>
          </a:prstGeom>
        </p:spPr>
      </p:pic>
    </p:spTree>
    <p:extLst>
      <p:ext uri="{BB962C8B-B14F-4D97-AF65-F5344CB8AC3E}">
        <p14:creationId xmlns:p14="http://schemas.microsoft.com/office/powerpoint/2010/main" val="24484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15"/>
          <p:cNvSpPr txBox="1">
            <a:spLocks noGrp="1"/>
          </p:cNvSpPr>
          <p:nvPr>
            <p:ph type="title"/>
          </p:nvPr>
        </p:nvSpPr>
        <p:spPr>
          <a:xfrm>
            <a:off x="2209800" y="521162"/>
            <a:ext cx="3442854" cy="682500"/>
          </a:xfrm>
          <a:prstGeom prst="rect">
            <a:avLst/>
          </a:prstGeom>
        </p:spPr>
        <p:txBody>
          <a:bodyPr spcFirstLastPara="1" wrap="square" lIns="0" tIns="0" rIns="0" bIns="0" anchor="ctr" anchorCtr="0">
            <a:noAutofit/>
          </a:bodyPr>
          <a:lstStyle/>
          <a:p>
            <a:pPr lvl="0" algn="r"/>
            <a:r>
              <a:rPr lang="he-IL" dirty="0">
                <a:latin typeface="Calibri" panose="020F0502020204030204" pitchFamily="34" charset="0"/>
                <a:cs typeface="Calibri" panose="020F0502020204030204" pitchFamily="34" charset="0"/>
              </a:rPr>
              <a:t>תיאור כללי של המערכת </a:t>
            </a:r>
            <a:endParaRPr dirty="0">
              <a:latin typeface="Calibri" panose="020F0502020204030204" pitchFamily="34" charset="0"/>
              <a:cs typeface="Calibri" panose="020F0502020204030204" pitchFamily="34" charset="0"/>
            </a:endParaRPr>
          </a:p>
        </p:txBody>
      </p:sp>
      <p:sp>
        <p:nvSpPr>
          <p:cNvPr id="2273" name="Google Shape;227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מציין מיקום טקסט 2"/>
          <p:cNvSpPr>
            <a:spLocks noGrp="1"/>
          </p:cNvSpPr>
          <p:nvPr>
            <p:ph type="body" idx="2"/>
          </p:nvPr>
        </p:nvSpPr>
        <p:spPr>
          <a:xfrm>
            <a:off x="-254707" y="1093404"/>
            <a:ext cx="8659091" cy="3777047"/>
          </a:xfrm>
        </p:spPr>
        <p:txBody>
          <a:bodyPr/>
          <a:lstStyle/>
          <a:p>
            <a:pPr marL="101600" indent="0" algn="r">
              <a:buNone/>
            </a:pPr>
            <a:endParaRPr lang="he-IL" sz="1100" dirty="0">
              <a:solidFill>
                <a:schemeClr val="tx1"/>
              </a:solidFill>
              <a:latin typeface="Calibri" panose="020F0502020204030204" pitchFamily="34" charset="0"/>
              <a:cs typeface="Calibri" panose="020F0502020204030204" pitchFamily="34" charset="0"/>
            </a:endParaRPr>
          </a:p>
          <a:p>
            <a:pPr marL="101600" indent="0" algn="r">
              <a:buNone/>
            </a:pPr>
            <a:r>
              <a:rPr lang="he-IL" sz="1100" dirty="0">
                <a:solidFill>
                  <a:schemeClr val="tx1"/>
                </a:solidFill>
                <a:latin typeface="Calibri" panose="020F0502020204030204" pitchFamily="34" charset="0"/>
                <a:cs typeface="Calibri" panose="020F0502020204030204" pitchFamily="34" charset="0"/>
              </a:rPr>
              <a:t> ישנם אתלטים רבים. </a:t>
            </a:r>
            <a:r>
              <a:rPr lang="en-US" sz="1100" dirty="0">
                <a:solidFill>
                  <a:schemeClr val="tx1"/>
                </a:solidFill>
                <a:latin typeface="Calibri" panose="020F0502020204030204" pitchFamily="34" charset="0"/>
                <a:cs typeface="Calibri" panose="020F0502020204030204" pitchFamily="34" charset="0"/>
              </a:rPr>
              <a:t>SMC ( Sport Medical Control )</a:t>
            </a:r>
            <a:r>
              <a:rPr lang="he-IL" sz="1100" dirty="0">
                <a:solidFill>
                  <a:schemeClr val="tx1"/>
                </a:solidFill>
                <a:latin typeface="Calibri" panose="020F0502020204030204" pitchFamily="34" charset="0"/>
                <a:cs typeface="Calibri" panose="020F0502020204030204" pitchFamily="34" charset="0"/>
              </a:rPr>
              <a:t>בחברת </a:t>
            </a:r>
            <a:br>
              <a:rPr lang="en-US" sz="1100" dirty="0">
                <a:solidFill>
                  <a:schemeClr val="tx1"/>
                </a:solidFill>
                <a:latin typeface="Calibri" panose="020F0502020204030204" pitchFamily="34" charset="0"/>
                <a:cs typeface="Calibri" panose="020F0502020204030204" pitchFamily="34" charset="0"/>
              </a:rPr>
            </a:br>
            <a:r>
              <a:rPr lang="he-IL" sz="1100" dirty="0">
                <a:solidFill>
                  <a:schemeClr val="tx1"/>
                </a:solidFill>
                <a:latin typeface="Calibri" panose="020F0502020204030204" pitchFamily="34" charset="0"/>
                <a:cs typeface="Calibri" panose="020F0502020204030204" pitchFamily="34" charset="0"/>
              </a:rPr>
              <a:t>לכל </a:t>
            </a:r>
            <a:r>
              <a:rPr lang="he-IL" sz="1100" b="1" dirty="0">
                <a:solidFill>
                  <a:schemeClr val="tx1"/>
                </a:solidFill>
                <a:latin typeface="Calibri" panose="020F0502020204030204" pitchFamily="34" charset="0"/>
                <a:cs typeface="Calibri" panose="020F0502020204030204" pitchFamily="34" charset="0"/>
              </a:rPr>
              <a:t>אתלט</a:t>
            </a:r>
            <a:r>
              <a:rPr lang="he-IL" sz="1100" dirty="0">
                <a:solidFill>
                  <a:schemeClr val="tx1"/>
                </a:solidFill>
                <a:latin typeface="Calibri" panose="020F0502020204030204" pitchFamily="34" charset="0"/>
                <a:cs typeface="Calibri" panose="020F0502020204030204" pitchFamily="34" charset="0"/>
              </a:rPr>
              <a:t> מספר נתונים: מזהה ייחודי, שם ,תאריך כניסה לענף, תאריך לידה, גיל, כתובת מגורים (עיר, רחוב, מספר בניין) ומספרי טלפון.  </a:t>
            </a:r>
          </a:p>
          <a:p>
            <a:pPr marL="101600" indent="0" algn="r">
              <a:buNone/>
            </a:pPr>
            <a:r>
              <a:rPr lang="he-IL" sz="1100" dirty="0">
                <a:solidFill>
                  <a:schemeClr val="tx1"/>
                </a:solidFill>
                <a:latin typeface="Calibri" panose="020F0502020204030204" pitchFamily="34" charset="0"/>
                <a:cs typeface="Calibri" panose="020F0502020204030204" pitchFamily="34" charset="0"/>
              </a:rPr>
              <a:t>לכל אתלט יש מאמן אחד וכל מאמן אחראי על ענף שבו מתאמנים מספר אתלטים. </a:t>
            </a:r>
            <a:br>
              <a:rPr lang="en-US" sz="1100" dirty="0">
                <a:solidFill>
                  <a:schemeClr val="tx1"/>
                </a:solidFill>
                <a:latin typeface="Calibri" panose="020F0502020204030204" pitchFamily="34" charset="0"/>
                <a:cs typeface="Calibri" panose="020F0502020204030204" pitchFamily="34" charset="0"/>
              </a:rPr>
            </a:br>
            <a:br>
              <a:rPr lang="en-US" sz="1100" dirty="0">
                <a:solidFill>
                  <a:schemeClr val="tx1"/>
                </a:solidFill>
                <a:latin typeface="Calibri" panose="020F0502020204030204" pitchFamily="34" charset="0"/>
                <a:cs typeface="Calibri" panose="020F0502020204030204" pitchFamily="34" charset="0"/>
              </a:rPr>
            </a:br>
            <a:r>
              <a:rPr lang="he-IL" sz="1100" dirty="0">
                <a:solidFill>
                  <a:schemeClr val="tx1"/>
                </a:solidFill>
                <a:latin typeface="Calibri" panose="020F0502020204030204" pitchFamily="34" charset="0"/>
                <a:cs typeface="Calibri" panose="020F0502020204030204" pitchFamily="34" charset="0"/>
              </a:rPr>
              <a:t>לכל </a:t>
            </a:r>
            <a:r>
              <a:rPr lang="he-IL" sz="1100" b="1" dirty="0">
                <a:solidFill>
                  <a:schemeClr val="tx1"/>
                </a:solidFill>
                <a:latin typeface="Calibri" panose="020F0502020204030204" pitchFamily="34" charset="0"/>
                <a:cs typeface="Calibri" panose="020F0502020204030204" pitchFamily="34" charset="0"/>
              </a:rPr>
              <a:t>מאמן</a:t>
            </a:r>
            <a:r>
              <a:rPr lang="he-IL" sz="1100" dirty="0">
                <a:solidFill>
                  <a:schemeClr val="tx1"/>
                </a:solidFill>
                <a:latin typeface="Calibri" panose="020F0502020204030204" pitchFamily="34" charset="0"/>
                <a:cs typeface="Calibri" panose="020F0502020204030204" pitchFamily="34" charset="0"/>
              </a:rPr>
              <a:t> מספר נתונים: מזהה ייחודי, שם , מספרי טלפון, תאריך כניסה לענף, ניסיון וענף. </a:t>
            </a:r>
          </a:p>
          <a:p>
            <a:pPr marL="101600" indent="0" algn="r">
              <a:buNone/>
            </a:pPr>
            <a:r>
              <a:rPr lang="he-IL" sz="1100" dirty="0">
                <a:solidFill>
                  <a:schemeClr val="tx1"/>
                </a:solidFill>
                <a:latin typeface="Calibri" panose="020F0502020204030204" pitchFamily="34" charset="0"/>
                <a:cs typeface="Calibri" panose="020F0502020204030204" pitchFamily="34" charset="0"/>
              </a:rPr>
              <a:t>לכל אתלט יש רופא אישי יחיד שתפקידו להפנות את האתלט </a:t>
            </a:r>
            <a:r>
              <a:rPr lang="he-IL" sz="1100" dirty="0" err="1">
                <a:solidFill>
                  <a:schemeClr val="tx1"/>
                </a:solidFill>
                <a:latin typeface="Calibri" panose="020F0502020204030204" pitchFamily="34" charset="0"/>
                <a:cs typeface="Calibri" panose="020F0502020204030204" pitchFamily="34" charset="0"/>
              </a:rPr>
              <a:t>לסשן</a:t>
            </a:r>
            <a:r>
              <a:rPr lang="he-IL" sz="1100" dirty="0">
                <a:solidFill>
                  <a:schemeClr val="tx1"/>
                </a:solidFill>
                <a:latin typeface="Calibri" panose="020F0502020204030204" pitchFamily="34" charset="0"/>
                <a:cs typeface="Calibri" panose="020F0502020204030204" pitchFamily="34" charset="0"/>
              </a:rPr>
              <a:t> שבועי של בדיקות רפואיות ובנוסף אם יש צורך להפנות את האתלט לטיפול אצל רופא מקצועי. </a:t>
            </a:r>
            <a:br>
              <a:rPr lang="en-US" sz="1100" dirty="0">
                <a:solidFill>
                  <a:schemeClr val="tx1"/>
                </a:solidFill>
                <a:latin typeface="Calibri" panose="020F0502020204030204" pitchFamily="34" charset="0"/>
                <a:cs typeface="Calibri" panose="020F0502020204030204" pitchFamily="34" charset="0"/>
              </a:rPr>
            </a:br>
            <a:r>
              <a:rPr lang="he-IL" sz="1100" dirty="0">
                <a:solidFill>
                  <a:schemeClr val="tx1"/>
                </a:solidFill>
                <a:latin typeface="Calibri" panose="020F0502020204030204" pitchFamily="34" charset="0"/>
                <a:cs typeface="Calibri" panose="020F0502020204030204" pitchFamily="34" charset="0"/>
              </a:rPr>
              <a:t>רופא אישי יכול להיות אחראי על מספר אתלטים.</a:t>
            </a:r>
          </a:p>
          <a:p>
            <a:pPr marL="101600" indent="0" algn="r">
              <a:buNone/>
            </a:pPr>
            <a:br>
              <a:rPr lang="en-US" sz="1100" b="1" dirty="0">
                <a:solidFill>
                  <a:schemeClr val="tx1"/>
                </a:solidFill>
                <a:latin typeface="Calibri" panose="020F0502020204030204" pitchFamily="34" charset="0"/>
                <a:cs typeface="Calibri" panose="020F0502020204030204" pitchFamily="34" charset="0"/>
              </a:rPr>
            </a:br>
            <a:r>
              <a:rPr lang="he-IL" sz="1100" b="1" dirty="0">
                <a:solidFill>
                  <a:schemeClr val="tx1"/>
                </a:solidFill>
                <a:latin typeface="Calibri" panose="020F0502020204030204" pitchFamily="34" charset="0"/>
                <a:cs typeface="Calibri" panose="020F0502020204030204" pitchFamily="34" charset="0"/>
              </a:rPr>
              <a:t>לרופא אישי </a:t>
            </a:r>
            <a:r>
              <a:rPr lang="he-IL" sz="1100" dirty="0">
                <a:solidFill>
                  <a:schemeClr val="tx1"/>
                </a:solidFill>
                <a:latin typeface="Calibri" panose="020F0502020204030204" pitchFamily="34" charset="0"/>
                <a:cs typeface="Calibri" panose="020F0502020204030204" pitchFamily="34" charset="0"/>
              </a:rPr>
              <a:t>מספר נתונים: מזהה ייחודי, שם , מספרי טלפון, קופת חולים, תאריך תחילת עבודה כרופא וניסיון. </a:t>
            </a:r>
          </a:p>
          <a:p>
            <a:pPr marL="101600" indent="0" algn="r">
              <a:buNone/>
            </a:pPr>
            <a:r>
              <a:rPr lang="he-IL" sz="1100" dirty="0">
                <a:solidFill>
                  <a:schemeClr val="tx1"/>
                </a:solidFill>
                <a:latin typeface="Calibri" panose="020F0502020204030204" pitchFamily="34" charset="0"/>
                <a:cs typeface="Calibri" panose="020F0502020204030204" pitchFamily="34" charset="0"/>
              </a:rPr>
              <a:t>כל אתלט עובר </a:t>
            </a:r>
            <a:r>
              <a:rPr lang="he-IL" sz="1100" dirty="0" err="1">
                <a:solidFill>
                  <a:schemeClr val="tx1"/>
                </a:solidFill>
                <a:latin typeface="Calibri" panose="020F0502020204030204" pitchFamily="34" charset="0"/>
                <a:cs typeface="Calibri" panose="020F0502020204030204" pitchFamily="34" charset="0"/>
              </a:rPr>
              <a:t>סשן</a:t>
            </a:r>
            <a:r>
              <a:rPr lang="he-IL" sz="1100" dirty="0">
                <a:solidFill>
                  <a:schemeClr val="tx1"/>
                </a:solidFill>
                <a:latin typeface="Calibri" panose="020F0502020204030204" pitchFamily="34" charset="0"/>
                <a:cs typeface="Calibri" panose="020F0502020204030204" pitchFamily="34" charset="0"/>
              </a:rPr>
              <a:t> שבועי של בדיקות רפואיות ע"י אחות מוסמכת. </a:t>
            </a:r>
            <a:br>
              <a:rPr lang="en-US" sz="1100" dirty="0">
                <a:solidFill>
                  <a:schemeClr val="tx1"/>
                </a:solidFill>
                <a:latin typeface="Calibri" panose="020F0502020204030204" pitchFamily="34" charset="0"/>
                <a:cs typeface="Calibri" panose="020F0502020204030204" pitchFamily="34" charset="0"/>
              </a:rPr>
            </a:br>
            <a:br>
              <a:rPr lang="en-US" sz="1100" dirty="0">
                <a:solidFill>
                  <a:schemeClr val="tx1"/>
                </a:solidFill>
                <a:latin typeface="Calibri" panose="020F0502020204030204" pitchFamily="34" charset="0"/>
                <a:cs typeface="Calibri" panose="020F0502020204030204" pitchFamily="34" charset="0"/>
              </a:rPr>
            </a:br>
            <a:r>
              <a:rPr lang="he-IL" sz="1100" dirty="0">
                <a:solidFill>
                  <a:schemeClr val="tx1"/>
                </a:solidFill>
                <a:latin typeface="Calibri" panose="020F0502020204030204" pitchFamily="34" charset="0"/>
                <a:cs typeface="Calibri" panose="020F0502020204030204" pitchFamily="34" charset="0"/>
              </a:rPr>
              <a:t>לכל </a:t>
            </a:r>
            <a:r>
              <a:rPr lang="he-IL" sz="1100" b="1" dirty="0" err="1">
                <a:solidFill>
                  <a:schemeClr val="tx1"/>
                </a:solidFill>
                <a:latin typeface="Calibri" panose="020F0502020204030204" pitchFamily="34" charset="0"/>
                <a:cs typeface="Calibri" panose="020F0502020204030204" pitchFamily="34" charset="0"/>
              </a:rPr>
              <a:t>סשן</a:t>
            </a:r>
            <a:r>
              <a:rPr lang="he-IL" sz="1100" b="1" dirty="0">
                <a:solidFill>
                  <a:schemeClr val="tx1"/>
                </a:solidFill>
                <a:latin typeface="Calibri" panose="020F0502020204030204" pitchFamily="34" charset="0"/>
                <a:cs typeface="Calibri" panose="020F0502020204030204" pitchFamily="34" charset="0"/>
              </a:rPr>
              <a:t> בדיקות </a:t>
            </a:r>
            <a:r>
              <a:rPr lang="he-IL" sz="1100" dirty="0">
                <a:solidFill>
                  <a:schemeClr val="tx1"/>
                </a:solidFill>
                <a:latin typeface="Calibri" panose="020F0502020204030204" pitchFamily="34" charset="0"/>
                <a:cs typeface="Calibri" panose="020F0502020204030204" pitchFamily="34" charset="0"/>
              </a:rPr>
              <a:t>יש את הנתונים הבאים: מספר </a:t>
            </a:r>
            <a:r>
              <a:rPr lang="he-IL" sz="1100" dirty="0" err="1">
                <a:solidFill>
                  <a:schemeClr val="tx1"/>
                </a:solidFill>
                <a:latin typeface="Calibri" panose="020F0502020204030204" pitchFamily="34" charset="0"/>
                <a:cs typeface="Calibri" panose="020F0502020204030204" pitchFamily="34" charset="0"/>
              </a:rPr>
              <a:t>סשן</a:t>
            </a:r>
            <a:r>
              <a:rPr lang="he-IL" sz="1100" dirty="0">
                <a:solidFill>
                  <a:schemeClr val="tx1"/>
                </a:solidFill>
                <a:latin typeface="Calibri" panose="020F0502020204030204" pitchFamily="34" charset="0"/>
                <a:cs typeface="Calibri" panose="020F0502020204030204" pitchFamily="34" charset="0"/>
              </a:rPr>
              <a:t> של האתלט, קצב לב, לחץ דם, שתן, גובה, משקל, בדיקת קורונה וטמפרטורת גוף.</a:t>
            </a:r>
          </a:p>
          <a:p>
            <a:pPr marL="101600" indent="0" algn="r">
              <a:buNone/>
            </a:pPr>
            <a:r>
              <a:rPr lang="he-IL" sz="1100" dirty="0">
                <a:solidFill>
                  <a:schemeClr val="tx1"/>
                </a:solidFill>
                <a:latin typeface="Calibri" panose="020F0502020204030204" pitchFamily="34" charset="0"/>
                <a:cs typeface="Calibri" panose="020F0502020204030204" pitchFamily="34" charset="0"/>
              </a:rPr>
              <a:t>אחות אחת מבצעת מספר </a:t>
            </a:r>
            <a:r>
              <a:rPr lang="he-IL" sz="1100" dirty="0" err="1">
                <a:solidFill>
                  <a:schemeClr val="tx1"/>
                </a:solidFill>
                <a:latin typeface="Calibri" panose="020F0502020204030204" pitchFamily="34" charset="0"/>
                <a:cs typeface="Calibri" panose="020F0502020204030204" pitchFamily="34" charset="0"/>
              </a:rPr>
              <a:t>סשנים</a:t>
            </a:r>
            <a:r>
              <a:rPr lang="he-IL" sz="1100" dirty="0">
                <a:solidFill>
                  <a:schemeClr val="tx1"/>
                </a:solidFill>
                <a:latin typeface="Calibri" panose="020F0502020204030204" pitchFamily="34" charset="0"/>
                <a:cs typeface="Calibri" panose="020F0502020204030204" pitchFamily="34" charset="0"/>
              </a:rPr>
              <a:t>, אך כל </a:t>
            </a:r>
            <a:r>
              <a:rPr lang="he-IL" sz="1100" dirty="0" err="1">
                <a:solidFill>
                  <a:schemeClr val="tx1"/>
                </a:solidFill>
                <a:latin typeface="Calibri" panose="020F0502020204030204" pitchFamily="34" charset="0"/>
                <a:cs typeface="Calibri" panose="020F0502020204030204" pitchFamily="34" charset="0"/>
              </a:rPr>
              <a:t>סשן</a:t>
            </a:r>
            <a:r>
              <a:rPr lang="he-IL" sz="1100" dirty="0">
                <a:solidFill>
                  <a:schemeClr val="tx1"/>
                </a:solidFill>
                <a:latin typeface="Calibri" panose="020F0502020204030204" pitchFamily="34" charset="0"/>
                <a:cs typeface="Calibri" panose="020F0502020204030204" pitchFamily="34" charset="0"/>
              </a:rPr>
              <a:t> מבוצע ע"י אחות אחת. </a:t>
            </a:r>
            <a:br>
              <a:rPr lang="en-US" sz="1100" dirty="0">
                <a:solidFill>
                  <a:schemeClr val="tx1"/>
                </a:solidFill>
                <a:latin typeface="Calibri" panose="020F0502020204030204" pitchFamily="34" charset="0"/>
                <a:cs typeface="Calibri" panose="020F0502020204030204" pitchFamily="34" charset="0"/>
              </a:rPr>
            </a:br>
            <a:r>
              <a:rPr lang="he-IL" sz="1100" dirty="0">
                <a:solidFill>
                  <a:schemeClr val="tx1"/>
                </a:solidFill>
                <a:latin typeface="Calibri" panose="020F0502020204030204" pitchFamily="34" charset="0"/>
                <a:cs typeface="Calibri" panose="020F0502020204030204" pitchFamily="34" charset="0"/>
              </a:rPr>
              <a:t>לכל </a:t>
            </a:r>
            <a:r>
              <a:rPr lang="he-IL" sz="1100" b="1" dirty="0">
                <a:solidFill>
                  <a:schemeClr val="tx1"/>
                </a:solidFill>
                <a:latin typeface="Calibri" panose="020F0502020204030204" pitchFamily="34" charset="0"/>
                <a:cs typeface="Calibri" panose="020F0502020204030204" pitchFamily="34" charset="0"/>
              </a:rPr>
              <a:t>אחות</a:t>
            </a:r>
            <a:r>
              <a:rPr lang="he-IL" sz="1100" dirty="0">
                <a:solidFill>
                  <a:schemeClr val="tx1"/>
                </a:solidFill>
                <a:latin typeface="Calibri" panose="020F0502020204030204" pitchFamily="34" charset="0"/>
                <a:cs typeface="Calibri" panose="020F0502020204030204" pitchFamily="34" charset="0"/>
              </a:rPr>
              <a:t> מספר נתונים: מזהה ייחודי, שם , מספרי טלפון, תאריך תחילת עבודה כאחות וניסיון. </a:t>
            </a:r>
          </a:p>
          <a:p>
            <a:pPr marL="101600" indent="0" algn="r">
              <a:buNone/>
            </a:pPr>
            <a:br>
              <a:rPr lang="en-US" sz="1100" dirty="0">
                <a:solidFill>
                  <a:schemeClr val="tx1"/>
                </a:solidFill>
                <a:latin typeface="Calibri" panose="020F0502020204030204" pitchFamily="34" charset="0"/>
                <a:cs typeface="Calibri" panose="020F0502020204030204" pitchFamily="34" charset="0"/>
              </a:rPr>
            </a:br>
            <a:r>
              <a:rPr lang="he-IL" sz="1100" dirty="0">
                <a:solidFill>
                  <a:schemeClr val="tx1"/>
                </a:solidFill>
                <a:latin typeface="Calibri" panose="020F0502020204030204" pitchFamily="34" charset="0"/>
                <a:cs typeface="Calibri" panose="020F0502020204030204" pitchFamily="34" charset="0"/>
              </a:rPr>
              <a:t>כאשר יש צורך הרופא האישי מפנה את האתלט לטיפול ע"י רופא מקצועי. הרופא האישי יכול להפנות למספר טיפולים ספציפיים באותה פגישת ייעוץ. </a:t>
            </a:r>
            <a:br>
              <a:rPr lang="en-US" sz="1100" dirty="0">
                <a:solidFill>
                  <a:schemeClr val="tx1"/>
                </a:solidFill>
                <a:latin typeface="Calibri" panose="020F0502020204030204" pitchFamily="34" charset="0"/>
                <a:cs typeface="Calibri" panose="020F0502020204030204" pitchFamily="34" charset="0"/>
              </a:rPr>
            </a:br>
            <a:r>
              <a:rPr lang="he-IL" sz="1100" dirty="0">
                <a:solidFill>
                  <a:schemeClr val="tx1"/>
                </a:solidFill>
                <a:latin typeface="Calibri" panose="020F0502020204030204" pitchFamily="34" charset="0"/>
                <a:cs typeface="Calibri" panose="020F0502020204030204" pitchFamily="34" charset="0"/>
              </a:rPr>
              <a:t>עבור כל </a:t>
            </a:r>
            <a:r>
              <a:rPr lang="he-IL" sz="1100" b="1" dirty="0">
                <a:solidFill>
                  <a:schemeClr val="tx1"/>
                </a:solidFill>
                <a:latin typeface="Calibri" panose="020F0502020204030204" pitchFamily="34" charset="0"/>
                <a:cs typeface="Calibri" panose="020F0502020204030204" pitchFamily="34" charset="0"/>
              </a:rPr>
              <a:t>טיפול</a:t>
            </a:r>
            <a:r>
              <a:rPr lang="he-IL" sz="1100" dirty="0">
                <a:solidFill>
                  <a:schemeClr val="tx1"/>
                </a:solidFill>
                <a:latin typeface="Calibri" panose="020F0502020204030204" pitchFamily="34" charset="0"/>
                <a:cs typeface="Calibri" panose="020F0502020204030204" pitchFamily="34" charset="0"/>
              </a:rPr>
              <a:t> ספציפי קיימים הנתונים: מספר סידורי, שם הטיפול, מכון טיפול ועלות הטיפול. </a:t>
            </a:r>
          </a:p>
          <a:p>
            <a:pPr marL="101600" indent="0" algn="r">
              <a:buNone/>
            </a:pPr>
            <a:r>
              <a:rPr lang="he-IL" sz="1100" dirty="0">
                <a:solidFill>
                  <a:schemeClr val="tx1"/>
                </a:solidFill>
                <a:latin typeface="Calibri" panose="020F0502020204030204" pitchFamily="34" charset="0"/>
                <a:cs typeface="Calibri" panose="020F0502020204030204" pitchFamily="34" charset="0"/>
              </a:rPr>
              <a:t>האתלט עובר את הטיפול בתאריך מסוים ע"י הרופא או רופאים המקצועיים. רופא אחד יכול להעביר מספר טיפולים שונים. </a:t>
            </a:r>
            <a:br>
              <a:rPr lang="en-US" sz="1100" dirty="0">
                <a:solidFill>
                  <a:schemeClr val="tx1"/>
                </a:solidFill>
                <a:latin typeface="Calibri" panose="020F0502020204030204" pitchFamily="34" charset="0"/>
                <a:cs typeface="Calibri" panose="020F0502020204030204" pitchFamily="34" charset="0"/>
              </a:rPr>
            </a:br>
            <a:r>
              <a:rPr lang="he-IL" sz="1100" b="1" dirty="0">
                <a:solidFill>
                  <a:schemeClr val="tx1"/>
                </a:solidFill>
                <a:latin typeface="Calibri" panose="020F0502020204030204" pitchFamily="34" charset="0"/>
                <a:cs typeface="Calibri" panose="020F0502020204030204" pitchFamily="34" charset="0"/>
              </a:rPr>
              <a:t>לרופא המקצועי </a:t>
            </a:r>
            <a:r>
              <a:rPr lang="he-IL" sz="1100" dirty="0">
                <a:solidFill>
                  <a:schemeClr val="tx1"/>
                </a:solidFill>
                <a:latin typeface="Calibri" panose="020F0502020204030204" pitchFamily="34" charset="0"/>
                <a:cs typeface="Calibri" panose="020F0502020204030204" pitchFamily="34" charset="0"/>
              </a:rPr>
              <a:t>מספר נתונים: מזהה ייחודי, שם , התמחות, מספרי טלפון, תאריך תחילת עבודה כרופא וניסיון. </a:t>
            </a:r>
          </a:p>
          <a:p>
            <a:pPr marL="101600" indent="0" algn="r">
              <a:buNone/>
            </a:pPr>
            <a:endParaRPr lang="he-IL" sz="1200" dirty="0">
              <a:latin typeface="Calibri" panose="020F0502020204030204" pitchFamily="34" charset="0"/>
              <a:cs typeface="Calibri" panose="020F0502020204030204" pitchFamily="34" charset="0"/>
            </a:endParaRPr>
          </a:p>
          <a:p>
            <a:pPr marL="101600" indent="0" algn="r">
              <a:buNone/>
            </a:pPr>
            <a:endParaRPr lang="he-IL" sz="1200" dirty="0">
              <a:cs typeface="+mn-cs"/>
            </a:endParaRPr>
          </a:p>
        </p:txBody>
      </p:sp>
      <p:pic>
        <p:nvPicPr>
          <p:cNvPr id="5" name="Picture 4" descr="Shape&#10;&#10;Description automatically generated">
            <a:extLst>
              <a:ext uri="{FF2B5EF4-FFF2-40B4-BE49-F238E27FC236}">
                <a16:creationId xmlns:a16="http://schemas.microsoft.com/office/drawing/2014/main" id="{AC21C84D-9103-445D-A1C9-6D70AE7E80E7}"/>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114784" y="521161"/>
            <a:ext cx="746107" cy="6825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15"/>
          <p:cNvSpPr txBox="1">
            <a:spLocks noGrp="1"/>
          </p:cNvSpPr>
          <p:nvPr>
            <p:ph type="title"/>
          </p:nvPr>
        </p:nvSpPr>
        <p:spPr>
          <a:xfrm>
            <a:off x="2209800" y="521162"/>
            <a:ext cx="3442854" cy="682500"/>
          </a:xfrm>
          <a:prstGeom prst="rect">
            <a:avLst/>
          </a:prstGeom>
        </p:spPr>
        <p:txBody>
          <a:bodyPr spcFirstLastPara="1" wrap="square" lIns="0" tIns="0" rIns="0" bIns="0" anchor="ctr" anchorCtr="0">
            <a:noAutofit/>
          </a:bodyPr>
          <a:lstStyle/>
          <a:p>
            <a:pPr lvl="0" algn="r"/>
            <a:r>
              <a:rPr lang="he-IL" dirty="0">
                <a:latin typeface="Calibri" panose="020F0502020204030204" pitchFamily="34" charset="0"/>
                <a:cs typeface="Calibri" panose="020F0502020204030204" pitchFamily="34" charset="0"/>
              </a:rPr>
              <a:t>משתמשי המערכת</a:t>
            </a:r>
            <a:endParaRPr dirty="0">
              <a:latin typeface="Calibri" panose="020F0502020204030204" pitchFamily="34" charset="0"/>
              <a:cs typeface="Calibri" panose="020F0502020204030204" pitchFamily="34" charset="0"/>
            </a:endParaRPr>
          </a:p>
        </p:txBody>
      </p:sp>
      <p:sp>
        <p:nvSpPr>
          <p:cNvPr id="2273" name="Google Shape;227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מציין מיקום טקסט 2"/>
          <p:cNvSpPr>
            <a:spLocks noGrp="1"/>
          </p:cNvSpPr>
          <p:nvPr>
            <p:ph type="body" idx="2"/>
          </p:nvPr>
        </p:nvSpPr>
        <p:spPr>
          <a:xfrm>
            <a:off x="928254" y="1218095"/>
            <a:ext cx="7287490" cy="3652356"/>
          </a:xfrm>
        </p:spPr>
        <p:txBody>
          <a:bodyPr/>
          <a:lstStyle/>
          <a:p>
            <a:pPr marL="101600" indent="0" algn="r">
              <a:buNone/>
            </a:pPr>
            <a:r>
              <a:rPr lang="he-IL" sz="1600" b="1" dirty="0">
                <a:latin typeface="Calibri" panose="020F0502020204030204" pitchFamily="34" charset="0"/>
                <a:cs typeface="Calibri" panose="020F0502020204030204" pitchFamily="34" charset="0"/>
              </a:rPr>
              <a:t>אתלטים:</a:t>
            </a:r>
          </a:p>
          <a:p>
            <a:pPr marL="101600" indent="0" algn="r">
              <a:buNone/>
            </a:pPr>
            <a:endParaRPr lang="he-IL" sz="1200" dirty="0">
              <a:latin typeface="Calibri" panose="020F0502020204030204" pitchFamily="34" charset="0"/>
              <a:cs typeface="Calibri" panose="020F0502020204030204" pitchFamily="34" charset="0"/>
            </a:endParaRPr>
          </a:p>
          <a:p>
            <a:pPr marL="101600" indent="0" algn="r">
              <a:buNone/>
            </a:pPr>
            <a:r>
              <a:rPr lang="he-IL" sz="1400" dirty="0">
                <a:latin typeface="Calibri" panose="020F0502020204030204" pitchFamily="34" charset="0"/>
                <a:cs typeface="Calibri" panose="020F0502020204030204" pitchFamily="34" charset="0"/>
              </a:rPr>
              <a:t>האתלטים יכולים לגשת לבדיקות שלהם, לראות אילו רופאים מקצועיים יכולים לבצע טיפולים מסוימים, לראות את הנתונים של הרופאים האישיים הקיימים במערכת ולבדוק את תוצאות הבדיקות השבועיות שלהם במערכת.</a:t>
            </a:r>
          </a:p>
          <a:p>
            <a:pPr marL="101600" indent="0" algn="r">
              <a:buNone/>
            </a:pPr>
            <a:endParaRPr lang="he-IL" sz="1200" dirty="0">
              <a:latin typeface="Calibri" panose="020F0502020204030204" pitchFamily="34" charset="0"/>
              <a:cs typeface="Calibri" panose="020F0502020204030204" pitchFamily="34" charset="0"/>
            </a:endParaRPr>
          </a:p>
          <a:p>
            <a:pPr marL="101600" indent="0" algn="r">
              <a:buNone/>
            </a:pPr>
            <a:r>
              <a:rPr lang="he-IL" sz="1200" dirty="0">
                <a:latin typeface="Calibri" panose="020F0502020204030204" pitchFamily="34" charset="0"/>
                <a:cs typeface="Calibri" panose="020F0502020204030204" pitchFamily="34" charset="0"/>
              </a:rPr>
              <a:t> </a:t>
            </a:r>
            <a:r>
              <a:rPr lang="he-IL" sz="1600" b="1" dirty="0">
                <a:latin typeface="Calibri" panose="020F0502020204030204" pitchFamily="34" charset="0"/>
                <a:cs typeface="Calibri" panose="020F0502020204030204" pitchFamily="34" charset="0"/>
              </a:rPr>
              <a:t>מאמנים:</a:t>
            </a:r>
          </a:p>
          <a:p>
            <a:pPr marL="101600" indent="0" algn="r">
              <a:buNone/>
            </a:pPr>
            <a:endParaRPr lang="he-IL" sz="1200" dirty="0">
              <a:latin typeface="Calibri" panose="020F0502020204030204" pitchFamily="34" charset="0"/>
              <a:cs typeface="Calibri" panose="020F0502020204030204" pitchFamily="34" charset="0"/>
            </a:endParaRPr>
          </a:p>
          <a:p>
            <a:pPr marL="101600" indent="0" algn="r">
              <a:buNone/>
            </a:pPr>
            <a:r>
              <a:rPr lang="he-IL" sz="1400" dirty="0">
                <a:latin typeface="Calibri" panose="020F0502020204030204" pitchFamily="34" charset="0"/>
                <a:cs typeface="Calibri" panose="020F0502020204030204" pitchFamily="34" charset="0"/>
              </a:rPr>
              <a:t>המאמנים יכולים לעקוב אחר הבדיקות והטיפולים של המתאמנים שלהם, לדעת האם המתאמנים ביצעו את </a:t>
            </a:r>
            <a:r>
              <a:rPr lang="he-IL" sz="1400" dirty="0" err="1">
                <a:latin typeface="Calibri" panose="020F0502020204030204" pitchFamily="34" charset="0"/>
                <a:cs typeface="Calibri" panose="020F0502020204030204" pitchFamily="34" charset="0"/>
              </a:rPr>
              <a:t>סשן</a:t>
            </a:r>
            <a:r>
              <a:rPr lang="he-IL" sz="1400" dirty="0">
                <a:latin typeface="Calibri" panose="020F0502020204030204" pitchFamily="34" charset="0"/>
                <a:cs typeface="Calibri" panose="020F0502020204030204" pitchFamily="34" charset="0"/>
              </a:rPr>
              <a:t> הבדיקות השבועי הנדרש ולבדוק מי הרופאים האישיים שעובדים מול המתאמנים שלהם. </a:t>
            </a:r>
          </a:p>
          <a:p>
            <a:pPr marL="101600" indent="0" algn="r">
              <a:buNone/>
            </a:pPr>
            <a:endParaRPr lang="he-IL" sz="1200" dirty="0">
              <a:latin typeface="Calibri" panose="020F0502020204030204" pitchFamily="34" charset="0"/>
              <a:cs typeface="Calibri" panose="020F0502020204030204" pitchFamily="34" charset="0"/>
            </a:endParaRPr>
          </a:p>
          <a:p>
            <a:pPr marL="101600" indent="0" algn="r">
              <a:buNone/>
            </a:pPr>
            <a:r>
              <a:rPr lang="he-IL" sz="1600" b="1" dirty="0">
                <a:latin typeface="Calibri" panose="020F0502020204030204" pitchFamily="34" charset="0"/>
                <a:cs typeface="Calibri" panose="020F0502020204030204" pitchFamily="34" charset="0"/>
              </a:rPr>
              <a:t>רופאים אישיים:</a:t>
            </a:r>
          </a:p>
          <a:p>
            <a:pPr marL="101600" indent="0" algn="r">
              <a:buNone/>
            </a:pPr>
            <a:endParaRPr lang="he-IL" sz="1200" dirty="0">
              <a:cs typeface="+mn-cs"/>
            </a:endParaRPr>
          </a:p>
          <a:p>
            <a:pPr marL="101600" indent="0" algn="r">
              <a:buNone/>
            </a:pPr>
            <a:r>
              <a:rPr lang="he-IL" sz="1400" dirty="0">
                <a:latin typeface="Calibri" panose="020F0502020204030204" pitchFamily="34" charset="0"/>
                <a:cs typeface="Calibri" panose="020F0502020204030204" pitchFamily="34" charset="0"/>
              </a:rPr>
              <a:t>הרופאים האישיים יכולים לראות את תוצאות הבדיקות השבועיות שעברו אתלטים ואת האחות המבצעת, הרופאים יכולים להכניס את ההפניות למערכת, יכולים להפנות את האתלטים לטיפולים מקצועיים ויכולים לראות אילו רופאים מקצועיים מבצעים את הטיפולים השונים ובכך להמליץ לאתלט. </a:t>
            </a:r>
          </a:p>
        </p:txBody>
      </p:sp>
      <p:pic>
        <p:nvPicPr>
          <p:cNvPr id="5" name="Picture 4" descr="Shape&#10;&#10;Description automatically generated">
            <a:extLst>
              <a:ext uri="{FF2B5EF4-FFF2-40B4-BE49-F238E27FC236}">
                <a16:creationId xmlns:a16="http://schemas.microsoft.com/office/drawing/2014/main" id="{AC21C84D-9103-445D-A1C9-6D70AE7E80E7}"/>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114784" y="521161"/>
            <a:ext cx="746107" cy="682501"/>
          </a:xfrm>
          <a:prstGeom prst="rect">
            <a:avLst/>
          </a:prstGeom>
        </p:spPr>
      </p:pic>
    </p:spTree>
    <p:extLst>
      <p:ext uri="{BB962C8B-B14F-4D97-AF65-F5344CB8AC3E}">
        <p14:creationId xmlns:p14="http://schemas.microsoft.com/office/powerpoint/2010/main" val="348012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30"/>
          <p:cNvSpPr txBox="1">
            <a:spLocks noGrp="1"/>
          </p:cNvSpPr>
          <p:nvPr>
            <p:ph type="title"/>
          </p:nvPr>
        </p:nvSpPr>
        <p:spPr>
          <a:xfrm>
            <a:off x="1336637" y="511500"/>
            <a:ext cx="706909" cy="68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ERD</a:t>
            </a:r>
            <a:endParaRPr dirty="0">
              <a:latin typeface="Calibri" panose="020F0502020204030204" pitchFamily="34" charset="0"/>
              <a:cs typeface="Calibri" panose="020F0502020204030204" pitchFamily="34" charset="0"/>
            </a:endParaRPr>
          </a:p>
        </p:txBody>
      </p:sp>
      <p:sp>
        <p:nvSpPr>
          <p:cNvPr id="2438" name="Google Shape;2438;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descr="Shape&#10;&#10;Description automatically generated">
            <a:extLst>
              <a:ext uri="{FF2B5EF4-FFF2-40B4-BE49-F238E27FC236}">
                <a16:creationId xmlns:a16="http://schemas.microsoft.com/office/drawing/2014/main" id="{52EB3123-F5CD-42C1-B885-642D6B9AEEF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4850911" y="511499"/>
            <a:ext cx="746107" cy="682501"/>
          </a:xfrm>
          <a:prstGeom prst="rect">
            <a:avLst/>
          </a:prstGeom>
        </p:spPr>
      </p:pic>
      <p:pic>
        <p:nvPicPr>
          <p:cNvPr id="6" name="תמונה 5"/>
          <p:cNvPicPr>
            <a:picLocks noChangeAspect="1"/>
          </p:cNvPicPr>
          <p:nvPr/>
        </p:nvPicPr>
        <p:blipFill>
          <a:blip r:embed="rId4"/>
          <a:stretch>
            <a:fillRect/>
          </a:stretch>
        </p:blipFill>
        <p:spPr>
          <a:xfrm>
            <a:off x="562408" y="1194000"/>
            <a:ext cx="6946390" cy="3949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808" name="Google Shape;2808;p4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Google Shape;2354;p23"/>
          <p:cNvSpPr txBox="1">
            <a:spLocks/>
          </p:cNvSpPr>
          <p:nvPr/>
        </p:nvSpPr>
        <p:spPr>
          <a:xfrm>
            <a:off x="1009608" y="1055038"/>
            <a:ext cx="7124784" cy="370143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000"/>
              </a:spcAft>
            </a:pPr>
            <a:r>
              <a:rPr lang="en-US" sz="1200" dirty="0">
                <a:latin typeface="Calibri" panose="020F0502020204030204" pitchFamily="34" charset="0"/>
                <a:cs typeface="Calibri" panose="020F0502020204030204" pitchFamily="34" charset="0"/>
              </a:rPr>
              <a:t>1) Coach (</a:t>
            </a:r>
            <a:r>
              <a:rPr lang="en-US" sz="1200" u="sng" dirty="0">
                <a:latin typeface="Calibri" panose="020F0502020204030204" pitchFamily="34" charset="0"/>
                <a:cs typeface="Calibri" panose="020F0502020204030204" pitchFamily="34" charset="0"/>
              </a:rPr>
              <a:t>ID</a:t>
            </a:r>
            <a:r>
              <a:rPr lang="en-US" sz="1200" dirty="0">
                <a:latin typeface="Calibri" panose="020F0502020204030204" pitchFamily="34" charset="0"/>
                <a:cs typeface="Calibri" panose="020F0502020204030204" pitchFamily="34" charset="0"/>
              </a:rPr>
              <a:t>, name, </a:t>
            </a:r>
            <a:r>
              <a:rPr lang="en-US" sz="1200" dirty="0" err="1">
                <a:latin typeface="Calibri" panose="020F0502020204030204" pitchFamily="34" charset="0"/>
                <a:cs typeface="Calibri" panose="020F0502020204030204" pitchFamily="34" charset="0"/>
              </a:rPr>
              <a:t>entry_date</a:t>
            </a:r>
            <a:r>
              <a:rPr lang="en-US" sz="1200" dirty="0">
                <a:latin typeface="Calibri" panose="020F0502020204030204" pitchFamily="34" charset="0"/>
                <a:cs typeface="Calibri" panose="020F0502020204030204" pitchFamily="34" charset="0"/>
              </a:rPr>
              <a:t>, Department)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2) Athlete (</a:t>
            </a:r>
            <a:r>
              <a:rPr lang="en-US" sz="1200" u="sng" dirty="0">
                <a:latin typeface="Calibri" panose="020F0502020204030204" pitchFamily="34" charset="0"/>
                <a:cs typeface="Calibri" panose="020F0502020204030204" pitchFamily="34" charset="0"/>
              </a:rPr>
              <a:t>ID</a:t>
            </a:r>
            <a:r>
              <a:rPr lang="en-US" sz="1200" dirty="0">
                <a:latin typeface="Calibri" panose="020F0502020204030204" pitchFamily="34" charset="0"/>
                <a:cs typeface="Calibri" panose="020F0502020204030204" pitchFamily="34" charset="0"/>
              </a:rPr>
              <a:t>, name, entry day, DOB, city, street, building_#, </a:t>
            </a:r>
            <a:r>
              <a:rPr lang="en-US" sz="1200" dirty="0" err="1">
                <a:latin typeface="Calibri" panose="020F0502020204030204" pitchFamily="34" charset="0"/>
                <a:cs typeface="Calibri" panose="020F0502020204030204" pitchFamily="34" charset="0"/>
              </a:rPr>
              <a:t>ID_coach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ID_personal_DOC</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3) Coach phone (</a:t>
            </a:r>
            <a:r>
              <a:rPr lang="en-US" sz="1200" u="sng" dirty="0" err="1">
                <a:latin typeface="Calibri" panose="020F0502020204030204" pitchFamily="34" charset="0"/>
                <a:cs typeface="Calibri" panose="020F0502020204030204" pitchFamily="34" charset="0"/>
              </a:rPr>
              <a:t>ID_coach</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phone_num</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4) Athlete phone (</a:t>
            </a:r>
            <a:r>
              <a:rPr lang="en-US" sz="1200" u="sng" dirty="0" err="1">
                <a:latin typeface="Calibri" panose="020F0502020204030204" pitchFamily="34" charset="0"/>
                <a:cs typeface="Calibri" panose="020F0502020204030204" pitchFamily="34" charset="0"/>
              </a:rPr>
              <a:t>ID_athlete</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phone_num</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5) Nurse (</a:t>
            </a:r>
            <a:r>
              <a:rPr lang="en-US" sz="1200" u="sng" dirty="0" err="1">
                <a:latin typeface="Calibri" panose="020F0502020204030204" pitchFamily="34" charset="0"/>
                <a:cs typeface="Calibri" panose="020F0502020204030204" pitchFamily="34" charset="0"/>
              </a:rPr>
              <a:t>ID_nurse</a:t>
            </a:r>
            <a:r>
              <a:rPr lang="en-US" sz="1200" dirty="0">
                <a:latin typeface="Calibri" panose="020F0502020204030204" pitchFamily="34" charset="0"/>
                <a:cs typeface="Calibri" panose="020F0502020204030204" pitchFamily="34" charset="0"/>
              </a:rPr>
              <a:t>, Name ,</a:t>
            </a:r>
            <a:r>
              <a:rPr lang="en-US" sz="1200" dirty="0" err="1">
                <a:latin typeface="Calibri" panose="020F0502020204030204" pitchFamily="34" charset="0"/>
                <a:cs typeface="Calibri" panose="020F0502020204030204" pitchFamily="34" charset="0"/>
              </a:rPr>
              <a:t>Entry_date</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6) Nurse phone (</a:t>
            </a:r>
            <a:r>
              <a:rPr lang="en-US" sz="1200" u="sng" dirty="0" err="1">
                <a:latin typeface="Calibri" panose="020F0502020204030204" pitchFamily="34" charset="0"/>
                <a:cs typeface="Calibri" panose="020F0502020204030204" pitchFamily="34" charset="0"/>
              </a:rPr>
              <a:t>ID_nurse</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phone_num</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7) Measurement's session (</a:t>
            </a:r>
            <a:r>
              <a:rPr lang="en-US" sz="1200" u="sng" dirty="0" err="1">
                <a:latin typeface="Calibri" panose="020F0502020204030204" pitchFamily="34" charset="0"/>
                <a:cs typeface="Calibri" panose="020F0502020204030204" pitchFamily="34" charset="0"/>
              </a:rPr>
              <a:t>session_num</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Id_athlete</a:t>
            </a:r>
            <a:r>
              <a:rPr lang="en-US" sz="1200" dirty="0">
                <a:latin typeface="Calibri" panose="020F0502020204030204" pitchFamily="34" charset="0"/>
                <a:cs typeface="Calibri" panose="020F0502020204030204" pitchFamily="34" charset="0"/>
              </a:rPr>
              <a:t>*, HR, blood work, urine, height, weight, RTPCR,</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 		   body temp, </a:t>
            </a:r>
            <a:r>
              <a:rPr lang="en-US" sz="1200" dirty="0" err="1">
                <a:latin typeface="Calibri" panose="020F0502020204030204" pitchFamily="34" charset="0"/>
                <a:cs typeface="Calibri" panose="020F0502020204030204" pitchFamily="34" charset="0"/>
              </a:rPr>
              <a:t>ID_applying_nurse</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ID_reffering_DOC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Date_of_test</a:t>
            </a:r>
            <a:r>
              <a:rPr lang="en-US" sz="1200" dirty="0">
                <a:latin typeface="Calibri" panose="020F0502020204030204" pitchFamily="34" charset="0"/>
                <a:cs typeface="Calibri" panose="020F0502020204030204" pitchFamily="34" charset="0"/>
              </a:rPr>
              <a:t>)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8) </a:t>
            </a:r>
            <a:r>
              <a:rPr lang="en-US" sz="1200" dirty="0" err="1">
                <a:latin typeface="Calibri" panose="020F0502020204030204" pitchFamily="34" charset="0"/>
                <a:cs typeface="Calibri" panose="020F0502020204030204" pitchFamily="34" charset="0"/>
              </a:rPr>
              <a:t>Personal_doctor</a:t>
            </a:r>
            <a:r>
              <a:rPr lang="en-US"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rPr>
              <a:t>ID</a:t>
            </a:r>
            <a:r>
              <a:rPr lang="en-US" sz="1200" dirty="0">
                <a:latin typeface="Calibri" panose="020F0502020204030204" pitchFamily="34" charset="0"/>
                <a:cs typeface="Calibri" panose="020F0502020204030204" pitchFamily="34" charset="0"/>
              </a:rPr>
              <a:t>, name, HMO, </a:t>
            </a:r>
            <a:r>
              <a:rPr lang="en-US" sz="1200" dirty="0" err="1">
                <a:latin typeface="Calibri" panose="020F0502020204030204" pitchFamily="34" charset="0"/>
                <a:cs typeface="Calibri" panose="020F0502020204030204" pitchFamily="34" charset="0"/>
              </a:rPr>
              <a:t>entry_date</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9) </a:t>
            </a:r>
            <a:r>
              <a:rPr lang="en-US" sz="1200" dirty="0" err="1">
                <a:latin typeface="Calibri" panose="020F0502020204030204" pitchFamily="34" charset="0"/>
                <a:cs typeface="Calibri" panose="020F0502020204030204" pitchFamily="34" charset="0"/>
              </a:rPr>
              <a:t>Personal_doc_phone</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ID_personal_DOC</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phone_num</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10) Treatment (</a:t>
            </a:r>
            <a:r>
              <a:rPr lang="en-US" sz="1200" u="sng" dirty="0" err="1">
                <a:latin typeface="Calibri" panose="020F0502020204030204" pitchFamily="34" charset="0"/>
                <a:cs typeface="Calibri" panose="020F0502020204030204" pitchFamily="34" charset="0"/>
              </a:rPr>
              <a:t>serial_num</a:t>
            </a:r>
            <a:r>
              <a:rPr lang="en-US" sz="1200" dirty="0">
                <a:latin typeface="Calibri" panose="020F0502020204030204" pitchFamily="34" charset="0"/>
                <a:cs typeface="Calibri" panose="020F0502020204030204" pitchFamily="34" charset="0"/>
              </a:rPr>
              <a:t>, name, Cost)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11) Referring (</a:t>
            </a:r>
            <a:r>
              <a:rPr lang="en-US" sz="1200" u="sng" dirty="0" err="1">
                <a:latin typeface="Calibri" panose="020F0502020204030204" pitchFamily="34" charset="0"/>
                <a:cs typeface="Calibri" panose="020F0502020204030204" pitchFamily="34" charset="0"/>
              </a:rPr>
              <a:t>ID_athlete</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ID_reffering_DOC</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serial_num</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date_of_consult</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12) Receiving (</a:t>
            </a:r>
            <a:r>
              <a:rPr lang="en-US" sz="1200" u="sng" dirty="0" err="1">
                <a:latin typeface="Calibri" panose="020F0502020204030204" pitchFamily="34" charset="0"/>
                <a:cs typeface="Calibri" panose="020F0502020204030204" pitchFamily="34" charset="0"/>
              </a:rPr>
              <a:t>ID_athlete</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serial_num</a:t>
            </a:r>
            <a:r>
              <a:rPr lang="en-US" sz="1200" u="sng" dirty="0">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a:t>
            </a:r>
            <a:r>
              <a:rPr lang="en-US" sz="1200" u="sng"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ID_special_doc</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date_of_treatment</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13) </a:t>
            </a:r>
            <a:r>
              <a:rPr lang="en-US" sz="1200" dirty="0" err="1">
                <a:latin typeface="Calibri" panose="020F0502020204030204" pitchFamily="34" charset="0"/>
                <a:cs typeface="Calibri" panose="020F0502020204030204" pitchFamily="34" charset="0"/>
              </a:rPr>
              <a:t>Specialist_Doctor</a:t>
            </a:r>
            <a:r>
              <a:rPr lang="en-US"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rPr>
              <a:t>ID</a:t>
            </a:r>
            <a:r>
              <a:rPr lang="en-US" sz="1200" dirty="0">
                <a:latin typeface="Calibri" panose="020F0502020204030204" pitchFamily="34" charset="0"/>
                <a:cs typeface="Calibri" panose="020F0502020204030204" pitchFamily="34" charset="0"/>
              </a:rPr>
              <a:t>, name, specialization, </a:t>
            </a:r>
            <a:r>
              <a:rPr lang="en-US" sz="1200" dirty="0" err="1">
                <a:latin typeface="Calibri" panose="020F0502020204030204" pitchFamily="34" charset="0"/>
                <a:cs typeface="Calibri" panose="020F0502020204030204" pitchFamily="34" charset="0"/>
              </a:rPr>
              <a:t>Entry_date</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14) </a:t>
            </a:r>
            <a:r>
              <a:rPr lang="en-US" sz="1200" dirty="0" err="1">
                <a:latin typeface="Calibri" panose="020F0502020204030204" pitchFamily="34" charset="0"/>
                <a:cs typeface="Calibri" panose="020F0502020204030204" pitchFamily="34" charset="0"/>
              </a:rPr>
              <a:t>Specialist_doctor_phone</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ID_special_doc</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special_doc_phone_num</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15) Performing (</a:t>
            </a:r>
            <a:r>
              <a:rPr lang="en-US" sz="1200" u="sng" dirty="0" err="1">
                <a:latin typeface="Calibri" panose="020F0502020204030204" pitchFamily="34" charset="0"/>
                <a:cs typeface="Calibri" panose="020F0502020204030204" pitchFamily="34" charset="0"/>
              </a:rPr>
              <a:t>ID_Performing_doctor</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serial_num</a:t>
            </a:r>
            <a:r>
              <a:rPr lang="en-US" sz="1200" dirty="0">
                <a:latin typeface="Calibri" panose="020F0502020204030204" pitchFamily="34" charset="0"/>
                <a:cs typeface="Calibri" panose="020F0502020204030204" pitchFamily="34" charset="0"/>
              </a:rPr>
              <a:t>*)</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16) </a:t>
            </a:r>
            <a:r>
              <a:rPr lang="en-US" sz="1200" dirty="0" err="1">
                <a:latin typeface="Calibri" panose="020F0502020204030204" pitchFamily="34" charset="0"/>
                <a:cs typeface="Calibri" panose="020F0502020204030204" pitchFamily="34" charset="0"/>
              </a:rPr>
              <a:t>Treatment_ins</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serial_num</a:t>
            </a:r>
            <a:r>
              <a:rPr lang="en-US" sz="1200" dirty="0">
                <a:latin typeface="Calibri" panose="020F0502020204030204" pitchFamily="34" charset="0"/>
                <a:cs typeface="Calibri" panose="020F0502020204030204" pitchFamily="34" charset="0"/>
              </a:rPr>
              <a:t>*, </a:t>
            </a:r>
            <a:r>
              <a:rPr lang="en-US" sz="1200" u="sng" dirty="0" err="1">
                <a:latin typeface="Calibri" panose="020F0502020204030204" pitchFamily="34" charset="0"/>
                <a:cs typeface="Calibri" panose="020F0502020204030204" pitchFamily="34" charset="0"/>
              </a:rPr>
              <a:t>Treatment_ins</a:t>
            </a:r>
            <a:r>
              <a:rPr lang="en-US" sz="1200" dirty="0">
                <a:latin typeface="Calibri" panose="020F0502020204030204" pitchFamily="34" charset="0"/>
                <a:cs typeface="Calibri" panose="020F0502020204030204" pitchFamily="34" charset="0"/>
              </a:rPr>
              <a:t>)</a:t>
            </a:r>
          </a:p>
        </p:txBody>
      </p:sp>
      <p:sp>
        <p:nvSpPr>
          <p:cNvPr id="2" name="מלבן 1"/>
          <p:cNvSpPr/>
          <p:nvPr/>
        </p:nvSpPr>
        <p:spPr>
          <a:xfrm>
            <a:off x="5617743" y="325826"/>
            <a:ext cx="1324402" cy="523220"/>
          </a:xfrm>
          <a:prstGeom prst="rect">
            <a:avLst/>
          </a:prstGeom>
        </p:spPr>
        <p:txBody>
          <a:bodyPr wrap="none">
            <a:spAutoFit/>
          </a:bodyPr>
          <a:lstStyle/>
          <a:p>
            <a:r>
              <a:rPr lang="he-IL" sz="2800" b="1" dirty="0">
                <a:solidFill>
                  <a:schemeClr val="tx1"/>
                </a:solidFill>
                <a:latin typeface="Calibri" panose="020F0502020204030204" pitchFamily="34" charset="0"/>
                <a:cs typeface="Calibri" panose="020F0502020204030204" pitchFamily="34" charset="0"/>
              </a:rPr>
              <a:t>טבלאות:</a:t>
            </a:r>
            <a:endParaRPr lang="he-IL" sz="2800" dirty="0"/>
          </a:p>
        </p:txBody>
      </p:sp>
      <p:pic>
        <p:nvPicPr>
          <p:cNvPr id="5" name="Picture 4" descr="Shape, polygon&#10;&#10;Description automatically generated">
            <a:extLst>
              <a:ext uri="{FF2B5EF4-FFF2-40B4-BE49-F238E27FC236}">
                <a16:creationId xmlns:a16="http://schemas.microsoft.com/office/drawing/2014/main" id="{21D14B0F-A1EB-4ACC-B852-DBF818CF1A0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6253" y="193857"/>
            <a:ext cx="746108" cy="727686"/>
          </a:xfrm>
          <a:prstGeom prst="rect">
            <a:avLst/>
          </a:prstGeom>
        </p:spPr>
      </p:pic>
      <p:pic>
        <p:nvPicPr>
          <p:cNvPr id="6" name="Picture 5" descr="A person playing tennis&#10;&#10;Description automatically generated with medium confidence">
            <a:extLst>
              <a:ext uri="{FF2B5EF4-FFF2-40B4-BE49-F238E27FC236}">
                <a16:creationId xmlns:a16="http://schemas.microsoft.com/office/drawing/2014/main" id="{1C47A62E-A3A9-4E44-915E-52E679E9FCFC}"/>
              </a:ext>
            </a:extLst>
          </p:cNvPr>
          <p:cNvPicPr>
            <a:picLocks noChangeAspect="1"/>
          </p:cNvPicPr>
          <p:nvPr/>
        </p:nvPicPr>
        <p:blipFill>
          <a:blip r:embed="rId4"/>
          <a:stretch>
            <a:fillRect/>
          </a:stretch>
        </p:blipFill>
        <p:spPr>
          <a:xfrm>
            <a:off x="7150065" y="1129526"/>
            <a:ext cx="1934461" cy="2579281"/>
          </a:xfrm>
          <a:prstGeom prst="chevron">
            <a:avLst/>
          </a:prstGeom>
        </p:spPr>
      </p:pic>
      <p:pic>
        <p:nvPicPr>
          <p:cNvPr id="8" name="Picture 7" descr="A person playing tennis&#10;&#10;Description automatically generated with medium confidence">
            <a:extLst>
              <a:ext uri="{FF2B5EF4-FFF2-40B4-BE49-F238E27FC236}">
                <a16:creationId xmlns:a16="http://schemas.microsoft.com/office/drawing/2014/main" id="{FDD83299-8C5E-4C0F-82A2-FE0805447806}"/>
              </a:ext>
            </a:extLst>
          </p:cNvPr>
          <p:cNvPicPr>
            <a:picLocks noChangeAspect="1"/>
          </p:cNvPicPr>
          <p:nvPr/>
        </p:nvPicPr>
        <p:blipFill rotWithShape="1">
          <a:blip r:embed="rId5"/>
          <a:srcRect l="22379" t="-2422" r="44388" b="1088"/>
          <a:stretch/>
        </p:blipFill>
        <p:spPr>
          <a:xfrm>
            <a:off x="116253" y="1055038"/>
            <a:ext cx="746108" cy="3033423"/>
          </a:xfrm>
          <a:prstGeom prst="flowChartManualInpu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7" name="Google Shape;2337;p21"/>
          <p:cNvSpPr txBox="1">
            <a:spLocks noGrp="1"/>
          </p:cNvSpPr>
          <p:nvPr>
            <p:ph type="title"/>
          </p:nvPr>
        </p:nvSpPr>
        <p:spPr>
          <a:xfrm>
            <a:off x="1241045" y="517308"/>
            <a:ext cx="5262600" cy="682500"/>
          </a:xfrm>
          <a:prstGeom prst="rect">
            <a:avLst/>
          </a:prstGeom>
        </p:spPr>
        <p:txBody>
          <a:bodyPr spcFirstLastPara="1" wrap="square" lIns="0" tIns="0" rIns="0" bIns="0" anchor="ctr" anchorCtr="0">
            <a:noAutofit/>
          </a:bodyPr>
          <a:lstStyle/>
          <a:p>
            <a:pPr lvl="0"/>
            <a:r>
              <a:rPr lang="en-US" dirty="0">
                <a:latin typeface="Calibri" panose="020F0502020204030204" pitchFamily="34" charset="0"/>
                <a:cs typeface="Calibri" panose="020F0502020204030204" pitchFamily="34" charset="0"/>
              </a:rPr>
              <a:t>Reverse Engineering</a:t>
            </a:r>
          </a:p>
        </p:txBody>
      </p:sp>
      <p:sp>
        <p:nvSpPr>
          <p:cNvPr id="2339" name="Google Shape;2339;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Picture 4" descr="Shape&#10;&#10;Description automatically generated">
            <a:extLst>
              <a:ext uri="{FF2B5EF4-FFF2-40B4-BE49-F238E27FC236}">
                <a16:creationId xmlns:a16="http://schemas.microsoft.com/office/drawing/2014/main" id="{52EB3123-F5CD-42C1-B885-642D6B9AEEF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4850911" y="511499"/>
            <a:ext cx="746107" cy="682501"/>
          </a:xfrm>
          <a:prstGeom prst="rect">
            <a:avLst/>
          </a:prstGeom>
        </p:spPr>
      </p:pic>
      <p:pic>
        <p:nvPicPr>
          <p:cNvPr id="4" name="Picture 3">
            <a:extLst>
              <a:ext uri="{FF2B5EF4-FFF2-40B4-BE49-F238E27FC236}">
                <a16:creationId xmlns:a16="http://schemas.microsoft.com/office/drawing/2014/main" id="{140985A1-A77C-4BBC-B4E2-F86E1ABE48B7}"/>
              </a:ext>
            </a:extLst>
          </p:cNvPr>
          <p:cNvPicPr>
            <a:picLocks noChangeAspect="1"/>
          </p:cNvPicPr>
          <p:nvPr/>
        </p:nvPicPr>
        <p:blipFill>
          <a:blip r:embed="rId4"/>
          <a:stretch>
            <a:fillRect/>
          </a:stretch>
        </p:blipFill>
        <p:spPr>
          <a:xfrm>
            <a:off x="960536" y="1295804"/>
            <a:ext cx="7528144" cy="3771447"/>
          </a:xfrm>
          <a:prstGeom prst="rect">
            <a:avLst/>
          </a:prstGeom>
        </p:spPr>
      </p:pic>
    </p:spTree>
    <p:extLst>
      <p:ext uri="{BB962C8B-B14F-4D97-AF65-F5344CB8AC3E}">
        <p14:creationId xmlns:p14="http://schemas.microsoft.com/office/powerpoint/2010/main" val="398042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49" name="Google Shape;2849;p48"/>
          <p:cNvSpPr txBox="1">
            <a:spLocks noGrp="1"/>
          </p:cNvSpPr>
          <p:nvPr>
            <p:ph type="title"/>
          </p:nvPr>
        </p:nvSpPr>
        <p:spPr>
          <a:xfrm>
            <a:off x="4412346" y="511500"/>
            <a:ext cx="1288800" cy="68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he-IL" dirty="0">
                <a:latin typeface="Calibri" panose="020F0502020204030204" pitchFamily="34" charset="0"/>
                <a:cs typeface="Calibri" panose="020F0502020204030204" pitchFamily="34" charset="0"/>
              </a:rPr>
              <a:t>שאילתות</a:t>
            </a:r>
            <a:endParaRPr dirty="0">
              <a:latin typeface="Calibri" panose="020F0502020204030204" pitchFamily="34" charset="0"/>
              <a:cs typeface="Calibri" panose="020F0502020204030204" pitchFamily="34" charset="0"/>
            </a:endParaRPr>
          </a:p>
        </p:txBody>
      </p:sp>
      <p:sp>
        <p:nvSpPr>
          <p:cNvPr id="2850" name="Google Shape;2850;p4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descr="Shape&#10;&#10;Description automatically generated">
            <a:extLst>
              <a:ext uri="{FF2B5EF4-FFF2-40B4-BE49-F238E27FC236}">
                <a16:creationId xmlns:a16="http://schemas.microsoft.com/office/drawing/2014/main" id="{B9DD598E-947E-4848-9C98-EF793B3EA7A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256032" y="511500"/>
            <a:ext cx="746107" cy="682501"/>
          </a:xfrm>
          <a:prstGeom prst="rect">
            <a:avLst/>
          </a:prstGeom>
        </p:spPr>
      </p:pic>
      <p:sp>
        <p:nvSpPr>
          <p:cNvPr id="5" name="Google Shape;2849;p48">
            <a:extLst>
              <a:ext uri="{FF2B5EF4-FFF2-40B4-BE49-F238E27FC236}">
                <a16:creationId xmlns:a16="http://schemas.microsoft.com/office/drawing/2014/main" id="{5D33631D-E50B-4312-8539-09A032F76F27}"/>
              </a:ext>
            </a:extLst>
          </p:cNvPr>
          <p:cNvSpPr txBox="1">
            <a:spLocks/>
          </p:cNvSpPr>
          <p:nvPr/>
        </p:nvSpPr>
        <p:spPr>
          <a:xfrm>
            <a:off x="257080" y="1315728"/>
            <a:ext cx="8310531" cy="3357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9pPr>
          </a:lstStyle>
          <a:p>
            <a:pPr algn="r" rtl="1"/>
            <a:r>
              <a:rPr lang="he-IL" sz="1400" b="1" i="0" dirty="0">
                <a:solidFill>
                  <a:schemeClr val="tx1"/>
                </a:solidFill>
                <a:latin typeface="Calibri" panose="020F0502020204030204" pitchFamily="34" charset="0"/>
                <a:cs typeface="Calibri" panose="020F0502020204030204" pitchFamily="34" charset="0"/>
              </a:rPr>
              <a:t>מאמן:</a:t>
            </a:r>
          </a:p>
          <a:p>
            <a:pPr algn="r" rtl="1"/>
            <a:endParaRPr lang="he-IL" sz="1400" b="1" i="0" dirty="0">
              <a:solidFill>
                <a:schemeClr val="tx1"/>
              </a:solidFill>
              <a:latin typeface="Calibri" panose="020F0502020204030204" pitchFamily="34" charset="0"/>
              <a:cs typeface="Calibri" panose="020F0502020204030204" pitchFamily="34" charset="0"/>
            </a:endParaRPr>
          </a:p>
          <a:p>
            <a:pPr algn="r" rtl="1"/>
            <a:r>
              <a:rPr lang="he-IL" sz="1200" i="0" dirty="0">
                <a:solidFill>
                  <a:schemeClr val="tx1"/>
                </a:solidFill>
                <a:latin typeface="Calibri" panose="020F0502020204030204" pitchFamily="34" charset="0"/>
                <a:cs typeface="Calibri" panose="020F0502020204030204" pitchFamily="34" charset="0"/>
              </a:rPr>
              <a:t>1) הצג  ת"ז, שם, גיל ותאריך טיפול של האתלטים שעברו טיפול פיזיותרפיה בענף הטניס.</a:t>
            </a:r>
            <a:br>
              <a:rPr lang="en-US" sz="1200" i="0" dirty="0">
                <a:solidFill>
                  <a:schemeClr val="tx1"/>
                </a:solidFill>
                <a:latin typeface="Calibri" panose="020F0502020204030204" pitchFamily="34" charset="0"/>
                <a:cs typeface="Calibri" panose="020F0502020204030204" pitchFamily="34" charset="0"/>
              </a:rPr>
            </a:br>
            <a:endParaRPr lang="he-IL" sz="1200" i="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i="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i="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i="0" dirty="0">
              <a:solidFill>
                <a:schemeClr val="tx1"/>
              </a:solidFill>
              <a:latin typeface="Calibri" panose="020F0502020204030204" pitchFamily="34" charset="0"/>
              <a:cs typeface="Calibri" panose="020F0502020204030204" pitchFamily="34" charset="0"/>
            </a:endParaRPr>
          </a:p>
          <a:p>
            <a:pPr marL="228600" indent="-228600" algn="r" rtl="1">
              <a:buAutoNum type="arabicParenR"/>
            </a:pPr>
            <a:endParaRPr lang="he-IL" sz="1200" i="0" dirty="0">
              <a:solidFill>
                <a:schemeClr val="tx1"/>
              </a:solidFill>
              <a:latin typeface="Calibri" panose="020F0502020204030204" pitchFamily="34" charset="0"/>
              <a:cs typeface="Calibri" panose="020F0502020204030204" pitchFamily="34" charset="0"/>
            </a:endParaRPr>
          </a:p>
          <a:p>
            <a:pPr algn="r" rtl="1"/>
            <a:endParaRPr lang="he-IL" sz="1200" i="0" dirty="0">
              <a:solidFill>
                <a:schemeClr val="tx1"/>
              </a:solidFill>
              <a:latin typeface="Calibri" panose="020F0502020204030204" pitchFamily="34" charset="0"/>
              <a:cs typeface="Calibri" panose="020F0502020204030204" pitchFamily="34" charset="0"/>
            </a:endParaRPr>
          </a:p>
          <a:p>
            <a:pPr algn="r" rtl="1"/>
            <a:endParaRPr lang="he-IL" sz="1200" i="0" dirty="0">
              <a:solidFill>
                <a:schemeClr val="tx1"/>
              </a:solidFill>
              <a:latin typeface="Calibri" panose="020F0502020204030204" pitchFamily="34" charset="0"/>
              <a:cs typeface="Calibri" panose="020F0502020204030204" pitchFamily="34" charset="0"/>
            </a:endParaRPr>
          </a:p>
          <a:p>
            <a:pPr algn="r" rtl="1"/>
            <a:r>
              <a:rPr lang="he-IL" sz="1200" i="0" dirty="0">
                <a:solidFill>
                  <a:schemeClr val="tx1"/>
                </a:solidFill>
                <a:latin typeface="Calibri" panose="020F0502020204030204" pitchFamily="34" charset="0"/>
                <a:cs typeface="Calibri" panose="020F0502020204030204" pitchFamily="34" charset="0"/>
              </a:rPr>
              <a:t>2) הצג ת"ז, שם, ענף של כל האתלטים שיצא להם בדיקת </a:t>
            </a:r>
            <a:r>
              <a:rPr lang="en-US" sz="1200" i="0" dirty="0">
                <a:solidFill>
                  <a:schemeClr val="tx1"/>
                </a:solidFill>
                <a:latin typeface="Calibri" panose="020F0502020204030204" pitchFamily="34" charset="0"/>
                <a:cs typeface="Calibri" panose="020F0502020204030204" pitchFamily="34" charset="0"/>
              </a:rPr>
              <a:t>'RTPCR'</a:t>
            </a:r>
            <a:r>
              <a:rPr lang="he-IL" sz="1200" i="0" dirty="0">
                <a:solidFill>
                  <a:schemeClr val="tx1"/>
                </a:solidFill>
                <a:latin typeface="Calibri" panose="020F0502020204030204" pitchFamily="34" charset="0"/>
                <a:cs typeface="Calibri" panose="020F0502020204030204" pitchFamily="34" charset="0"/>
              </a:rPr>
              <a:t> חיובית החל מתאריך 21/11/21.</a:t>
            </a:r>
          </a:p>
          <a:p>
            <a:pPr algn="r" rtl="1"/>
            <a:endParaRPr lang="he-IL" sz="1200" i="0" dirty="0">
              <a:solidFill>
                <a:schemeClr val="tx1"/>
              </a:solidFill>
              <a:latin typeface="Calibri" panose="020F0502020204030204" pitchFamily="34" charset="0"/>
              <a:cs typeface="Calibri" panose="020F0502020204030204" pitchFamily="34" charset="0"/>
            </a:endParaRPr>
          </a:p>
          <a:p>
            <a:pPr algn="r" rtl="1"/>
            <a:endParaRPr lang="he-IL" sz="1200" i="0" dirty="0">
              <a:solidFill>
                <a:schemeClr val="tx1"/>
              </a:solidFill>
              <a:latin typeface="Calibri" panose="020F0502020204030204" pitchFamily="34" charset="0"/>
              <a:cs typeface="Calibri" panose="020F0502020204030204" pitchFamily="34" charset="0"/>
            </a:endParaRPr>
          </a:p>
          <a:p>
            <a:pPr algn="r" rtl="1"/>
            <a:endParaRPr lang="he-IL" sz="1200" i="0" dirty="0">
              <a:solidFill>
                <a:schemeClr val="tx1"/>
              </a:solidFill>
              <a:latin typeface="Calibri" panose="020F0502020204030204" pitchFamily="34" charset="0"/>
              <a:cs typeface="Calibri" panose="020F0502020204030204" pitchFamily="34" charset="0"/>
            </a:endParaRPr>
          </a:p>
          <a:p>
            <a:pPr algn="r" rtl="1"/>
            <a:endParaRPr lang="he-IL" sz="1200" i="0" dirty="0">
              <a:solidFill>
                <a:schemeClr val="tx1"/>
              </a:solidFill>
              <a:latin typeface="Calibri" panose="020F0502020204030204" pitchFamily="34" charset="0"/>
              <a:cs typeface="Calibri" panose="020F0502020204030204" pitchFamily="34" charset="0"/>
            </a:endParaRPr>
          </a:p>
          <a:p>
            <a:pPr algn="r" rtl="1"/>
            <a:endParaRPr lang="he-IL" sz="1200" i="0" dirty="0">
              <a:solidFill>
                <a:schemeClr val="tx1"/>
              </a:solidFill>
              <a:latin typeface="Calibri" panose="020F0502020204030204" pitchFamily="34" charset="0"/>
              <a:cs typeface="Calibri" panose="020F0502020204030204" pitchFamily="34" charset="0"/>
            </a:endParaRPr>
          </a:p>
          <a:p>
            <a:pPr algn="r" rtl="1"/>
            <a:br>
              <a:rPr lang="en-US" sz="1200" i="0" dirty="0">
                <a:solidFill>
                  <a:schemeClr val="tx1"/>
                </a:solidFill>
                <a:latin typeface="Calibri" panose="020F0502020204030204" pitchFamily="34" charset="0"/>
                <a:cs typeface="Calibri" panose="020F0502020204030204" pitchFamily="34" charset="0"/>
              </a:rPr>
            </a:br>
            <a:r>
              <a:rPr lang="he-IL" sz="1200" i="0" dirty="0">
                <a:solidFill>
                  <a:schemeClr val="tx1"/>
                </a:solidFill>
                <a:latin typeface="Calibri" panose="020F0502020204030204" pitchFamily="34" charset="0"/>
                <a:cs typeface="Calibri" panose="020F0502020204030204" pitchFamily="34" charset="0"/>
              </a:rPr>
              <a:t>3) הצג את ת"ז, שם וקופת חולים של כל הרופאים האישיים של האתלטים של מאמן ת.ז 391694964.</a:t>
            </a:r>
          </a:p>
          <a:p>
            <a:pPr algn="r" rtl="1"/>
            <a:br>
              <a:rPr lang="en-US" sz="1200" i="0" dirty="0">
                <a:solidFill>
                  <a:schemeClr val="tx1"/>
                </a:solidFill>
                <a:latin typeface="Calibri" panose="020F0502020204030204" pitchFamily="34" charset="0"/>
                <a:cs typeface="Calibri" panose="020F0502020204030204" pitchFamily="34" charset="0"/>
              </a:rPr>
            </a:br>
            <a:endParaRPr lang="he-IL" sz="1200" i="0" dirty="0">
              <a:solidFill>
                <a:schemeClr val="tx1"/>
              </a:solidFill>
              <a:latin typeface="Calibri" panose="020F0502020204030204" pitchFamily="34" charset="0"/>
              <a:cs typeface="Calibri" panose="020F0502020204030204" pitchFamily="34" charset="0"/>
            </a:endParaRPr>
          </a:p>
        </p:txBody>
      </p:sp>
      <p:pic>
        <p:nvPicPr>
          <p:cNvPr id="2" name="תמונה 1"/>
          <p:cNvPicPr>
            <a:picLocks noChangeAspect="1"/>
          </p:cNvPicPr>
          <p:nvPr/>
        </p:nvPicPr>
        <p:blipFill>
          <a:blip r:embed="rId4"/>
          <a:stretch>
            <a:fillRect/>
          </a:stretch>
        </p:blipFill>
        <p:spPr>
          <a:xfrm>
            <a:off x="1256032" y="1869435"/>
            <a:ext cx="4322619" cy="1089300"/>
          </a:xfrm>
          <a:prstGeom prst="rect">
            <a:avLst/>
          </a:prstGeom>
        </p:spPr>
      </p:pic>
      <p:pic>
        <p:nvPicPr>
          <p:cNvPr id="10" name="Picture 9">
            <a:extLst>
              <a:ext uri="{FF2B5EF4-FFF2-40B4-BE49-F238E27FC236}">
                <a16:creationId xmlns:a16="http://schemas.microsoft.com/office/drawing/2014/main" id="{C4E136AA-CDE7-4E37-88EA-580D855F0C08}"/>
              </a:ext>
            </a:extLst>
          </p:cNvPr>
          <p:cNvPicPr>
            <a:picLocks noChangeAspect="1"/>
          </p:cNvPicPr>
          <p:nvPr/>
        </p:nvPicPr>
        <p:blipFill>
          <a:blip r:embed="rId5"/>
          <a:stretch>
            <a:fillRect/>
          </a:stretch>
        </p:blipFill>
        <p:spPr>
          <a:xfrm>
            <a:off x="5193352" y="2281474"/>
            <a:ext cx="3292125" cy="533446"/>
          </a:xfrm>
          <a:prstGeom prst="rect">
            <a:avLst/>
          </a:prstGeom>
        </p:spPr>
      </p:pic>
      <p:pic>
        <p:nvPicPr>
          <p:cNvPr id="22" name="Picture 21">
            <a:extLst>
              <a:ext uri="{FF2B5EF4-FFF2-40B4-BE49-F238E27FC236}">
                <a16:creationId xmlns:a16="http://schemas.microsoft.com/office/drawing/2014/main" id="{A7A79A70-2916-4BE0-93EA-42D8C55E6438}"/>
              </a:ext>
            </a:extLst>
          </p:cNvPr>
          <p:cNvPicPr>
            <a:picLocks noChangeAspect="1"/>
          </p:cNvPicPr>
          <p:nvPr/>
        </p:nvPicPr>
        <p:blipFill>
          <a:blip r:embed="rId6"/>
          <a:stretch>
            <a:fillRect/>
          </a:stretch>
        </p:blipFill>
        <p:spPr>
          <a:xfrm>
            <a:off x="5410996" y="3419919"/>
            <a:ext cx="2362405" cy="396274"/>
          </a:xfrm>
          <a:prstGeom prst="rect">
            <a:avLst/>
          </a:prstGeom>
        </p:spPr>
      </p:pic>
      <p:pic>
        <p:nvPicPr>
          <p:cNvPr id="24" name="Picture 23">
            <a:extLst>
              <a:ext uri="{FF2B5EF4-FFF2-40B4-BE49-F238E27FC236}">
                <a16:creationId xmlns:a16="http://schemas.microsoft.com/office/drawing/2014/main" id="{1FA9E436-5228-42FB-84F2-1EC599D22E25}"/>
              </a:ext>
            </a:extLst>
          </p:cNvPr>
          <p:cNvPicPr>
            <a:picLocks noChangeAspect="1"/>
          </p:cNvPicPr>
          <p:nvPr/>
        </p:nvPicPr>
        <p:blipFill>
          <a:blip r:embed="rId7"/>
          <a:stretch>
            <a:fillRect/>
          </a:stretch>
        </p:blipFill>
        <p:spPr>
          <a:xfrm>
            <a:off x="5566415" y="4465566"/>
            <a:ext cx="2331922" cy="510584"/>
          </a:xfrm>
          <a:prstGeom prst="rect">
            <a:avLst/>
          </a:prstGeom>
        </p:spPr>
      </p:pic>
      <p:pic>
        <p:nvPicPr>
          <p:cNvPr id="26" name="Picture 25">
            <a:extLst>
              <a:ext uri="{FF2B5EF4-FFF2-40B4-BE49-F238E27FC236}">
                <a16:creationId xmlns:a16="http://schemas.microsoft.com/office/drawing/2014/main" id="{48F0FB30-62C7-4547-BAD2-39A879742543}"/>
              </a:ext>
            </a:extLst>
          </p:cNvPr>
          <p:cNvPicPr>
            <a:picLocks noChangeAspect="1"/>
          </p:cNvPicPr>
          <p:nvPr/>
        </p:nvPicPr>
        <p:blipFill>
          <a:blip r:embed="rId8"/>
          <a:stretch>
            <a:fillRect/>
          </a:stretch>
        </p:blipFill>
        <p:spPr>
          <a:xfrm>
            <a:off x="1256032" y="4393885"/>
            <a:ext cx="2498212" cy="720913"/>
          </a:xfrm>
          <a:prstGeom prst="rect">
            <a:avLst/>
          </a:prstGeom>
        </p:spPr>
      </p:pic>
      <p:pic>
        <p:nvPicPr>
          <p:cNvPr id="6" name="Picture 5">
            <a:extLst>
              <a:ext uri="{FF2B5EF4-FFF2-40B4-BE49-F238E27FC236}">
                <a16:creationId xmlns:a16="http://schemas.microsoft.com/office/drawing/2014/main" id="{5DC2ACA8-218C-4D19-8B87-6D28D4774D6E}"/>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256032" y="3162299"/>
            <a:ext cx="2823431" cy="10074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מלבן 3"/>
          <p:cNvSpPr/>
          <p:nvPr/>
        </p:nvSpPr>
        <p:spPr>
          <a:xfrm>
            <a:off x="1318378" y="885146"/>
            <a:ext cx="7197437" cy="3508653"/>
          </a:xfrm>
          <a:prstGeom prst="rect">
            <a:avLst/>
          </a:prstGeom>
        </p:spPr>
        <p:txBody>
          <a:bodyPr wrap="square">
            <a:spAutoFit/>
          </a:bodyPr>
          <a:lstStyle/>
          <a:p>
            <a:pPr algn="r" rtl="1"/>
            <a:r>
              <a:rPr lang="he-IL" b="1" dirty="0">
                <a:solidFill>
                  <a:schemeClr val="tx1"/>
                </a:solidFill>
                <a:latin typeface="Calibri" panose="020F0502020204030204" pitchFamily="34" charset="0"/>
                <a:cs typeface="Calibri" panose="020F0502020204030204" pitchFamily="34" charset="0"/>
              </a:rPr>
              <a:t>מאמן:</a:t>
            </a: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he-IL" sz="1200" dirty="0">
                <a:solidFill>
                  <a:schemeClr val="tx1"/>
                </a:solidFill>
                <a:latin typeface="Calibri" panose="020F0502020204030204" pitchFamily="34" charset="0"/>
                <a:cs typeface="Calibri" panose="020F0502020204030204" pitchFamily="34" charset="0"/>
              </a:rPr>
              <a:t>4) הצג את ממוצע הגבהים של כל האתלטים של מחלקת כדורסל.</a:t>
            </a: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5) הצג ת"ז, שם, מספר טלפון של כל האתלטים שלא ביצעו בדיקת קורונה בשבוע האחרון.</a:t>
            </a: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endParaRPr lang="he-IL" sz="1200" dirty="0">
              <a:solidFill>
                <a:schemeClr val="tx1"/>
              </a:solidFill>
              <a:latin typeface="Calibri" panose="020F0502020204030204" pitchFamily="34" charset="0"/>
              <a:cs typeface="Calibri" panose="020F0502020204030204" pitchFamily="34" charset="0"/>
            </a:endParaRPr>
          </a:p>
          <a:p>
            <a:pPr algn="r" rtl="1"/>
            <a:r>
              <a:rPr lang="he-IL" sz="1200" dirty="0">
                <a:solidFill>
                  <a:schemeClr val="tx1"/>
                </a:solidFill>
                <a:latin typeface="Calibri" panose="020F0502020204030204" pitchFamily="34" charset="0"/>
                <a:cs typeface="Calibri" panose="020F0502020204030204" pitchFamily="34" charset="0"/>
              </a:rPr>
              <a:t>6) הצג ת"ז, שם ומספר הטיפולים של אתלטים שעברו יותר מטיפול אחד בשבוע האחרון.</a:t>
            </a:r>
          </a:p>
          <a:p>
            <a:pPr algn="r" rtl="1"/>
            <a:endParaRPr lang="he-IL" dirty="0">
              <a:solidFill>
                <a:schemeClr val="tx1"/>
              </a:solidFill>
              <a:latin typeface="Calibri" panose="020F0502020204030204" pitchFamily="34" charset="0"/>
              <a:cs typeface="Calibri" panose="020F0502020204030204" pitchFamily="34" charset="0"/>
            </a:endParaRPr>
          </a:p>
        </p:txBody>
      </p:sp>
      <p:sp>
        <p:nvSpPr>
          <p:cNvPr id="5" name="Google Shape;2849;p48"/>
          <p:cNvSpPr txBox="1">
            <a:spLocks/>
          </p:cNvSpPr>
          <p:nvPr/>
        </p:nvSpPr>
        <p:spPr>
          <a:xfrm>
            <a:off x="4412346" y="511500"/>
            <a:ext cx="1288800" cy="682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2800"/>
              <a:buFont typeface="Bebas Neue"/>
              <a:buNone/>
              <a:defRPr sz="2800" b="0" i="1" u="none" strike="noStrike" cap="none">
                <a:solidFill>
                  <a:schemeClr val="lt1"/>
                </a:solidFill>
                <a:latin typeface="Bebas Neue"/>
                <a:ea typeface="Bebas Neue"/>
                <a:cs typeface="Bebas Neue"/>
                <a:sym typeface="Bebas Neue"/>
              </a:defRPr>
            </a:lvl9pPr>
          </a:lstStyle>
          <a:p>
            <a:r>
              <a:rPr lang="he-IL" dirty="0">
                <a:latin typeface="Calibri" panose="020F0502020204030204" pitchFamily="34" charset="0"/>
                <a:cs typeface="Calibri" panose="020F0502020204030204" pitchFamily="34" charset="0"/>
              </a:rPr>
              <a:t>שאילתות</a:t>
            </a:r>
          </a:p>
        </p:txBody>
      </p:sp>
      <p:pic>
        <p:nvPicPr>
          <p:cNvPr id="6" name="Picture 3" descr="Shape&#10;&#10;Description automatically generated">
            <a:extLst>
              <a:ext uri="{FF2B5EF4-FFF2-40B4-BE49-F238E27FC236}">
                <a16:creationId xmlns:a16="http://schemas.microsoft.com/office/drawing/2014/main" id="{B9DD598E-947E-4848-9C98-EF793B3EA7A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256032" y="511500"/>
            <a:ext cx="746107" cy="682501"/>
          </a:xfrm>
          <a:prstGeom prst="rect">
            <a:avLst/>
          </a:prstGeom>
        </p:spPr>
      </p:pic>
      <p:pic>
        <p:nvPicPr>
          <p:cNvPr id="9" name="תמונה 8"/>
          <p:cNvPicPr>
            <a:picLocks noChangeAspect="1"/>
          </p:cNvPicPr>
          <p:nvPr/>
        </p:nvPicPr>
        <p:blipFill>
          <a:blip r:embed="rId4"/>
          <a:stretch>
            <a:fillRect/>
          </a:stretch>
        </p:blipFill>
        <p:spPr>
          <a:xfrm>
            <a:off x="728965" y="4157164"/>
            <a:ext cx="3697408" cy="831400"/>
          </a:xfrm>
          <a:prstGeom prst="rect">
            <a:avLst/>
          </a:prstGeom>
        </p:spPr>
      </p:pic>
      <p:pic>
        <p:nvPicPr>
          <p:cNvPr id="10" name="Picture 9">
            <a:extLst>
              <a:ext uri="{FF2B5EF4-FFF2-40B4-BE49-F238E27FC236}">
                <a16:creationId xmlns:a16="http://schemas.microsoft.com/office/drawing/2014/main" id="{84874B2F-A1EC-4089-A214-E86F34A68873}"/>
              </a:ext>
            </a:extLst>
          </p:cNvPr>
          <p:cNvPicPr>
            <a:picLocks noChangeAspect="1"/>
          </p:cNvPicPr>
          <p:nvPr/>
        </p:nvPicPr>
        <p:blipFill>
          <a:blip r:embed="rId5"/>
          <a:stretch>
            <a:fillRect/>
          </a:stretch>
        </p:blipFill>
        <p:spPr>
          <a:xfrm>
            <a:off x="6163072" y="1661364"/>
            <a:ext cx="861135" cy="396274"/>
          </a:xfrm>
          <a:prstGeom prst="rect">
            <a:avLst/>
          </a:prstGeom>
        </p:spPr>
      </p:pic>
      <p:pic>
        <p:nvPicPr>
          <p:cNvPr id="11" name="Picture 10">
            <a:extLst>
              <a:ext uri="{FF2B5EF4-FFF2-40B4-BE49-F238E27FC236}">
                <a16:creationId xmlns:a16="http://schemas.microsoft.com/office/drawing/2014/main" id="{38A63804-51C9-4345-9382-234E59BDE471}"/>
              </a:ext>
            </a:extLst>
          </p:cNvPr>
          <p:cNvPicPr>
            <a:picLocks noChangeAspect="1"/>
          </p:cNvPicPr>
          <p:nvPr/>
        </p:nvPicPr>
        <p:blipFill>
          <a:blip r:embed="rId6"/>
          <a:stretch>
            <a:fillRect/>
          </a:stretch>
        </p:blipFill>
        <p:spPr>
          <a:xfrm>
            <a:off x="728965" y="2301550"/>
            <a:ext cx="4683513" cy="1604195"/>
          </a:xfrm>
          <a:prstGeom prst="rect">
            <a:avLst/>
          </a:prstGeom>
        </p:spPr>
      </p:pic>
      <p:pic>
        <p:nvPicPr>
          <p:cNvPr id="15" name="Picture 14">
            <a:extLst>
              <a:ext uri="{FF2B5EF4-FFF2-40B4-BE49-F238E27FC236}">
                <a16:creationId xmlns:a16="http://schemas.microsoft.com/office/drawing/2014/main" id="{A9A98D52-8501-4230-8AE9-55C66A678854}"/>
              </a:ext>
            </a:extLst>
          </p:cNvPr>
          <p:cNvPicPr>
            <a:picLocks noChangeAspect="1"/>
          </p:cNvPicPr>
          <p:nvPr/>
        </p:nvPicPr>
        <p:blipFill>
          <a:blip r:embed="rId7"/>
          <a:stretch>
            <a:fillRect/>
          </a:stretch>
        </p:blipFill>
        <p:spPr>
          <a:xfrm>
            <a:off x="5362902" y="2639472"/>
            <a:ext cx="2461473" cy="701101"/>
          </a:xfrm>
          <a:prstGeom prst="rect">
            <a:avLst/>
          </a:prstGeom>
        </p:spPr>
      </p:pic>
      <p:pic>
        <p:nvPicPr>
          <p:cNvPr id="17" name="Picture 16">
            <a:extLst>
              <a:ext uri="{FF2B5EF4-FFF2-40B4-BE49-F238E27FC236}">
                <a16:creationId xmlns:a16="http://schemas.microsoft.com/office/drawing/2014/main" id="{9B409C01-DE64-4D02-940D-2B187667A0B5}"/>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394586" y="4283844"/>
            <a:ext cx="2398103" cy="636567"/>
          </a:xfrm>
          <a:prstGeom prst="rect">
            <a:avLst/>
          </a:prstGeom>
        </p:spPr>
      </p:pic>
      <p:pic>
        <p:nvPicPr>
          <p:cNvPr id="19" name="Picture 18">
            <a:extLst>
              <a:ext uri="{FF2B5EF4-FFF2-40B4-BE49-F238E27FC236}">
                <a16:creationId xmlns:a16="http://schemas.microsoft.com/office/drawing/2014/main" id="{E3950A07-3158-4DA0-BA30-6DFCF69CF3E4}"/>
              </a:ext>
            </a:extLst>
          </p:cNvPr>
          <p:cNvPicPr>
            <a:picLocks noChangeAspect="1"/>
          </p:cNvPicPr>
          <p:nvPr/>
        </p:nvPicPr>
        <p:blipFill>
          <a:blip r:embed="rId9"/>
          <a:stretch>
            <a:fillRect/>
          </a:stretch>
        </p:blipFill>
        <p:spPr>
          <a:xfrm>
            <a:off x="728965" y="1297735"/>
            <a:ext cx="2766300" cy="723963"/>
          </a:xfrm>
          <a:prstGeom prst="rect">
            <a:avLst/>
          </a:prstGeom>
        </p:spPr>
      </p:pic>
    </p:spTree>
    <p:extLst>
      <p:ext uri="{BB962C8B-B14F-4D97-AF65-F5344CB8AC3E}">
        <p14:creationId xmlns:p14="http://schemas.microsoft.com/office/powerpoint/2010/main" val="814667345"/>
      </p:ext>
    </p:extLst>
  </p:cSld>
  <p:clrMapOvr>
    <a:masterClrMapping/>
  </p:clrMapOvr>
</p:sld>
</file>

<file path=ppt/theme/theme1.xml><?xml version="1.0" encoding="utf-8"?>
<a:theme xmlns:a="http://schemas.openxmlformats.org/drawingml/2006/main" name="Regan template">
  <a:themeElements>
    <a:clrScheme name="Custom 347">
      <a:dk1>
        <a:srgbClr val="0B0D18"/>
      </a:dk1>
      <a:lt1>
        <a:srgbClr val="FFFFFF"/>
      </a:lt1>
      <a:dk2>
        <a:srgbClr val="868791"/>
      </a:dk2>
      <a:lt2>
        <a:srgbClr val="EBECF0"/>
      </a:lt2>
      <a:accent1>
        <a:srgbClr val="FFC801"/>
      </a:accent1>
      <a:accent2>
        <a:srgbClr val="FF6146"/>
      </a:accent2>
      <a:accent3>
        <a:srgbClr val="8FBD27"/>
      </a:accent3>
      <a:accent4>
        <a:srgbClr val="3DB8B4"/>
      </a:accent4>
      <a:accent5>
        <a:srgbClr val="5D92EC"/>
      </a:accent5>
      <a:accent6>
        <a:srgbClr val="C575C1"/>
      </a:accent6>
      <a:hlink>
        <a:srgbClr val="8A09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1296</Words>
  <Application>Microsoft Office PowerPoint</Application>
  <PresentationFormat>On-screen Show (16:9)</PresentationFormat>
  <Paragraphs>160</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Bebas Neue</vt:lpstr>
      <vt:lpstr>Saira SemiCondensed Light</vt:lpstr>
      <vt:lpstr>Regan template</vt:lpstr>
      <vt:lpstr>PowerPoint Presentation</vt:lpstr>
      <vt:lpstr>דרישות ויעדי המערכת</vt:lpstr>
      <vt:lpstr>תיאור כללי של המערכת </vt:lpstr>
      <vt:lpstr>משתמשי המערכת</vt:lpstr>
      <vt:lpstr>ERD</vt:lpstr>
      <vt:lpstr>PowerPoint Presentation</vt:lpstr>
      <vt:lpstr>Reverse Engineering</vt:lpstr>
      <vt:lpstr>שאילתות</vt:lpstr>
      <vt:lpstr>PowerPoint Presentation</vt:lpstr>
      <vt:lpstr>PowerPoint Presentation</vt:lpstr>
      <vt:lpstr>PowerPoint Presentation</vt:lpstr>
      <vt:lpstr>PowerPoint Presentation</vt:lpstr>
      <vt:lpstr>פ</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SMC Sport Medical Control</dc:title>
  <dc:creator>user</dc:creator>
  <cp:lastModifiedBy>Raz Bussani</cp:lastModifiedBy>
  <cp:revision>64</cp:revision>
  <dcterms:modified xsi:type="dcterms:W3CDTF">2022-01-05T21:15:14Z</dcterms:modified>
</cp:coreProperties>
</file>