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9" r:id="rId2"/>
    <p:sldId id="257" r:id="rId3"/>
    <p:sldId id="281" r:id="rId4"/>
    <p:sldId id="282" r:id="rId5"/>
    <p:sldId id="280" r:id="rId6"/>
    <p:sldId id="283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DD0BA-7F61-4926-8518-E38E7F7216E6}">
          <p14:sldIdLst>
            <p14:sldId id="279"/>
            <p14:sldId id="257"/>
            <p14:sldId id="281"/>
            <p14:sldId id="282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6B7"/>
    <a:srgbClr val="113B56"/>
    <a:srgbClr val="549F86"/>
    <a:srgbClr val="0B2D4D"/>
    <a:srgbClr val="5D6C83"/>
    <a:srgbClr val="67C4A5"/>
    <a:srgbClr val="1B2E5C"/>
    <a:srgbClr val="10589D"/>
    <a:srgbClr val="E6852F"/>
    <a:srgbClr val="F37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528A-317F-4A25-99B3-7C7EAE5FFD34}" type="datetimeFigureOut">
              <a:rPr lang="id-ID" smtClean="0"/>
              <a:t>20/02/2020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7223E-67C9-4B7E-B05E-635FF669C9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666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93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9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4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97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978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4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492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19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0" y="0"/>
            <a:ext cx="12189452" cy="6857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9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07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814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527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969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5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2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429"/>
            <a:ext cx="12191995" cy="685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8578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15600" y="682475"/>
            <a:ext cx="11360800" cy="220900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d-ID" sz="6600" b="1" dirty="0">
                <a:solidFill>
                  <a:srgbClr val="10589D"/>
                </a:solidFill>
                <a:latin typeface="Proxima Nova"/>
                <a:ea typeface="Proxima Nova"/>
                <a:cs typeface="Proxima Nova"/>
                <a:sym typeface="Proxima Nova"/>
              </a:rPr>
              <a:t>POSAPP</a:t>
            </a:r>
            <a:br>
              <a:rPr lang="id-ID" sz="6000" b="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id-ID" sz="4400" b="1" dirty="0">
                <a:solidFill>
                  <a:srgbClr val="1B2E5C"/>
                </a:solidFill>
                <a:latin typeface="Proxima Nova"/>
                <a:ea typeface="Proxima Nova"/>
                <a:cs typeface="Proxima Nova"/>
                <a:sym typeface="Proxima Nova"/>
              </a:rPr>
              <a:t>(Point Of Sales App)</a:t>
            </a:r>
            <a:endParaRPr sz="6000" b="1" dirty="0">
              <a:solidFill>
                <a:srgbClr val="1B2E5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B154FB50-A1B1-4B9D-8269-DC63D1CF8B9E}"/>
              </a:ext>
            </a:extLst>
          </p:cNvPr>
          <p:cNvSpPr txBox="1">
            <a:spLocks/>
          </p:cNvSpPr>
          <p:nvPr/>
        </p:nvSpPr>
        <p:spPr>
          <a:xfrm>
            <a:off x="415600" y="3605541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400" b="1" kern="0" dirty="0">
                <a:solidFill>
                  <a:srgbClr val="1B2E5C"/>
                </a:solidFill>
                <a:latin typeface="Proxima Nova"/>
                <a:ea typeface="Proxima Nova"/>
                <a:cs typeface="Proxima Nova"/>
                <a:sym typeface="Proxima Nova"/>
              </a:rPr>
              <a:t>By Adia Mahardika</a:t>
            </a:r>
            <a:endParaRPr lang="en-US" sz="2400" b="1" kern="0" dirty="0">
              <a:solidFill>
                <a:srgbClr val="1B2E5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9177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3FCA2-840B-4087-A17C-6B6B0F74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438942"/>
            <a:ext cx="2794000" cy="171157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2853EF-B032-4BF4-B7EC-D65978DC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304939"/>
            <a:ext cx="11360800" cy="4555200"/>
          </a:xfrm>
        </p:spPr>
        <p:txBody>
          <a:bodyPr/>
          <a:lstStyle/>
          <a:p>
            <a:pPr marL="152396" indent="0" algn="just">
              <a:buNone/>
            </a:pPr>
            <a:r>
              <a:rPr lang="en-US" sz="2400" b="1" dirty="0"/>
              <a:t>Node.js </a:t>
            </a:r>
            <a:r>
              <a:rPr lang="en-US" sz="2400" dirty="0"/>
              <a:t>is software designed to develop web-based applications and is written in the syntax of the JavaScript programming language. If all this time we know JavaScript as a programming language that runs on the client / browser side only, then Node.js exists to complete the role of JavaScript so that it can also act as a programming language that runs on the server side, such as PHP, Ruby, Perl, and so on.</a:t>
            </a:r>
            <a:endParaRPr lang="id-ID" sz="2400" dirty="0"/>
          </a:p>
          <a:p>
            <a:pPr marL="152396" indent="0" algn="just">
              <a:buNone/>
            </a:pPr>
            <a:endParaRPr lang="id-ID" sz="2400" dirty="0"/>
          </a:p>
          <a:p>
            <a:pPr marL="152396" indent="0" algn="just">
              <a:buNone/>
            </a:pPr>
            <a:r>
              <a:rPr lang="id-ID" sz="2400" dirty="0"/>
              <a:t>Sumber : https://www.codepolitan.com/mengenal-nodejs-5880234fe9ae3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2853EF-B032-4BF4-B7EC-D65978DC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304939"/>
            <a:ext cx="11360800" cy="4555200"/>
          </a:xfrm>
        </p:spPr>
        <p:txBody>
          <a:bodyPr/>
          <a:lstStyle/>
          <a:p>
            <a:pPr marL="152396" indent="0" algn="just">
              <a:buNone/>
            </a:pPr>
            <a:r>
              <a:rPr lang="en-US" sz="2400" b="1" dirty="0"/>
              <a:t>Express.js</a:t>
            </a:r>
            <a:r>
              <a:rPr lang="en-US" sz="2400" dirty="0"/>
              <a:t>, or simply </a:t>
            </a:r>
            <a:r>
              <a:rPr lang="en-US" sz="2400" b="1" dirty="0"/>
              <a:t>Express</a:t>
            </a:r>
            <a:r>
              <a:rPr lang="en-US" sz="2400" dirty="0"/>
              <a:t>, is a web application framework for Node.js, released as free and open-source software under the MIT License. It is designed for building web applications and APIs.</a:t>
            </a:r>
            <a:endParaRPr lang="id-ID" sz="2400" baseline="30000" dirty="0"/>
          </a:p>
          <a:p>
            <a:pPr marL="152396" indent="0" algn="just">
              <a:buNone/>
            </a:pPr>
            <a:endParaRPr lang="id-ID" sz="2400" baseline="30000" dirty="0"/>
          </a:p>
          <a:p>
            <a:pPr marL="152396" indent="0" algn="just">
              <a:buNone/>
            </a:pPr>
            <a:r>
              <a:rPr lang="id-ID" sz="2400" baseline="30000" dirty="0"/>
              <a:t>Sumber : https://en.wikipedia.org/wiki/Express.js</a:t>
            </a:r>
            <a:endParaRPr 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C0664-2E08-44E7-87B7-C6879781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829664"/>
            <a:ext cx="4686300" cy="1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2853EF-B032-4BF4-B7EC-D65978DC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304939"/>
            <a:ext cx="11360800" cy="4555200"/>
          </a:xfrm>
        </p:spPr>
        <p:txBody>
          <a:bodyPr/>
          <a:lstStyle/>
          <a:p>
            <a:pPr marL="152396" indent="0" algn="just">
              <a:buNone/>
            </a:pPr>
            <a:r>
              <a:rPr lang="en-US" sz="2400" b="1" dirty="0"/>
              <a:t>Representational state transfer</a:t>
            </a:r>
            <a:r>
              <a:rPr lang="en-US" sz="2400" dirty="0"/>
              <a:t> (</a:t>
            </a:r>
            <a:r>
              <a:rPr lang="en-US" sz="2400" b="1" dirty="0"/>
              <a:t>REST</a:t>
            </a:r>
            <a:r>
              <a:rPr lang="en-US" sz="2400" dirty="0"/>
              <a:t>) is a software architectural style that defines a set of constraints to be used for creating Web services. Web services that conform to the REST architectural style, called </a:t>
            </a:r>
            <a:r>
              <a:rPr lang="en-US" sz="2400" i="1" dirty="0"/>
              <a:t>RESTful</a:t>
            </a:r>
            <a:r>
              <a:rPr lang="en-US" sz="2400" dirty="0"/>
              <a:t> Web services, provide interoperability between computer systems on the Internet.</a:t>
            </a:r>
            <a:endParaRPr lang="id-ID" sz="2400" baseline="30000" dirty="0"/>
          </a:p>
          <a:p>
            <a:pPr marL="152396" indent="0" algn="just">
              <a:buNone/>
            </a:pPr>
            <a:endParaRPr lang="id-ID" sz="2400" baseline="30000" dirty="0"/>
          </a:p>
          <a:p>
            <a:pPr marL="152396" indent="0" algn="just">
              <a:buNone/>
            </a:pPr>
            <a:r>
              <a:rPr lang="id-ID" sz="2400" baseline="30000" dirty="0"/>
              <a:t>Sumber: https://en.wikipedia.org/wiki/Representational_state_transfer</a:t>
            </a:r>
            <a:endParaRPr 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C0664-2E08-44E7-87B7-C6879781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85" b="99713" l="5009" r="94819">
                        <a14:foregroundMark x1="9154" y1="51576" x2="9154" y2="51576"/>
                        <a14:foregroundMark x1="29188" y1="41261" x2="29188" y2="41261"/>
                        <a14:foregroundMark x1="38515" y1="40115" x2="38515" y2="40115"/>
                        <a14:foregroundMark x1="48014" y1="41261" x2="48014" y2="41261"/>
                        <a14:foregroundMark x1="55440" y1="46705" x2="55440" y2="46705"/>
                        <a14:foregroundMark x1="55268" y1="55874" x2="55268" y2="55874"/>
                        <a14:foregroundMark x1="59585" y1="50430" x2="59585" y2="50430"/>
                        <a14:foregroundMark x1="70294" y1="46705" x2="70294" y2="46705"/>
                        <a14:foregroundMark x1="80829" y1="51003" x2="80829" y2="51003"/>
                        <a14:foregroundMark x1="89119" y1="55587" x2="89119" y2="55587"/>
                        <a14:backgroundMark x1="62176" y1="47851" x2="62176" y2="47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55" y="-135924"/>
            <a:ext cx="4891890" cy="29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415800" y="304432"/>
            <a:ext cx="93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id-ID" b="1" dirty="0">
                <a:solidFill>
                  <a:srgbClr val="5D6C83"/>
                </a:solidFill>
                <a:latin typeface="Proxima Nova"/>
                <a:ea typeface="Proxima Nova"/>
                <a:cs typeface="Proxima Nova"/>
                <a:sym typeface="Proxima Nova"/>
              </a:rPr>
              <a:t>STEP-STEP PEMBUATAN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AF58EBB-CD00-48F1-A2AE-E259392DEC39}"/>
              </a:ext>
            </a:extLst>
          </p:cNvPr>
          <p:cNvSpPr/>
          <p:nvPr/>
        </p:nvSpPr>
        <p:spPr>
          <a:xfrm>
            <a:off x="2936790" y="1469459"/>
            <a:ext cx="1519881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tabel</a:t>
            </a:r>
            <a:r>
              <a:rPr lang="id-ID" i="1" dirty="0"/>
              <a:t> product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C30799A-07B1-4AF3-A6F7-05C8AA797869}"/>
              </a:ext>
            </a:extLst>
          </p:cNvPr>
          <p:cNvSpPr/>
          <p:nvPr/>
        </p:nvSpPr>
        <p:spPr>
          <a:xfrm>
            <a:off x="4922109" y="1469459"/>
            <a:ext cx="1735718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CRUD </a:t>
            </a:r>
            <a:r>
              <a:rPr lang="id-ID" i="1" dirty="0"/>
              <a:t>product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0A81459-F003-4BE8-A4BA-3CBF8C7D9248}"/>
              </a:ext>
            </a:extLst>
          </p:cNvPr>
          <p:cNvSpPr/>
          <p:nvPr/>
        </p:nvSpPr>
        <p:spPr>
          <a:xfrm>
            <a:off x="7030993" y="1395279"/>
            <a:ext cx="2184499" cy="911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Test Postman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16F8C-2260-48C6-A226-FE15BAF9BB6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56671" y="1851260"/>
            <a:ext cx="465438" cy="0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A1A4F6-7DA5-4574-B911-CE0A9FB0C75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657827" y="1851259"/>
            <a:ext cx="373166" cy="1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9C83E55-3052-4E95-9720-CFB932A36B89}"/>
              </a:ext>
            </a:extLst>
          </p:cNvPr>
          <p:cNvSpPr/>
          <p:nvPr/>
        </p:nvSpPr>
        <p:spPr>
          <a:xfrm>
            <a:off x="9681536" y="1469459"/>
            <a:ext cx="1776728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</a:t>
            </a:r>
            <a:r>
              <a:rPr lang="id-ID" i="1" dirty="0"/>
              <a:t>tabel category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E5526FA-DB76-48AB-A9A0-FC26CA1FFECF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16200000" flipH="1" flipV="1">
            <a:off x="6919516" y="265731"/>
            <a:ext cx="74180" cy="2333275"/>
          </a:xfrm>
          <a:prstGeom prst="bentConnector3">
            <a:avLst>
              <a:gd name="adj1" fmla="val -308169"/>
            </a:avLst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EC3F81-3CA6-47CE-9881-CA5B1B21B719}"/>
              </a:ext>
            </a:extLst>
          </p:cNvPr>
          <p:cNvSpPr txBox="1"/>
          <p:nvPr/>
        </p:nvSpPr>
        <p:spPr>
          <a:xfrm>
            <a:off x="6675674" y="11042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113B56"/>
                </a:solidFill>
              </a:rPr>
              <a:t>error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3391233-EAC2-4417-A53B-25C153E8323D}"/>
              </a:ext>
            </a:extLst>
          </p:cNvPr>
          <p:cNvSpPr/>
          <p:nvPr/>
        </p:nvSpPr>
        <p:spPr>
          <a:xfrm>
            <a:off x="308917" y="2748988"/>
            <a:ext cx="2051222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CRUD </a:t>
            </a:r>
            <a:r>
              <a:rPr lang="id-ID" i="1" dirty="0"/>
              <a:t>category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5435C5-CE27-4F9C-8E90-6C943EEF1134}"/>
              </a:ext>
            </a:extLst>
          </p:cNvPr>
          <p:cNvSpPr txBox="1"/>
          <p:nvPr/>
        </p:nvSpPr>
        <p:spPr>
          <a:xfrm>
            <a:off x="8864366" y="14323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113B56"/>
                </a:solidFill>
              </a:rPr>
              <a:t>works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6A6AB76-7422-435B-97E4-324B7851F013}"/>
              </a:ext>
            </a:extLst>
          </p:cNvPr>
          <p:cNvSpPr/>
          <p:nvPr/>
        </p:nvSpPr>
        <p:spPr>
          <a:xfrm>
            <a:off x="3065283" y="2674809"/>
            <a:ext cx="2224217" cy="911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Test Postman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C1B1AF-FEFF-4E64-94EB-60565E5883F8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>
            <a:off x="2360139" y="3130789"/>
            <a:ext cx="705144" cy="0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A88EEA3-5B5D-44BE-AAFE-424E54EA1BD3}"/>
              </a:ext>
            </a:extLst>
          </p:cNvPr>
          <p:cNvCxnSpPr>
            <a:cxnSpLocks/>
            <a:stCxn id="51" idx="2"/>
            <a:endCxn id="42" idx="2"/>
          </p:cNvCxnSpPr>
          <p:nvPr/>
        </p:nvCxnSpPr>
        <p:spPr>
          <a:xfrm rot="5400000" flipH="1">
            <a:off x="2718870" y="2128247"/>
            <a:ext cx="74179" cy="2842864"/>
          </a:xfrm>
          <a:prstGeom prst="bentConnector3">
            <a:avLst>
              <a:gd name="adj1" fmla="val -191568"/>
            </a:avLst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CACE9B7-22C6-4931-B039-0407FCA08E6B}"/>
              </a:ext>
            </a:extLst>
          </p:cNvPr>
          <p:cNvSpPr txBox="1"/>
          <p:nvPr/>
        </p:nvSpPr>
        <p:spPr>
          <a:xfrm>
            <a:off x="2493416" y="33695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113B56"/>
                </a:solidFill>
              </a:rPr>
              <a:t>error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44B52BE1-6834-4251-BCB8-6BE0C3FE8FBB}"/>
              </a:ext>
            </a:extLst>
          </p:cNvPr>
          <p:cNvSpPr/>
          <p:nvPr/>
        </p:nvSpPr>
        <p:spPr>
          <a:xfrm>
            <a:off x="308917" y="1469459"/>
            <a:ext cx="2184499" cy="7636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</a:t>
            </a:r>
            <a:r>
              <a:rPr lang="id-ID" i="1" dirty="0"/>
              <a:t>Database pos_app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4A7367-53CF-4911-A0CC-AC3EDDC89F6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28704" y="1851260"/>
            <a:ext cx="408086" cy="0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0C670C5A-20D1-4860-8BA4-3D6ABF1D3C5D}"/>
              </a:ext>
            </a:extLst>
          </p:cNvPr>
          <p:cNvSpPr/>
          <p:nvPr/>
        </p:nvSpPr>
        <p:spPr>
          <a:xfrm>
            <a:off x="5697270" y="2758096"/>
            <a:ext cx="2667445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Menggabungkan tabel product &amp; category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FEC5DC-277C-4FA9-BCE0-2830222B58B1}"/>
              </a:ext>
            </a:extLst>
          </p:cNvPr>
          <p:cNvCxnSpPr>
            <a:cxnSpLocks/>
            <a:stCxn id="51" idx="3"/>
            <a:endCxn id="26" idx="1"/>
          </p:cNvCxnSpPr>
          <p:nvPr/>
        </p:nvCxnSpPr>
        <p:spPr>
          <a:xfrm>
            <a:off x="5289500" y="3130789"/>
            <a:ext cx="407770" cy="9108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2DCC26-3D36-4D63-B3C4-9BA4F4AEBAD9}"/>
              </a:ext>
            </a:extLst>
          </p:cNvPr>
          <p:cNvSpPr txBox="1"/>
          <p:nvPr/>
        </p:nvSpPr>
        <p:spPr>
          <a:xfrm>
            <a:off x="4883545" y="32247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113B56"/>
                </a:solidFill>
              </a:rPr>
              <a:t>works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445CADB-CCA6-444E-9D7B-AC2DF53C1BC9}"/>
              </a:ext>
            </a:extLst>
          </p:cNvPr>
          <p:cNvSpPr/>
          <p:nvPr/>
        </p:nvSpPr>
        <p:spPr>
          <a:xfrm>
            <a:off x="9056266" y="2758096"/>
            <a:ext cx="2299593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Menambahkan fitur </a:t>
            </a:r>
            <a:r>
              <a:rPr lang="id-ID" i="1" dirty="0"/>
              <a:t>sort</a:t>
            </a:r>
            <a:r>
              <a:rPr lang="id-ID" dirty="0"/>
              <a:t>, </a:t>
            </a:r>
            <a:r>
              <a:rPr lang="id-ID" i="1" dirty="0"/>
              <a:t>pagination,</a:t>
            </a:r>
            <a:r>
              <a:rPr lang="id-ID" dirty="0"/>
              <a:t> dan </a:t>
            </a:r>
            <a:r>
              <a:rPr lang="id-ID" i="1" dirty="0"/>
              <a:t>search name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68189014-EE0E-4A42-8565-8BB7B4573B20}"/>
              </a:ext>
            </a:extLst>
          </p:cNvPr>
          <p:cNvSpPr/>
          <p:nvPr/>
        </p:nvSpPr>
        <p:spPr>
          <a:xfrm>
            <a:off x="308917" y="4089528"/>
            <a:ext cx="1321365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tabel user</a:t>
            </a:r>
            <a:endParaRPr lang="id-ID" i="1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BFD2DCCF-BD1B-4399-A803-A3CEA167BF19}"/>
              </a:ext>
            </a:extLst>
          </p:cNvPr>
          <p:cNvSpPr/>
          <p:nvPr/>
        </p:nvSpPr>
        <p:spPr>
          <a:xfrm>
            <a:off x="2211020" y="4089527"/>
            <a:ext cx="1966371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api register dan login</a:t>
            </a:r>
            <a:endParaRPr lang="id-ID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A641F7-6E12-4CC9-AEF3-9048DCB35471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 flipV="1">
            <a:off x="1630282" y="4471328"/>
            <a:ext cx="580738" cy="1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D6A4E2-39B0-4C7F-9605-448A5582E969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9215492" y="1851259"/>
            <a:ext cx="466044" cy="1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C5E7689-84AD-4345-AFBF-2B1D30D7AB4E}"/>
              </a:ext>
            </a:extLst>
          </p:cNvPr>
          <p:cNvCxnSpPr>
            <a:stCxn id="25" idx="2"/>
            <a:endCxn id="42" idx="0"/>
          </p:cNvCxnSpPr>
          <p:nvPr/>
        </p:nvCxnSpPr>
        <p:spPr>
          <a:xfrm rot="5400000">
            <a:off x="5694250" y="-2126662"/>
            <a:ext cx="515928" cy="9235372"/>
          </a:xfrm>
          <a:prstGeom prst="bentConnector3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5394EA-04B8-424D-BAE0-AB006909C48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8364715" y="3139897"/>
            <a:ext cx="691551" cy="0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B049B8D-150D-4905-814A-64D8711253C0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rot="5400000">
            <a:off x="5303917" y="-812619"/>
            <a:ext cx="567831" cy="9236463"/>
          </a:xfrm>
          <a:prstGeom prst="bentConnector3">
            <a:avLst>
              <a:gd name="adj1" fmla="val 67409"/>
            </a:avLst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B7690B-D53D-4AAC-A564-B0BCF8248300}"/>
              </a:ext>
            </a:extLst>
          </p:cNvPr>
          <p:cNvSpPr/>
          <p:nvPr/>
        </p:nvSpPr>
        <p:spPr>
          <a:xfrm>
            <a:off x="4758129" y="4089527"/>
            <a:ext cx="2493571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Mengimplementasikan JWT ke CRUD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E8E415-4C8A-4867-A6A1-285D449D4755}"/>
              </a:ext>
            </a:extLst>
          </p:cNvPr>
          <p:cNvCxnSpPr>
            <a:cxnSpLocks/>
            <a:stCxn id="50" idx="3"/>
            <a:endCxn id="34" idx="1"/>
          </p:cNvCxnSpPr>
          <p:nvPr/>
        </p:nvCxnSpPr>
        <p:spPr>
          <a:xfrm>
            <a:off x="4177391" y="4471328"/>
            <a:ext cx="580738" cy="0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8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415800" y="304432"/>
            <a:ext cx="93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id-ID" b="1" dirty="0">
                <a:solidFill>
                  <a:srgbClr val="5D6C83"/>
                </a:solidFill>
                <a:latin typeface="Proxima Nova"/>
                <a:ea typeface="Proxima Nova"/>
                <a:cs typeface="Proxima Nova"/>
                <a:sym typeface="Proxima Nova"/>
              </a:rPr>
              <a:t>ALUR APLIKASI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AF58EBB-CD00-48F1-A2AE-E259392DEC39}"/>
              </a:ext>
            </a:extLst>
          </p:cNvPr>
          <p:cNvSpPr/>
          <p:nvPr/>
        </p:nvSpPr>
        <p:spPr>
          <a:xfrm>
            <a:off x="2848736" y="1469459"/>
            <a:ext cx="1607935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Login</a:t>
            </a:r>
            <a:r>
              <a:rPr lang="id-ID" dirty="0"/>
              <a:t> dan simpan token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C30799A-07B1-4AF3-A6F7-05C8AA797869}"/>
              </a:ext>
            </a:extLst>
          </p:cNvPr>
          <p:cNvSpPr/>
          <p:nvPr/>
        </p:nvSpPr>
        <p:spPr>
          <a:xfrm>
            <a:off x="7533671" y="1467899"/>
            <a:ext cx="2939192" cy="763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Input product </a:t>
            </a:r>
            <a:r>
              <a:rPr lang="id-ID" dirty="0"/>
              <a:t>dan</a:t>
            </a:r>
            <a:r>
              <a:rPr lang="id-ID" i="1" dirty="0"/>
              <a:t> category dengan metode POST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16F8C-2260-48C6-A226-FE15BAF9BB67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4456671" y="1841446"/>
            <a:ext cx="565022" cy="9814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9C83E55-3052-4E95-9720-CFB932A36B89}"/>
              </a:ext>
            </a:extLst>
          </p:cNvPr>
          <p:cNvSpPr/>
          <p:nvPr/>
        </p:nvSpPr>
        <p:spPr>
          <a:xfrm>
            <a:off x="101600" y="2684539"/>
            <a:ext cx="2516655" cy="958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Cek</a:t>
            </a:r>
            <a:r>
              <a:rPr lang="id-ID" i="1" dirty="0"/>
              <a:t> product </a:t>
            </a:r>
            <a:r>
              <a:rPr lang="id-ID" dirty="0"/>
              <a:t>dan</a:t>
            </a:r>
            <a:r>
              <a:rPr lang="id-ID" i="1" dirty="0"/>
              <a:t> category dengan metode GET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3391233-EAC2-4417-A53B-25C153E8323D}"/>
              </a:ext>
            </a:extLst>
          </p:cNvPr>
          <p:cNvSpPr/>
          <p:nvPr/>
        </p:nvSpPr>
        <p:spPr>
          <a:xfrm>
            <a:off x="3194205" y="2679314"/>
            <a:ext cx="2680990" cy="958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Jika ada yang salah, edit menggunakan metode </a:t>
            </a:r>
            <a:r>
              <a:rPr lang="id-ID" i="1" dirty="0"/>
              <a:t>PACTH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44B52BE1-6834-4251-BCB8-6BE0C3FE8FBB}"/>
              </a:ext>
            </a:extLst>
          </p:cNvPr>
          <p:cNvSpPr/>
          <p:nvPr/>
        </p:nvSpPr>
        <p:spPr>
          <a:xfrm>
            <a:off x="101600" y="1469459"/>
            <a:ext cx="2391817" cy="7636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Register</a:t>
            </a:r>
            <a:r>
              <a:rPr lang="id-ID" dirty="0"/>
              <a:t> nama, email, dan password</a:t>
            </a:r>
            <a:endParaRPr lang="id-ID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4A7367-53CF-4911-A0CC-AC3EDDC89F6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28704" y="1851260"/>
            <a:ext cx="320032" cy="0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0C670C5A-20D1-4860-8BA4-3D6ABF1D3C5D}"/>
              </a:ext>
            </a:extLst>
          </p:cNvPr>
          <p:cNvSpPr/>
          <p:nvPr/>
        </p:nvSpPr>
        <p:spPr>
          <a:xfrm>
            <a:off x="6672198" y="2679317"/>
            <a:ext cx="3386202" cy="958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Apabila ada</a:t>
            </a:r>
            <a:r>
              <a:rPr lang="id-ID" i="1" dirty="0"/>
              <a:t> product atau category yang kosong, hapus dengan metode Delete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D4469984-ED2B-48E4-AA80-C6425D102513}"/>
              </a:ext>
            </a:extLst>
          </p:cNvPr>
          <p:cNvSpPr/>
          <p:nvPr/>
        </p:nvSpPr>
        <p:spPr>
          <a:xfrm>
            <a:off x="5021693" y="1449831"/>
            <a:ext cx="1946956" cy="7832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Validasi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B9B097-4676-4B3D-B77C-B65226A4601B}"/>
              </a:ext>
            </a:extLst>
          </p:cNvPr>
          <p:cNvCxnSpPr>
            <a:stCxn id="45" idx="3"/>
            <a:endCxn id="7" idx="1"/>
          </p:cNvCxnSpPr>
          <p:nvPr/>
        </p:nvCxnSpPr>
        <p:spPr>
          <a:xfrm>
            <a:off x="6968649" y="1841446"/>
            <a:ext cx="565022" cy="8254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41B9F4B-04D1-46AD-8953-C841D3FDF206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4955079" y="-1363650"/>
            <a:ext cx="453039" cy="7643339"/>
          </a:xfrm>
          <a:prstGeom prst="bentConnector3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5C1F1C5-61C6-4120-8390-78965B52B814}"/>
              </a:ext>
            </a:extLst>
          </p:cNvPr>
          <p:cNvCxnSpPr>
            <a:stCxn id="25" idx="3"/>
          </p:cNvCxnSpPr>
          <p:nvPr/>
        </p:nvCxnSpPr>
        <p:spPr>
          <a:xfrm flipV="1">
            <a:off x="2618255" y="3158683"/>
            <a:ext cx="575950" cy="5223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DCB1D9-42E9-431E-88B1-2B93E3D67EFA}"/>
              </a:ext>
            </a:extLst>
          </p:cNvPr>
          <p:cNvCxnSpPr>
            <a:cxnSpLocks/>
            <a:stCxn id="42" idx="3"/>
            <a:endCxn id="26" idx="1"/>
          </p:cNvCxnSpPr>
          <p:nvPr/>
        </p:nvCxnSpPr>
        <p:spPr>
          <a:xfrm>
            <a:off x="5875195" y="3158683"/>
            <a:ext cx="797003" cy="1"/>
          </a:xfrm>
          <a:prstGeom prst="straightConnector1">
            <a:avLst/>
          </a:prstGeom>
          <a:ln w="28575">
            <a:solidFill>
              <a:srgbClr val="1C96B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37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327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Proxima Nova</vt:lpstr>
      <vt:lpstr>Simple Light</vt:lpstr>
      <vt:lpstr>POSAPP (Point Of Sales App)</vt:lpstr>
      <vt:lpstr>PowerPoint Presentation</vt:lpstr>
      <vt:lpstr>PowerPoint Presentation</vt:lpstr>
      <vt:lpstr>PowerPoint Presentation</vt:lpstr>
      <vt:lpstr>STEP-STEP PEMBUATAN</vt:lpstr>
      <vt:lpstr>ALUR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POSAPP (Point Of Sales App)</dc:title>
  <dc:creator>Adia Mahardika</dc:creator>
  <cp:lastModifiedBy>PISIKU</cp:lastModifiedBy>
  <cp:revision>62</cp:revision>
  <dcterms:created xsi:type="dcterms:W3CDTF">2020-02-15T03:57:27Z</dcterms:created>
  <dcterms:modified xsi:type="dcterms:W3CDTF">2020-02-20T01:50:47Z</dcterms:modified>
</cp:coreProperties>
</file>