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176" autoAdjust="0"/>
  </p:normalViewPr>
  <p:slideViewPr>
    <p:cSldViewPr>
      <p:cViewPr varScale="1">
        <p:scale>
          <a:sx n="58" d="100"/>
          <a:sy n="58" d="100"/>
        </p:scale>
        <p:origin x="-9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19208-FC03-4FA3-B460-85F161C4BAD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1FAA1-A54E-47A1-8DBA-1DE48A56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19208-FC03-4FA3-B460-85F161C4BAD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1FAA1-A54E-47A1-8DBA-1DE48A56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19208-FC03-4FA3-B460-85F161C4BAD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1FAA1-A54E-47A1-8DBA-1DE48A56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19208-FC03-4FA3-B460-85F161C4BAD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1FAA1-A54E-47A1-8DBA-1DE48A56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19208-FC03-4FA3-B460-85F161C4BAD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1FAA1-A54E-47A1-8DBA-1DE48A56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19208-FC03-4FA3-B460-85F161C4BAD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1FAA1-A54E-47A1-8DBA-1DE48A56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19208-FC03-4FA3-B460-85F161C4BAD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1FAA1-A54E-47A1-8DBA-1DE48A56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19208-FC03-4FA3-B460-85F161C4BAD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1FAA1-A54E-47A1-8DBA-1DE48A56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19208-FC03-4FA3-B460-85F161C4BAD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1FAA1-A54E-47A1-8DBA-1DE48A56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19208-FC03-4FA3-B460-85F161C4BAD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1FAA1-A54E-47A1-8DBA-1DE48A56E7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19208-FC03-4FA3-B460-85F161C4BAD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1FAA1-A54E-47A1-8DBA-1DE48A56E7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5B19208-FC03-4FA3-B460-85F161C4BAD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371FAA1-A54E-47A1-8DBA-1DE48A56E7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    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8305800" cy="1676400"/>
          </a:xfr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auhaus 93" pitchFamily="82" charset="0"/>
              </a:rPr>
              <a:t>IT  IS  A  WEB  APPLICATION  WHICH   HELPS EVERY STUDENT ACROSS THE COUNTRY TO DESIGN HIS  CARRER                                                                       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C:\Users\admin\Downloads\lo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199" y="609600"/>
            <a:ext cx="3519237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What’s Next????</a:t>
            </a:r>
            <a:endParaRPr lang="en-US" dirty="0"/>
          </a:p>
        </p:txBody>
      </p:sp>
      <p:pic>
        <p:nvPicPr>
          <p:cNvPr id="4" name="Content Placeholder 3" descr="screwy student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117" y="530225"/>
            <a:ext cx="6307803" cy="4187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own path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 smtClean="0"/>
              <a:t>EDU_GUIDE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A PLATFORM WHERE EVERY STUDENT IS GUIDED  TO DESIGN  THEIR CAREER</a:t>
            </a:r>
            <a:endParaRPr lang="en-US" dirty="0"/>
          </a:p>
        </p:txBody>
      </p:sp>
      <p:pic>
        <p:nvPicPr>
          <p:cNvPr id="4" name="Content Placeholder 3" descr="images (1)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354" b="13354"/>
          <a:stretch>
            <a:fillRect/>
          </a:stretch>
        </p:blipFill>
        <p:spPr>
          <a:xfrm>
            <a:off x="304800" y="304800"/>
            <a:ext cx="5925312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105400"/>
            <a:ext cx="8183880" cy="10515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dirty="0" smtClean="0"/>
              <a:t>THIS IS NOT JUST FOR CSE,ECE OR ANY SPECIFIC GROUP OF PEOPLE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BUT FOR EVERY ENTHUSIASTIC STUDENT</a:t>
            </a:r>
            <a:endParaRPr lang="en-US" sz="1600" dirty="0"/>
          </a:p>
        </p:txBody>
      </p:sp>
      <p:pic>
        <p:nvPicPr>
          <p:cNvPr id="2050" name="Picture 2" descr="C:\Users\admin\Downloads\download (2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3048000"/>
            <a:ext cx="3886200" cy="1905000"/>
          </a:xfrm>
          <a:prstGeom prst="rect">
            <a:avLst/>
          </a:prstGeom>
          <a:noFill/>
        </p:spPr>
      </p:pic>
      <p:pic>
        <p:nvPicPr>
          <p:cNvPr id="2052" name="Picture 4" descr="C:\Users\admin\Downloads\download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609600"/>
            <a:ext cx="4038600" cy="2209800"/>
          </a:xfrm>
          <a:prstGeom prst="rect">
            <a:avLst/>
          </a:prstGeom>
          <a:noFill/>
        </p:spPr>
      </p:pic>
      <p:pic>
        <p:nvPicPr>
          <p:cNvPr id="2053" name="Picture 5" descr="C:\Users\admin\Downloads\download (4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609600"/>
            <a:ext cx="3886200" cy="2133600"/>
          </a:xfrm>
          <a:prstGeom prst="rect">
            <a:avLst/>
          </a:prstGeom>
          <a:noFill/>
        </p:spPr>
      </p:pic>
      <p:pic>
        <p:nvPicPr>
          <p:cNvPr id="2054" name="Picture 6" descr="C:\Users\admin\Downloads\download (1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2971800"/>
            <a:ext cx="3946536" cy="1981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B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download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334000" y="609600"/>
            <a:ext cx="3276600" cy="2667000"/>
          </a:xfrm>
        </p:spPr>
      </p:pic>
      <p:pic>
        <p:nvPicPr>
          <p:cNvPr id="1026" name="Picture 2" descr="C:\Users\admin\Downloads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85800"/>
            <a:ext cx="3276600" cy="2895600"/>
          </a:xfrm>
          <a:prstGeom prst="rect">
            <a:avLst/>
          </a:prstGeom>
          <a:noFill/>
        </p:spPr>
      </p:pic>
      <p:pic>
        <p:nvPicPr>
          <p:cNvPr id="1028" name="Picture 4" descr="C:\Users\admin\Downloads\121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4572000"/>
            <a:ext cx="2819400" cy="16002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1066800" y="3733800"/>
            <a:ext cx="2667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10200" y="3657600"/>
            <a:ext cx="2971800" cy="533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 ONE PLACE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ADVANTAGES:-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asy to search/find information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Time saving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Simple user interface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t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382000" cy="594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90</TotalTime>
  <Words>57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    </vt:lpstr>
      <vt:lpstr>What’s Next????</vt:lpstr>
      <vt:lpstr>Choose your own path</vt:lpstr>
      <vt:lpstr>THIS IS NOT JUST FOR CSE,ECE OR ANY SPECIFIC GROUP OF PEOPLE   BUT FOR EVERY ENTHUSIASTIC STUDENT</vt:lpstr>
      <vt:lpstr>Slide 5</vt:lpstr>
      <vt:lpstr>  ADVANTAGES:- Easy to search/find information Time saving Simple user interface      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EDU_GUIDE</dc:title>
  <dc:creator>Windows User</dc:creator>
  <cp:lastModifiedBy>Windows User</cp:lastModifiedBy>
  <cp:revision>14</cp:revision>
  <dcterms:created xsi:type="dcterms:W3CDTF">2018-03-13T05:17:56Z</dcterms:created>
  <dcterms:modified xsi:type="dcterms:W3CDTF">2018-03-13T06:48:51Z</dcterms:modified>
</cp:coreProperties>
</file>