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46EC5-D00E-485A-A7EB-08DAB7CBEA07}" v="22" dt="2019-04-12T09:31:52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100" d="100"/>
          <a:sy n="100" d="100"/>
        </p:scale>
        <p:origin x="72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Arbel" userId="167611d8-68d9-4eb0-9bc4-7f3fb6e82d7f" providerId="ADAL" clId="{79C46EC5-D00E-485A-A7EB-08DAB7CBEA07}"/>
    <pc:docChg chg="undo custSel modSld">
      <pc:chgData name="Adi Arbel" userId="167611d8-68d9-4eb0-9bc4-7f3fb6e82d7f" providerId="ADAL" clId="{79C46EC5-D00E-485A-A7EB-08DAB7CBEA07}" dt="2019-04-12T09:32:10.126" v="107" actId="1076"/>
      <pc:docMkLst>
        <pc:docMk/>
      </pc:docMkLst>
      <pc:sldChg chg="addSp modSp">
        <pc:chgData name="Adi Arbel" userId="167611d8-68d9-4eb0-9bc4-7f3fb6e82d7f" providerId="ADAL" clId="{79C46EC5-D00E-485A-A7EB-08DAB7CBEA07}" dt="2019-04-12T09:28:38.704" v="83" actId="1076"/>
        <pc:sldMkLst>
          <pc:docMk/>
          <pc:sldMk cId="1628845092" sldId="256"/>
        </pc:sldMkLst>
        <pc:spChg chg="add mod">
          <ac:chgData name="Adi Arbel" userId="167611d8-68d9-4eb0-9bc4-7f3fb6e82d7f" providerId="ADAL" clId="{79C46EC5-D00E-485A-A7EB-08DAB7CBEA07}" dt="2019-04-02T14:20:30.595" v="25" actId="164"/>
          <ac:spMkLst>
            <pc:docMk/>
            <pc:sldMk cId="1628845092" sldId="256"/>
            <ac:spMk id="3" creationId="{D1E838E1-E060-41A8-A4E2-A0E25B56911E}"/>
          </ac:spMkLst>
        </pc:spChg>
        <pc:spChg chg="add mod">
          <ac:chgData name="Adi Arbel" userId="167611d8-68d9-4eb0-9bc4-7f3fb6e82d7f" providerId="ADAL" clId="{79C46EC5-D00E-485A-A7EB-08DAB7CBEA07}" dt="2019-04-02T14:20:30.595" v="25" actId="164"/>
          <ac:spMkLst>
            <pc:docMk/>
            <pc:sldMk cId="1628845092" sldId="256"/>
            <ac:spMk id="17" creationId="{77F54D48-447A-4A96-9106-0EBDB290CB01}"/>
          </ac:spMkLst>
        </pc:spChg>
        <pc:spChg chg="add mod">
          <ac:chgData name="Adi Arbel" userId="167611d8-68d9-4eb0-9bc4-7f3fb6e82d7f" providerId="ADAL" clId="{79C46EC5-D00E-485A-A7EB-08DAB7CBEA07}" dt="2019-03-30T14:34:02.679" v="2" actId="6549"/>
          <ac:spMkLst>
            <pc:docMk/>
            <pc:sldMk cId="1628845092" sldId="256"/>
            <ac:spMk id="18" creationId="{C5930920-7EB7-4BA2-B881-DA3292AA96F7}"/>
          </ac:spMkLst>
        </pc:spChg>
        <pc:spChg chg="add mod">
          <ac:chgData name="Adi Arbel" userId="167611d8-68d9-4eb0-9bc4-7f3fb6e82d7f" providerId="ADAL" clId="{79C46EC5-D00E-485A-A7EB-08DAB7CBEA07}" dt="2019-04-02T14:20:30.595" v="25" actId="164"/>
          <ac:spMkLst>
            <pc:docMk/>
            <pc:sldMk cId="1628845092" sldId="256"/>
            <ac:spMk id="19" creationId="{D9CC67D2-BB2B-43C2-8CC5-745B12372EF4}"/>
          </ac:spMkLst>
        </pc:spChg>
        <pc:spChg chg="add mod">
          <ac:chgData name="Adi Arbel" userId="167611d8-68d9-4eb0-9bc4-7f3fb6e82d7f" providerId="ADAL" clId="{79C46EC5-D00E-485A-A7EB-08DAB7CBEA07}" dt="2019-04-12T09:26:14.496" v="40" actId="5793"/>
          <ac:spMkLst>
            <pc:docMk/>
            <pc:sldMk cId="1628845092" sldId="256"/>
            <ac:spMk id="20" creationId="{3C3A8E18-6A9F-4DAA-82C2-F1CF76D1ECAB}"/>
          </ac:spMkLst>
        </pc:spChg>
        <pc:spChg chg="add mod">
          <ac:chgData name="Adi Arbel" userId="167611d8-68d9-4eb0-9bc4-7f3fb6e82d7f" providerId="ADAL" clId="{79C46EC5-D00E-485A-A7EB-08DAB7CBEA07}" dt="2019-04-12T09:27:23.198" v="53" actId="1076"/>
          <ac:spMkLst>
            <pc:docMk/>
            <pc:sldMk cId="1628845092" sldId="256"/>
            <ac:spMk id="21" creationId="{6596D2D0-206E-49A9-A6A6-541494706A13}"/>
          </ac:spMkLst>
        </pc:spChg>
        <pc:spChg chg="add mod">
          <ac:chgData name="Adi Arbel" userId="167611d8-68d9-4eb0-9bc4-7f3fb6e82d7f" providerId="ADAL" clId="{79C46EC5-D00E-485A-A7EB-08DAB7CBEA07}" dt="2019-04-12T09:28:38.704" v="83" actId="1076"/>
          <ac:spMkLst>
            <pc:docMk/>
            <pc:sldMk cId="1628845092" sldId="256"/>
            <ac:spMk id="22" creationId="{51CFF1B9-99A1-4A0A-9143-685ACF0B7FBC}"/>
          </ac:spMkLst>
        </pc:spChg>
        <pc:spChg chg="add mod">
          <ac:chgData name="Adi Arbel" userId="167611d8-68d9-4eb0-9bc4-7f3fb6e82d7f" providerId="ADAL" clId="{79C46EC5-D00E-485A-A7EB-08DAB7CBEA07}" dt="2019-04-12T09:27:39.511" v="64" actId="1076"/>
          <ac:spMkLst>
            <pc:docMk/>
            <pc:sldMk cId="1628845092" sldId="256"/>
            <ac:spMk id="23" creationId="{976C8A73-FAB5-4A0D-B33C-86162752913F}"/>
          </ac:spMkLst>
        </pc:spChg>
        <pc:spChg chg="add mod">
          <ac:chgData name="Adi Arbel" userId="167611d8-68d9-4eb0-9bc4-7f3fb6e82d7f" providerId="ADAL" clId="{79C46EC5-D00E-485A-A7EB-08DAB7CBEA07}" dt="2019-04-12T09:28:33.030" v="82" actId="1076"/>
          <ac:spMkLst>
            <pc:docMk/>
            <pc:sldMk cId="1628845092" sldId="256"/>
            <ac:spMk id="24" creationId="{B5AE8C24-DB20-42ED-A2D4-85FB7F66182B}"/>
          </ac:spMkLst>
        </pc:spChg>
        <pc:grpChg chg="add mod">
          <ac:chgData name="Adi Arbel" userId="167611d8-68d9-4eb0-9bc4-7f3fb6e82d7f" providerId="ADAL" clId="{79C46EC5-D00E-485A-A7EB-08DAB7CBEA07}" dt="2019-04-02T14:20:30.595" v="25" actId="164"/>
          <ac:grpSpMkLst>
            <pc:docMk/>
            <pc:sldMk cId="1628845092" sldId="256"/>
            <ac:grpSpMk id="5" creationId="{BE5AA852-F4C9-4D72-850B-208B1581D9AE}"/>
          </ac:grpSpMkLst>
        </pc:grpChg>
        <pc:picChg chg="add mod">
          <ac:chgData name="Adi Arbel" userId="167611d8-68d9-4eb0-9bc4-7f3fb6e82d7f" providerId="ADAL" clId="{79C46EC5-D00E-485A-A7EB-08DAB7CBEA07}" dt="2019-04-02T14:20:30.595" v="25" actId="164"/>
          <ac:picMkLst>
            <pc:docMk/>
            <pc:sldMk cId="1628845092" sldId="256"/>
            <ac:picMk id="2" creationId="{AF785AFE-91C8-4B74-ACAD-6B9BE89B36CF}"/>
          </ac:picMkLst>
        </pc:picChg>
      </pc:sldChg>
      <pc:sldChg chg="addSp delSp modSp">
        <pc:chgData name="Adi Arbel" userId="167611d8-68d9-4eb0-9bc4-7f3fb6e82d7f" providerId="ADAL" clId="{79C46EC5-D00E-485A-A7EB-08DAB7CBEA07}" dt="2019-04-12T09:32:10.126" v="107" actId="1076"/>
        <pc:sldMkLst>
          <pc:docMk/>
          <pc:sldMk cId="2863075659" sldId="257"/>
        </pc:sldMkLst>
        <pc:spChg chg="mod">
          <ac:chgData name="Adi Arbel" userId="167611d8-68d9-4eb0-9bc4-7f3fb6e82d7f" providerId="ADAL" clId="{79C46EC5-D00E-485A-A7EB-08DAB7CBEA07}" dt="2019-03-30T14:56:38.247" v="4" actId="13926"/>
          <ac:spMkLst>
            <pc:docMk/>
            <pc:sldMk cId="2863075659" sldId="257"/>
            <ac:spMk id="5" creationId="{5B1EDC33-A16B-4728-86FF-B4363D80B8FB}"/>
          </ac:spMkLst>
        </pc:spChg>
        <pc:spChg chg="mod">
          <ac:chgData name="Adi Arbel" userId="167611d8-68d9-4eb0-9bc4-7f3fb6e82d7f" providerId="ADAL" clId="{79C46EC5-D00E-485A-A7EB-08DAB7CBEA07}" dt="2019-03-30T14:56:38.247" v="4" actId="13926"/>
          <ac:spMkLst>
            <pc:docMk/>
            <pc:sldMk cId="2863075659" sldId="257"/>
            <ac:spMk id="6" creationId="{E69BF635-F38B-4B54-99AC-AB9CEBE51BA3}"/>
          </ac:spMkLst>
        </pc:spChg>
        <pc:spChg chg="mod">
          <ac:chgData name="Adi Arbel" userId="167611d8-68d9-4eb0-9bc4-7f3fb6e82d7f" providerId="ADAL" clId="{79C46EC5-D00E-485A-A7EB-08DAB7CBEA07}" dt="2019-04-12T09:31:14.860" v="101" actId="20577"/>
          <ac:spMkLst>
            <pc:docMk/>
            <pc:sldMk cId="2863075659" sldId="257"/>
            <ac:spMk id="7" creationId="{09C2C59A-ACB3-459A-9AE4-15196C7B93E9}"/>
          </ac:spMkLst>
        </pc:spChg>
        <pc:spChg chg="del mod">
          <ac:chgData name="Adi Arbel" userId="167611d8-68d9-4eb0-9bc4-7f3fb6e82d7f" providerId="ADAL" clId="{79C46EC5-D00E-485A-A7EB-08DAB7CBEA07}" dt="2019-04-12T09:31:51.051" v="102" actId="478"/>
          <ac:spMkLst>
            <pc:docMk/>
            <pc:sldMk cId="2863075659" sldId="257"/>
            <ac:spMk id="8" creationId="{2D3F2526-FDFA-405F-A9AB-AEACFEE8C93F}"/>
          </ac:spMkLst>
        </pc:spChg>
        <pc:spChg chg="del mod">
          <ac:chgData name="Adi Arbel" userId="167611d8-68d9-4eb0-9bc4-7f3fb6e82d7f" providerId="ADAL" clId="{79C46EC5-D00E-485A-A7EB-08DAB7CBEA07}" dt="2019-04-12T09:31:51.051" v="102" actId="478"/>
          <ac:spMkLst>
            <pc:docMk/>
            <pc:sldMk cId="2863075659" sldId="257"/>
            <ac:spMk id="9" creationId="{E2DF3E53-BAEB-468A-84F4-7D6E405FAE80}"/>
          </ac:spMkLst>
        </pc:spChg>
        <pc:spChg chg="del mod">
          <ac:chgData name="Adi Arbel" userId="167611d8-68d9-4eb0-9bc4-7f3fb6e82d7f" providerId="ADAL" clId="{79C46EC5-D00E-485A-A7EB-08DAB7CBEA07}" dt="2019-04-12T09:31:51.051" v="102" actId="478"/>
          <ac:spMkLst>
            <pc:docMk/>
            <pc:sldMk cId="2863075659" sldId="257"/>
            <ac:spMk id="10" creationId="{13F5A54B-AD92-4D94-8406-2A4E9D509E35}"/>
          </ac:spMkLst>
        </pc:spChg>
        <pc:spChg chg="del mod">
          <ac:chgData name="Adi Arbel" userId="167611d8-68d9-4eb0-9bc4-7f3fb6e82d7f" providerId="ADAL" clId="{79C46EC5-D00E-485A-A7EB-08DAB7CBEA07}" dt="2019-04-12T09:31:51.051" v="102" actId="478"/>
          <ac:spMkLst>
            <pc:docMk/>
            <pc:sldMk cId="2863075659" sldId="257"/>
            <ac:spMk id="11" creationId="{E41AE887-7C0D-4224-AF86-582C73274967}"/>
          </ac:spMkLst>
        </pc:spChg>
        <pc:spChg chg="del">
          <ac:chgData name="Adi Arbel" userId="167611d8-68d9-4eb0-9bc4-7f3fb6e82d7f" providerId="ADAL" clId="{79C46EC5-D00E-485A-A7EB-08DAB7CBEA07}" dt="2019-04-02T14:31:55.522" v="26"/>
          <ac:spMkLst>
            <pc:docMk/>
            <pc:sldMk cId="2863075659" sldId="257"/>
            <ac:spMk id="12" creationId="{DD5F6208-6CE5-4695-82B1-74B59A9A15DE}"/>
          </ac:spMkLst>
        </pc:spChg>
        <pc:spChg chg="del">
          <ac:chgData name="Adi Arbel" userId="167611d8-68d9-4eb0-9bc4-7f3fb6e82d7f" providerId="ADAL" clId="{79C46EC5-D00E-485A-A7EB-08DAB7CBEA07}" dt="2019-04-02T14:31:55.522" v="26"/>
          <ac:spMkLst>
            <pc:docMk/>
            <pc:sldMk cId="2863075659" sldId="257"/>
            <ac:spMk id="13" creationId="{504508F4-C723-4E94-887F-93772A901DE3}"/>
          </ac:spMkLst>
        </pc:spChg>
        <pc:spChg chg="del">
          <ac:chgData name="Adi Arbel" userId="167611d8-68d9-4eb0-9bc4-7f3fb6e82d7f" providerId="ADAL" clId="{79C46EC5-D00E-485A-A7EB-08DAB7CBEA07}" dt="2019-04-02T14:31:55.522" v="26"/>
          <ac:spMkLst>
            <pc:docMk/>
            <pc:sldMk cId="2863075659" sldId="257"/>
            <ac:spMk id="14" creationId="{23FEE3DB-6EE5-496D-8BF0-14D57F239AD4}"/>
          </ac:spMkLst>
        </pc:spChg>
        <pc:spChg chg="add mod">
          <ac:chgData name="Adi Arbel" userId="167611d8-68d9-4eb0-9bc4-7f3fb6e82d7f" providerId="ADAL" clId="{79C46EC5-D00E-485A-A7EB-08DAB7CBEA07}" dt="2019-04-02T14:32:21.899" v="35" actId="1076"/>
          <ac:spMkLst>
            <pc:docMk/>
            <pc:sldMk cId="2863075659" sldId="257"/>
            <ac:spMk id="17" creationId="{83FE2B67-DDDF-42F3-B150-E3374A0FE91E}"/>
          </ac:spMkLst>
        </pc:spChg>
        <pc:spChg chg="add mod">
          <ac:chgData name="Adi Arbel" userId="167611d8-68d9-4eb0-9bc4-7f3fb6e82d7f" providerId="ADAL" clId="{79C46EC5-D00E-485A-A7EB-08DAB7CBEA07}" dt="2019-04-02T14:32:21.899" v="35" actId="1076"/>
          <ac:spMkLst>
            <pc:docMk/>
            <pc:sldMk cId="2863075659" sldId="257"/>
            <ac:spMk id="18" creationId="{CC27C34D-831B-4C1A-8FC0-27828FC70F3B}"/>
          </ac:spMkLst>
        </pc:spChg>
        <pc:spChg chg="add mod">
          <ac:chgData name="Adi Arbel" userId="167611d8-68d9-4eb0-9bc4-7f3fb6e82d7f" providerId="ADAL" clId="{79C46EC5-D00E-485A-A7EB-08DAB7CBEA07}" dt="2019-04-02T14:32:21.899" v="35" actId="1076"/>
          <ac:spMkLst>
            <pc:docMk/>
            <pc:sldMk cId="2863075659" sldId="257"/>
            <ac:spMk id="19" creationId="{FBA8F2C3-4F72-4C92-9BEC-EF3B134BD860}"/>
          </ac:spMkLst>
        </pc:spChg>
        <pc:spChg chg="add mod">
          <ac:chgData name="Adi Arbel" userId="167611d8-68d9-4eb0-9bc4-7f3fb6e82d7f" providerId="ADAL" clId="{79C46EC5-D00E-485A-A7EB-08DAB7CBEA07}" dt="2019-04-12T09:31:56.574" v="104" actId="1076"/>
          <ac:spMkLst>
            <pc:docMk/>
            <pc:sldMk cId="2863075659" sldId="257"/>
            <ac:spMk id="20" creationId="{58EE58FE-3F57-4F54-911E-49A6F4C67601}"/>
          </ac:spMkLst>
        </pc:spChg>
        <pc:spChg chg="add mod">
          <ac:chgData name="Adi Arbel" userId="167611d8-68d9-4eb0-9bc4-7f3fb6e82d7f" providerId="ADAL" clId="{79C46EC5-D00E-485A-A7EB-08DAB7CBEA07}" dt="2019-04-12T09:32:06.951" v="106" actId="1076"/>
          <ac:spMkLst>
            <pc:docMk/>
            <pc:sldMk cId="2863075659" sldId="257"/>
            <ac:spMk id="21" creationId="{3EA09F06-754D-45C1-B30B-C8F8D4C1065B}"/>
          </ac:spMkLst>
        </pc:spChg>
        <pc:spChg chg="add mod">
          <ac:chgData name="Adi Arbel" userId="167611d8-68d9-4eb0-9bc4-7f3fb6e82d7f" providerId="ADAL" clId="{79C46EC5-D00E-485A-A7EB-08DAB7CBEA07}" dt="2019-04-12T09:32:04.846" v="105" actId="1076"/>
          <ac:spMkLst>
            <pc:docMk/>
            <pc:sldMk cId="2863075659" sldId="257"/>
            <ac:spMk id="22" creationId="{18434C1A-0E0B-4563-A0A3-90433AE4F9DB}"/>
          </ac:spMkLst>
        </pc:spChg>
        <pc:spChg chg="add mod">
          <ac:chgData name="Adi Arbel" userId="167611d8-68d9-4eb0-9bc4-7f3fb6e82d7f" providerId="ADAL" clId="{79C46EC5-D00E-485A-A7EB-08DAB7CBEA07}" dt="2019-04-12T09:32:10.126" v="107" actId="1076"/>
          <ac:spMkLst>
            <pc:docMk/>
            <pc:sldMk cId="2863075659" sldId="257"/>
            <ac:spMk id="23" creationId="{5ABE9C24-BB2E-4F59-8CB8-0348DCD41E49}"/>
          </ac:spMkLst>
        </pc:spChg>
      </pc:sldChg>
    </pc:docChg>
  </pc:docChgLst>
  <pc:docChgLst>
    <pc:chgData name="Omer Stoler" userId="9e53f250-03bc-4109-b846-c663f82c7e5f" providerId="ADAL" clId="{34BB14A5-F3BA-4FB8-A77C-A23A59F90331}"/>
    <pc:docChg chg="undo redo custSel addSld modSld">
      <pc:chgData name="Omer Stoler" userId="9e53f250-03bc-4109-b846-c663f82c7e5f" providerId="ADAL" clId="{34BB14A5-F3BA-4FB8-A77C-A23A59F90331}" dt="2019-03-30T15:02:16.333" v="297" actId="1038"/>
      <pc:docMkLst>
        <pc:docMk/>
      </pc:docMkLst>
      <pc:sldChg chg="addSp delSp modSp">
        <pc:chgData name="Omer Stoler" userId="9e53f250-03bc-4109-b846-c663f82c7e5f" providerId="ADAL" clId="{34BB14A5-F3BA-4FB8-A77C-A23A59F90331}" dt="2019-03-30T14:37:18.147" v="251" actId="1038"/>
        <pc:sldMkLst>
          <pc:docMk/>
          <pc:sldMk cId="1628845092" sldId="256"/>
        </pc:sldMkLst>
        <pc:spChg chg="mod">
          <ac:chgData name="Omer Stoler" userId="9e53f250-03bc-4109-b846-c663f82c7e5f" providerId="ADAL" clId="{34BB14A5-F3BA-4FB8-A77C-A23A59F90331}" dt="2019-03-30T14:35:47.407" v="234" actId="20577"/>
          <ac:spMkLst>
            <pc:docMk/>
            <pc:sldMk cId="1628845092" sldId="256"/>
            <ac:spMk id="11" creationId="{6D2F0478-4B43-453A-8BFD-6FA13BFFB9C3}"/>
          </ac:spMkLst>
        </pc:spChg>
        <pc:spChg chg="add mod">
          <ac:chgData name="Omer Stoler" userId="9e53f250-03bc-4109-b846-c663f82c7e5f" providerId="ADAL" clId="{34BB14A5-F3BA-4FB8-A77C-A23A59F90331}" dt="2019-03-30T14:37:02.467" v="243"/>
          <ac:spMkLst>
            <pc:docMk/>
            <pc:sldMk cId="1628845092" sldId="256"/>
            <ac:spMk id="13" creationId="{D2C656F7-ECB2-45C9-8C4F-A8AF0718CDCA}"/>
          </ac:spMkLst>
        </pc:spChg>
        <pc:spChg chg="add mod">
          <ac:chgData name="Omer Stoler" userId="9e53f250-03bc-4109-b846-c663f82c7e5f" providerId="ADAL" clId="{34BB14A5-F3BA-4FB8-A77C-A23A59F90331}" dt="2019-03-30T14:37:18.147" v="251" actId="1038"/>
          <ac:spMkLst>
            <pc:docMk/>
            <pc:sldMk cId="1628845092" sldId="256"/>
            <ac:spMk id="14" creationId="{6E5E69CC-65B1-46DF-A910-6022767FFED4}"/>
          </ac:spMkLst>
        </pc:spChg>
        <pc:spChg chg="add mod">
          <ac:chgData name="Omer Stoler" userId="9e53f250-03bc-4109-b846-c663f82c7e5f" providerId="ADAL" clId="{34BB14A5-F3BA-4FB8-A77C-A23A59F90331}" dt="2019-03-30T14:36:59.914" v="242"/>
          <ac:spMkLst>
            <pc:docMk/>
            <pc:sldMk cId="1628845092" sldId="256"/>
            <ac:spMk id="15" creationId="{82BAE74C-06EC-4579-BECC-584B31F47741}"/>
          </ac:spMkLst>
        </pc:spChg>
        <pc:spChg chg="add mod">
          <ac:chgData name="Omer Stoler" userId="9e53f250-03bc-4109-b846-c663f82c7e5f" providerId="ADAL" clId="{34BB14A5-F3BA-4FB8-A77C-A23A59F90331}" dt="2019-03-30T14:37:10.167" v="246"/>
          <ac:spMkLst>
            <pc:docMk/>
            <pc:sldMk cId="1628845092" sldId="256"/>
            <ac:spMk id="16" creationId="{8BD93515-5AC5-49C0-9EF6-DE0A5DDC9731}"/>
          </ac:spMkLst>
        </pc:spChg>
        <pc:spChg chg="add del mod">
          <ac:chgData name="Omer Stoler" userId="9e53f250-03bc-4109-b846-c663f82c7e5f" providerId="ADAL" clId="{34BB14A5-F3BA-4FB8-A77C-A23A59F90331}" dt="2019-03-30T14:33:22.346" v="63"/>
          <ac:spMkLst>
            <pc:docMk/>
            <pc:sldMk cId="1628845092" sldId="256"/>
            <ac:spMk id="17" creationId="{1B6770EB-3AAA-4FB6-93E7-7A73669D30E9}"/>
          </ac:spMkLst>
        </pc:spChg>
        <pc:picChg chg="mod">
          <ac:chgData name="Omer Stoler" userId="9e53f250-03bc-4109-b846-c663f82c7e5f" providerId="ADAL" clId="{34BB14A5-F3BA-4FB8-A77C-A23A59F90331}" dt="2019-03-30T14:36:41.112" v="237" actId="1076"/>
          <ac:picMkLst>
            <pc:docMk/>
            <pc:sldMk cId="1628845092" sldId="256"/>
            <ac:picMk id="4" creationId="{FC747557-253A-4BC1-B2D5-146DE67D823B}"/>
          </ac:picMkLst>
        </pc:picChg>
      </pc:sldChg>
      <pc:sldChg chg="addSp delSp modSp add">
        <pc:chgData name="Omer Stoler" userId="9e53f250-03bc-4109-b846-c663f82c7e5f" providerId="ADAL" clId="{34BB14A5-F3BA-4FB8-A77C-A23A59F90331}" dt="2019-03-30T15:02:16.333" v="297" actId="1038"/>
        <pc:sldMkLst>
          <pc:docMk/>
          <pc:sldMk cId="2863075659" sldId="257"/>
        </pc:sldMkLst>
        <pc:spChg chg="del">
          <ac:chgData name="Omer Stoler" userId="9e53f250-03bc-4109-b846-c663f82c7e5f" providerId="ADAL" clId="{34BB14A5-F3BA-4FB8-A77C-A23A59F90331}" dt="2019-03-30T14:55:49.920" v="253" actId="478"/>
          <ac:spMkLst>
            <pc:docMk/>
            <pc:sldMk cId="2863075659" sldId="257"/>
            <ac:spMk id="2" creationId="{06F335B6-DFAB-41E7-9915-35088E7158CC}"/>
          </ac:spMkLst>
        </pc:spChg>
        <pc:spChg chg="del">
          <ac:chgData name="Omer Stoler" userId="9e53f250-03bc-4109-b846-c663f82c7e5f" providerId="ADAL" clId="{34BB14A5-F3BA-4FB8-A77C-A23A59F90331}" dt="2019-03-30T14:55:49.920" v="253" actId="478"/>
          <ac:spMkLst>
            <pc:docMk/>
            <pc:sldMk cId="2863075659" sldId="257"/>
            <ac:spMk id="3" creationId="{43CE27C7-5423-443C-B5E3-6BF2EE9E7763}"/>
          </ac:spMkLst>
        </pc:spChg>
        <pc:spChg chg="add mod">
          <ac:chgData name="Omer Stoler" userId="9e53f250-03bc-4109-b846-c663f82c7e5f" providerId="ADAL" clId="{34BB14A5-F3BA-4FB8-A77C-A23A59F90331}" dt="2019-03-30T14:56:29.875" v="258" actId="1076"/>
          <ac:spMkLst>
            <pc:docMk/>
            <pc:sldMk cId="2863075659" sldId="257"/>
            <ac:spMk id="5" creationId="{5B1EDC33-A16B-4728-86FF-B4363D80B8FB}"/>
          </ac:spMkLst>
        </pc:spChg>
        <pc:spChg chg="add mod">
          <ac:chgData name="Omer Stoler" userId="9e53f250-03bc-4109-b846-c663f82c7e5f" providerId="ADAL" clId="{34BB14A5-F3BA-4FB8-A77C-A23A59F90331}" dt="2019-03-30T14:56:29.875" v="258" actId="1076"/>
          <ac:spMkLst>
            <pc:docMk/>
            <pc:sldMk cId="2863075659" sldId="257"/>
            <ac:spMk id="6" creationId="{E69BF635-F38B-4B54-99AC-AB9CEBE51BA3}"/>
          </ac:spMkLst>
        </pc:spChg>
        <pc:spChg chg="add mod">
          <ac:chgData name="Omer Stoler" userId="9e53f250-03bc-4109-b846-c663f82c7e5f" providerId="ADAL" clId="{34BB14A5-F3BA-4FB8-A77C-A23A59F90331}" dt="2019-03-30T14:56:53.699" v="267" actId="1036"/>
          <ac:spMkLst>
            <pc:docMk/>
            <pc:sldMk cId="2863075659" sldId="257"/>
            <ac:spMk id="7" creationId="{09C2C59A-ACB3-459A-9AE4-15196C7B93E9}"/>
          </ac:spMkLst>
        </pc:spChg>
        <pc:spChg chg="add mod">
          <ac:chgData name="Omer Stoler" userId="9e53f250-03bc-4109-b846-c663f82c7e5f" providerId="ADAL" clId="{34BB14A5-F3BA-4FB8-A77C-A23A59F90331}" dt="2019-03-30T14:56:29.875" v="258" actId="1076"/>
          <ac:spMkLst>
            <pc:docMk/>
            <pc:sldMk cId="2863075659" sldId="257"/>
            <ac:spMk id="8" creationId="{2D3F2526-FDFA-405F-A9AB-AEACFEE8C93F}"/>
          </ac:spMkLst>
        </pc:spChg>
        <pc:spChg chg="add mod">
          <ac:chgData name="Omer Stoler" userId="9e53f250-03bc-4109-b846-c663f82c7e5f" providerId="ADAL" clId="{34BB14A5-F3BA-4FB8-A77C-A23A59F90331}" dt="2019-03-30T14:56:29.875" v="258" actId="1076"/>
          <ac:spMkLst>
            <pc:docMk/>
            <pc:sldMk cId="2863075659" sldId="257"/>
            <ac:spMk id="9" creationId="{E2DF3E53-BAEB-468A-84F4-7D6E405FAE80}"/>
          </ac:spMkLst>
        </pc:spChg>
        <pc:spChg chg="add mod">
          <ac:chgData name="Omer Stoler" userId="9e53f250-03bc-4109-b846-c663f82c7e5f" providerId="ADAL" clId="{34BB14A5-F3BA-4FB8-A77C-A23A59F90331}" dt="2019-03-30T14:56:29.875" v="258" actId="1076"/>
          <ac:spMkLst>
            <pc:docMk/>
            <pc:sldMk cId="2863075659" sldId="257"/>
            <ac:spMk id="10" creationId="{13F5A54B-AD92-4D94-8406-2A4E9D509E35}"/>
          </ac:spMkLst>
        </pc:spChg>
        <pc:spChg chg="add mod">
          <ac:chgData name="Omer Stoler" userId="9e53f250-03bc-4109-b846-c663f82c7e5f" providerId="ADAL" clId="{34BB14A5-F3BA-4FB8-A77C-A23A59F90331}" dt="2019-03-30T14:56:29.875" v="258" actId="1076"/>
          <ac:spMkLst>
            <pc:docMk/>
            <pc:sldMk cId="2863075659" sldId="257"/>
            <ac:spMk id="11" creationId="{E41AE887-7C0D-4224-AF86-582C73274967}"/>
          </ac:spMkLst>
        </pc:spChg>
        <pc:spChg chg="add mod">
          <ac:chgData name="Omer Stoler" userId="9e53f250-03bc-4109-b846-c663f82c7e5f" providerId="ADAL" clId="{34BB14A5-F3BA-4FB8-A77C-A23A59F90331}" dt="2019-03-30T14:58:41.385" v="275" actId="20577"/>
          <ac:spMkLst>
            <pc:docMk/>
            <pc:sldMk cId="2863075659" sldId="257"/>
            <ac:spMk id="12" creationId="{DD5F6208-6CE5-4695-82B1-74B59A9A15DE}"/>
          </ac:spMkLst>
        </pc:spChg>
        <pc:spChg chg="add mod">
          <ac:chgData name="Omer Stoler" userId="9e53f250-03bc-4109-b846-c663f82c7e5f" providerId="ADAL" clId="{34BB14A5-F3BA-4FB8-A77C-A23A59F90331}" dt="2019-03-30T14:58:49.039" v="277" actId="20577"/>
          <ac:spMkLst>
            <pc:docMk/>
            <pc:sldMk cId="2863075659" sldId="257"/>
            <ac:spMk id="13" creationId="{504508F4-C723-4E94-887F-93772A901DE3}"/>
          </ac:spMkLst>
        </pc:spChg>
        <pc:spChg chg="add mod">
          <ac:chgData name="Omer Stoler" userId="9e53f250-03bc-4109-b846-c663f82c7e5f" providerId="ADAL" clId="{34BB14A5-F3BA-4FB8-A77C-A23A59F90331}" dt="2019-03-30T15:01:45.035" v="289" actId="1036"/>
          <ac:spMkLst>
            <pc:docMk/>
            <pc:sldMk cId="2863075659" sldId="257"/>
            <ac:spMk id="14" creationId="{23FEE3DB-6EE5-496D-8BF0-14D57F239AD4}"/>
          </ac:spMkLst>
        </pc:spChg>
        <pc:spChg chg="add mod">
          <ac:chgData name="Omer Stoler" userId="9e53f250-03bc-4109-b846-c663f82c7e5f" providerId="ADAL" clId="{34BB14A5-F3BA-4FB8-A77C-A23A59F90331}" dt="2019-03-30T15:02:08.812" v="295" actId="1035"/>
          <ac:spMkLst>
            <pc:docMk/>
            <pc:sldMk cId="2863075659" sldId="257"/>
            <ac:spMk id="15" creationId="{F9F0B0CE-BD70-43B4-9000-3CB54FF9796D}"/>
          </ac:spMkLst>
        </pc:spChg>
        <pc:spChg chg="add mod">
          <ac:chgData name="Omer Stoler" userId="9e53f250-03bc-4109-b846-c663f82c7e5f" providerId="ADAL" clId="{34BB14A5-F3BA-4FB8-A77C-A23A59F90331}" dt="2019-03-30T15:02:16.333" v="297" actId="1038"/>
          <ac:spMkLst>
            <pc:docMk/>
            <pc:sldMk cId="2863075659" sldId="257"/>
            <ac:spMk id="16" creationId="{9F324B50-33B9-4C81-92BB-40655B3A237F}"/>
          </ac:spMkLst>
        </pc:spChg>
        <pc:picChg chg="add mod">
          <ac:chgData name="Omer Stoler" userId="9e53f250-03bc-4109-b846-c663f82c7e5f" providerId="ADAL" clId="{34BB14A5-F3BA-4FB8-A77C-A23A59F90331}" dt="2019-03-30T14:56:19.374" v="256" actId="1076"/>
          <ac:picMkLst>
            <pc:docMk/>
            <pc:sldMk cId="2863075659" sldId="257"/>
            <ac:picMk id="4" creationId="{B35A81CC-3B9E-476E-89A2-3B44104D1A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18F8CD-0702-4ED2-9C66-62643BEF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2444179-35CC-4992-9902-B81C30E91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A89168F-471D-4879-A9C3-7D6247F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6755-9478-4F40-98F4-2EB6D5A8867B}" type="datetimeFigureOut">
              <a:rPr lang="he-IL" smtClean="0"/>
              <a:t>ז'/ניסן/תשע"ט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573AEAB-778B-4F66-ACD8-7B859A93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F1E8F7-8CFC-42F3-9ABB-EB90AB56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6D2-5657-4BB6-827F-60CDD5726C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5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4B1003-0EDC-47AC-8D46-B5F45903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D152714-19CB-417C-953F-E0016970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0F4EB4D-F8AF-4D0F-B26B-F8FF1B7E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6755-9478-4F40-98F4-2EB6D5A8867B}" type="datetimeFigureOut">
              <a:rPr lang="he-IL" smtClean="0"/>
              <a:t>ז'/ניסן/תשע"ט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0E145B-FA84-4A3D-B0BC-69D294CA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D1AD24E-8011-4C96-8C60-8D09F787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6D2-5657-4BB6-827F-60CDD5726C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820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E6B48DB-1EBB-4C9A-ABD9-5D1EDD427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530DA8-2F17-4BBE-99C4-9227F234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46AA718-8D46-4F30-87A4-B3219094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6755-9478-4F40-98F4-2EB6D5A8867B}" type="datetimeFigureOut">
              <a:rPr lang="he-IL" smtClean="0"/>
              <a:t>ז'/ניסן/תשע"ט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89E9D6-8E26-4368-8F6D-1F11580B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F4A3FA-832E-4593-8BE4-5EE438A5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6D2-5657-4BB6-827F-60CDD5726C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5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BABC7A-38CA-49B3-93B5-5E705E31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D877B5-5557-44CE-9318-083EFBB62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569CCF-4AC0-4A35-B0B0-ED2D3388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6755-9478-4F40-98F4-2EB6D5A8867B}" type="datetimeFigureOut">
              <a:rPr lang="he-IL" smtClean="0"/>
              <a:t>ז'/ניסן/תשע"ט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F74226-718D-49AC-A3D8-11260C4A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891574-09E2-43D2-BF5F-037C5E1A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6D2-5657-4BB6-827F-60CDD5726C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7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3050D7-FEDA-485E-9655-423FD907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CA8DE4F-39BD-4F2E-A46D-F7AEDBA5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48D962-AAE0-4C3C-8B43-35A7F82E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6755-9478-4F40-98F4-2EB6D5A8867B}" type="datetimeFigureOut">
              <a:rPr lang="he-IL" smtClean="0"/>
              <a:t>ז'/ניסן/תשע"ט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A5F797-8200-4A20-BC84-76DBFCCD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FE50CF-495B-4870-B5A3-8FF2A120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6D2-5657-4BB6-827F-60CDD5726C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598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FA8EFC-B08E-4881-99DE-C1BB64AA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DE3A4C-ED1D-4F71-97B7-512B77AE0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F7B0BAD-E24C-42C7-BED8-DDD12BD32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DEB9222-2FD4-42B3-9A73-DD2EE06E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6755-9478-4F40-98F4-2EB6D5A8867B}" type="datetimeFigureOut">
              <a:rPr lang="he-IL" smtClean="0"/>
              <a:t>ז'/ניסן/תשע"ט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F7BD184-B2BD-4F8B-8C8B-4BBEDBAF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8868EF1-0B3F-4169-9537-AF915DA6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6D2-5657-4BB6-827F-60CDD5726C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405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C11CF8-8753-4CAF-87CA-B89468BE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7F46DE4-4593-41D5-9EE9-A9F5CB62B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1A54225-8AE7-469D-888E-1D8C32DA5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DC51ACD-CC6B-4E7B-8389-114741983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EC2A4F0-720C-4BE8-8B0F-BA3860E44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67AA7B3-69F1-4106-AC3A-BB708361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6755-9478-4F40-98F4-2EB6D5A8867B}" type="datetimeFigureOut">
              <a:rPr lang="he-IL" smtClean="0"/>
              <a:t>ז'/ניסן/תשע"ט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9538E8A-302C-4EE0-A71C-F067B6DC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A86E919-0654-4E5C-AA52-1960B140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6D2-5657-4BB6-827F-60CDD5726C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31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BFB0FC-DD69-423A-9FF8-86FD39AA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370F9D3-0380-444A-A22C-7CD3554B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6755-9478-4F40-98F4-2EB6D5A8867B}" type="datetimeFigureOut">
              <a:rPr lang="he-IL" smtClean="0"/>
              <a:t>ז'/ניסן/תשע"ט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86F1419-46A5-45D7-8A6A-40C38DBD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7BCF6B4-3094-4F21-B4FC-80F1D415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6D2-5657-4BB6-827F-60CDD5726C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612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1C140C2-A291-47B5-8E10-2C5FF19E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6755-9478-4F40-98F4-2EB6D5A8867B}" type="datetimeFigureOut">
              <a:rPr lang="he-IL" smtClean="0"/>
              <a:t>ז'/ניסן/תשע"ט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6390AE6-716D-487E-BD16-665316A4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DD6BF-2FE5-4938-B4E6-E8DADFC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6D2-5657-4BB6-827F-60CDD5726C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04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FE7466-3804-4F79-B06D-FD867CF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73AE7D-1F59-46F2-BB4E-6D70E16B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047D917-698A-4895-8AA3-72738F8C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A929DD5-6D23-402B-B079-62438199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6755-9478-4F40-98F4-2EB6D5A8867B}" type="datetimeFigureOut">
              <a:rPr lang="he-IL" smtClean="0"/>
              <a:t>ז'/ניסן/תשע"ט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33F544-DA3E-4174-9111-EE3DB3A9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EBD5983-FDEA-450C-85A1-1B34248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6D2-5657-4BB6-827F-60CDD5726C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219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C3FC5D-C7FB-40CD-9688-FE0FAF70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2C78576-67A1-4D46-9EB4-C149E0899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F027AC6-1610-4EA4-9FC0-CCB4B5F43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FD5F527-735D-44B4-A111-624F935A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6755-9478-4F40-98F4-2EB6D5A8867B}" type="datetimeFigureOut">
              <a:rPr lang="he-IL" smtClean="0"/>
              <a:t>ז'/ניסן/תשע"ט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C9CDCB6-20BB-4FA9-863C-ED594578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4D25E05-F2DC-4DA6-9746-7F2DA15A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6D2-5657-4BB6-827F-60CDD5726C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67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115C5F9-66FB-4243-89B7-C546E24A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A95B88-5FDD-4FEE-94D5-E02F644C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6D618D-5253-47CC-9A33-ABCFF6FF3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6755-9478-4F40-98F4-2EB6D5A8867B}" type="datetimeFigureOut">
              <a:rPr lang="he-IL" smtClean="0"/>
              <a:t>ז'/ניסן/תשע"ט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5194BD-39D6-46A8-910F-7A70628C3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3FB443-06C6-4E62-AE8B-0F66E82A8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06D2-5657-4BB6-827F-60CDD5726C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647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C747557-253A-4BC1-B2D5-146DE67D82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5" y="1247140"/>
            <a:ext cx="5274310" cy="4363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EFC1A-7219-453D-9B78-7FC9B38A25C6}"/>
              </a:ext>
            </a:extLst>
          </p:cNvPr>
          <p:cNvSpPr txBox="1"/>
          <p:nvPr/>
        </p:nvSpPr>
        <p:spPr>
          <a:xfrm>
            <a:off x="3613150" y="2019300"/>
            <a:ext cx="1282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rgbClr val="0070C0"/>
                </a:solidFill>
              </a:rPr>
              <a:t>0x1234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32AE9-FB36-4530-824D-186C05A12E36}"/>
              </a:ext>
            </a:extLst>
          </p:cNvPr>
          <p:cNvSpPr txBox="1"/>
          <p:nvPr/>
        </p:nvSpPr>
        <p:spPr>
          <a:xfrm>
            <a:off x="3613150" y="1681718"/>
            <a:ext cx="1282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rgbClr val="0070C0"/>
                </a:solidFill>
              </a:rPr>
              <a:t>0x51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B96DB-B190-42A6-A4EA-D686FF474AC3}"/>
              </a:ext>
            </a:extLst>
          </p:cNvPr>
          <p:cNvSpPr txBox="1"/>
          <p:nvPr/>
        </p:nvSpPr>
        <p:spPr>
          <a:xfrm>
            <a:off x="4895850" y="1681718"/>
            <a:ext cx="383730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>
                <a:solidFill>
                  <a:srgbClr val="0070C0"/>
                </a:solidFill>
              </a:rPr>
              <a:t>ארגומנטים בסדר הפוך במחסנית ע"מ לתמוך בפעולת פונקציות </a:t>
            </a:r>
          </a:p>
          <a:p>
            <a:endParaRPr lang="he-IL" sz="1200" dirty="0">
              <a:solidFill>
                <a:srgbClr val="0070C0"/>
              </a:solidFill>
            </a:endParaRPr>
          </a:p>
          <a:p>
            <a:r>
              <a:rPr lang="he-IL" sz="1200" dirty="0">
                <a:solidFill>
                  <a:srgbClr val="0070C0"/>
                </a:solidFill>
              </a:rPr>
              <a:t>בעלות מספר ארגומנטים לא ידוע מראש (כמו </a:t>
            </a:r>
            <a:r>
              <a:rPr lang="en-US" sz="1200" dirty="0" err="1">
                <a:solidFill>
                  <a:srgbClr val="0070C0"/>
                </a:solidFill>
              </a:rPr>
              <a:t>printf</a:t>
            </a:r>
            <a:r>
              <a:rPr lang="he-IL" sz="1200" dirty="0">
                <a:solidFill>
                  <a:srgbClr val="0070C0"/>
                </a:solidFill>
              </a:rPr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4F778-CC79-4A82-9EB6-B279EA9F8D49}"/>
              </a:ext>
            </a:extLst>
          </p:cNvPr>
          <p:cNvSpPr txBox="1"/>
          <p:nvPr/>
        </p:nvSpPr>
        <p:spPr>
          <a:xfrm>
            <a:off x="4895849" y="2737187"/>
            <a:ext cx="383730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%ebp</a:t>
            </a:r>
            <a:r>
              <a:rPr lang="he-IL" sz="1200" dirty="0">
                <a:solidFill>
                  <a:srgbClr val="0070C0"/>
                </a:solidFill>
              </a:rPr>
              <a:t> – פוינטר לתחילת ה-</a:t>
            </a:r>
            <a:r>
              <a:rPr lang="en-US" sz="1200" dirty="0">
                <a:solidFill>
                  <a:srgbClr val="0070C0"/>
                </a:solidFill>
              </a:rPr>
              <a:t>frame</a:t>
            </a:r>
            <a:r>
              <a:rPr lang="he-IL" sz="1200" dirty="0">
                <a:solidFill>
                  <a:srgbClr val="0070C0"/>
                </a:solidFill>
              </a:rPr>
              <a:t>, כדי לדעת לאן לחזור </a:t>
            </a:r>
          </a:p>
          <a:p>
            <a:endParaRPr lang="he-IL" sz="1200" dirty="0">
              <a:solidFill>
                <a:srgbClr val="0070C0"/>
              </a:solidFill>
            </a:endParaRPr>
          </a:p>
          <a:p>
            <a:r>
              <a:rPr lang="he-IL" sz="1200" dirty="0">
                <a:solidFill>
                  <a:srgbClr val="0070C0"/>
                </a:solidFill>
              </a:rPr>
              <a:t>בסגירת ה-</a:t>
            </a:r>
            <a:r>
              <a:rPr lang="en-US" sz="1200" dirty="0">
                <a:solidFill>
                  <a:srgbClr val="0070C0"/>
                </a:solidFill>
              </a:rPr>
              <a:t>frame</a:t>
            </a:r>
            <a:r>
              <a:rPr lang="he-IL" sz="1200" dirty="0">
                <a:solidFill>
                  <a:srgbClr val="0070C0"/>
                </a:solidFill>
              </a:rPr>
              <a:t>. כמו כן, ממנו ב-</a:t>
            </a:r>
            <a:r>
              <a:rPr lang="en-US" sz="1200" dirty="0">
                <a:solidFill>
                  <a:srgbClr val="0070C0"/>
                </a:solidFill>
              </a:rPr>
              <a:t>offset</a:t>
            </a:r>
            <a:r>
              <a:rPr lang="he-IL" sz="1200" dirty="0">
                <a:solidFill>
                  <a:srgbClr val="0070C0"/>
                </a:solidFill>
              </a:rPr>
              <a:t> ידוע נמצאים הארגומנטים של ה-</a:t>
            </a:r>
            <a:r>
              <a:rPr lang="en-US" sz="1200" dirty="0">
                <a:solidFill>
                  <a:srgbClr val="0070C0"/>
                </a:solidFill>
              </a:rPr>
              <a:t>frame</a:t>
            </a:r>
            <a:r>
              <a:rPr lang="he-IL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F0478-4B43-453A-8BFD-6FA13BFFB9C3}"/>
              </a:ext>
            </a:extLst>
          </p:cNvPr>
          <p:cNvSpPr txBox="1"/>
          <p:nvPr/>
        </p:nvSpPr>
        <p:spPr>
          <a:xfrm>
            <a:off x="4895848" y="4148623"/>
            <a:ext cx="383730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>
                <a:solidFill>
                  <a:srgbClr val="0070C0"/>
                </a:solidFill>
              </a:rPr>
              <a:t>ה-</a:t>
            </a:r>
            <a:r>
              <a:rPr lang="en-US" sz="1200" dirty="0">
                <a:solidFill>
                  <a:srgbClr val="0070C0"/>
                </a:solidFill>
              </a:rPr>
              <a:t>local vars</a:t>
            </a:r>
            <a:r>
              <a:rPr lang="he-IL" sz="1200" dirty="0">
                <a:solidFill>
                  <a:srgbClr val="0070C0"/>
                </a:solidFill>
              </a:rPr>
              <a:t> של התוכנית מוקצים במחסנית לפי סדר הגדרתם.</a:t>
            </a:r>
          </a:p>
          <a:p>
            <a:endParaRPr lang="he-IL" sz="1200" dirty="0">
              <a:solidFill>
                <a:srgbClr val="0070C0"/>
              </a:solidFill>
            </a:endParaRPr>
          </a:p>
          <a:p>
            <a:r>
              <a:rPr lang="he-IL" sz="1200" dirty="0">
                <a:solidFill>
                  <a:srgbClr val="0070C0"/>
                </a:solidFill>
              </a:rPr>
              <a:t>ארכיטקטורת </a:t>
            </a:r>
            <a:r>
              <a:rPr lang="en-US" sz="1200" dirty="0">
                <a:solidFill>
                  <a:srgbClr val="0070C0"/>
                </a:solidFill>
              </a:rPr>
              <a:t>IA32</a:t>
            </a:r>
            <a:r>
              <a:rPr lang="he-IL" sz="1200" dirty="0">
                <a:solidFill>
                  <a:srgbClr val="0070C0"/>
                </a:solidFill>
              </a:rPr>
              <a:t> הינה מסוג </a:t>
            </a:r>
            <a:r>
              <a:rPr lang="en-US" sz="1200" dirty="0">
                <a:solidFill>
                  <a:srgbClr val="0070C0"/>
                </a:solidFill>
              </a:rPr>
              <a:t>little endian</a:t>
            </a:r>
            <a:r>
              <a:rPr lang="he-IL" sz="1200" dirty="0">
                <a:solidFill>
                  <a:srgbClr val="0070C0"/>
                </a:solidFill>
              </a:rPr>
              <a:t> ועל כן, בשמירת מידע ביותר מ-32 בתים (אורך מילה)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64FA0-972F-4EB8-B5E5-E5975FF6A731}"/>
              </a:ext>
            </a:extLst>
          </p:cNvPr>
          <p:cNvSpPr txBox="1"/>
          <p:nvPr/>
        </p:nvSpPr>
        <p:spPr>
          <a:xfrm>
            <a:off x="3613150" y="2742352"/>
            <a:ext cx="1282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rgbClr val="0070C0"/>
                </a:solidFill>
              </a:rPr>
              <a:t>ebp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C656F7-ECB2-45C9-8C4F-A8AF0718CDCA}"/>
              </a:ext>
            </a:extLst>
          </p:cNvPr>
          <p:cNvSpPr txBox="1"/>
          <p:nvPr/>
        </p:nvSpPr>
        <p:spPr>
          <a:xfrm>
            <a:off x="3613146" y="4125763"/>
            <a:ext cx="1282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rgbClr val="0070C0"/>
                </a:solidFill>
              </a:rPr>
              <a:t>lsw[32:63]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E69CC-65B1-46DF-A910-6022767FFED4}"/>
              </a:ext>
            </a:extLst>
          </p:cNvPr>
          <p:cNvSpPr txBox="1"/>
          <p:nvPr/>
        </p:nvSpPr>
        <p:spPr>
          <a:xfrm>
            <a:off x="3585210" y="4817065"/>
            <a:ext cx="13296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rgbClr val="0070C0"/>
                </a:solidFill>
              </a:rPr>
              <a:t>msw[32:63]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BAE74C-06EC-4579-BECC-584B31F47741}"/>
              </a:ext>
            </a:extLst>
          </p:cNvPr>
          <p:cNvSpPr txBox="1"/>
          <p:nvPr/>
        </p:nvSpPr>
        <p:spPr>
          <a:xfrm>
            <a:off x="3613146" y="4477436"/>
            <a:ext cx="1282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rgbClr val="0070C0"/>
                </a:solidFill>
              </a:rPr>
              <a:t>lsw[0:31]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93515-5AC5-49C0-9EF6-DE0A5DDC9731}"/>
              </a:ext>
            </a:extLst>
          </p:cNvPr>
          <p:cNvSpPr txBox="1"/>
          <p:nvPr/>
        </p:nvSpPr>
        <p:spPr>
          <a:xfrm>
            <a:off x="3566160" y="5162702"/>
            <a:ext cx="13525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rgbClr val="0070C0"/>
                </a:solidFill>
              </a:rPr>
              <a:t>msw[0:31]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30920-7EB7-4BA2-B881-DA3292AA96F7}"/>
              </a:ext>
            </a:extLst>
          </p:cNvPr>
          <p:cNvSpPr txBox="1"/>
          <p:nvPr/>
        </p:nvSpPr>
        <p:spPr>
          <a:xfrm>
            <a:off x="4849356" y="4778953"/>
            <a:ext cx="383730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1200">
              <a:solidFill>
                <a:srgbClr val="0070C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5AA852-F4C9-4D72-850B-208B1581D9AE}"/>
              </a:ext>
            </a:extLst>
          </p:cNvPr>
          <p:cNvGrpSpPr/>
          <p:nvPr/>
        </p:nvGrpSpPr>
        <p:grpSpPr>
          <a:xfrm>
            <a:off x="1680924" y="1247140"/>
            <a:ext cx="1660612" cy="4363720"/>
            <a:chOff x="1680924" y="1247140"/>
            <a:chExt cx="1660612" cy="43637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F785AFE-91C8-4B74-ACAD-6B9BE89B3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0924" y="1247140"/>
              <a:ext cx="1660612" cy="4363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F54D48-447A-4A96-9106-0EBDB290CB01}"/>
                </a:ext>
              </a:extLst>
            </p:cNvPr>
            <p:cNvSpPr txBox="1"/>
            <p:nvPr/>
          </p:nvSpPr>
          <p:spPr>
            <a:xfrm>
              <a:off x="1889125" y="2008910"/>
              <a:ext cx="12827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>
                  <a:solidFill>
                    <a:srgbClr val="0070C0"/>
                  </a:solidFill>
                </a:rPr>
                <a:t>0x1234</a:t>
              </a:r>
              <a:endParaRPr lang="he-IL" dirty="0">
                <a:solidFill>
                  <a:srgbClr val="0070C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CC67D2-BB2B-43C2-8CC5-745B12372EF4}"/>
                </a:ext>
              </a:extLst>
            </p:cNvPr>
            <p:cNvSpPr txBox="1"/>
            <p:nvPr/>
          </p:nvSpPr>
          <p:spPr>
            <a:xfrm>
              <a:off x="1889125" y="1671328"/>
              <a:ext cx="12827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>
                  <a:solidFill>
                    <a:srgbClr val="0070C0"/>
                  </a:solidFill>
                </a:rPr>
                <a:t>0x51</a:t>
              </a:r>
              <a:endParaRPr lang="he-IL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3A8E18-6A9F-4DAA-82C2-F1CF76D1ECAB}"/>
                </a:ext>
              </a:extLst>
            </p:cNvPr>
            <p:cNvSpPr txBox="1"/>
            <p:nvPr/>
          </p:nvSpPr>
          <p:spPr>
            <a:xfrm>
              <a:off x="1869880" y="2704915"/>
              <a:ext cx="12827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>
                  <a:solidFill>
                    <a:srgbClr val="0070C0"/>
                  </a:solidFill>
                </a:rPr>
                <a:t>Old </a:t>
              </a:r>
              <a:r>
                <a:rPr lang="en-US" dirty="0" err="1">
                  <a:solidFill>
                    <a:srgbClr val="0070C0"/>
                  </a:solidFill>
                </a:rPr>
                <a:t>ebp</a:t>
              </a:r>
              <a:endParaRPr lang="he-IL" dirty="0">
                <a:solidFill>
                  <a:srgbClr val="0070C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96D2D0-206E-49A9-A6A6-541494706A13}"/>
                </a:ext>
              </a:extLst>
            </p:cNvPr>
            <p:cNvSpPr txBox="1"/>
            <p:nvPr/>
          </p:nvSpPr>
          <p:spPr>
            <a:xfrm>
              <a:off x="1831851" y="3095484"/>
              <a:ext cx="142467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>
                  <a:solidFill>
                    <a:srgbClr val="0070C0"/>
                  </a:solidFill>
                </a:rPr>
                <a:t>lsw[32:63]=0x00</a:t>
              </a:r>
              <a:endParaRPr lang="he-IL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CFF1B9-99A1-4A0A-9143-685ACF0B7FBC}"/>
                </a:ext>
              </a:extLst>
            </p:cNvPr>
            <p:cNvSpPr txBox="1"/>
            <p:nvPr/>
          </p:nvSpPr>
          <p:spPr>
            <a:xfrm>
              <a:off x="1771153" y="3791489"/>
              <a:ext cx="151864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>
                  <a:solidFill>
                    <a:srgbClr val="0070C0"/>
                  </a:solidFill>
                </a:rPr>
                <a:t>msw[32:63]=0x51</a:t>
              </a:r>
              <a:endParaRPr lang="he-IL" sz="1400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6C8A73-FAB5-4A0D-B33C-86162752913F}"/>
                </a:ext>
              </a:extLst>
            </p:cNvPr>
            <p:cNvSpPr txBox="1"/>
            <p:nvPr/>
          </p:nvSpPr>
          <p:spPr>
            <a:xfrm>
              <a:off x="1751908" y="3430725"/>
              <a:ext cx="151864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>
                  <a:solidFill>
                    <a:srgbClr val="0070C0"/>
                  </a:solidFill>
                </a:rPr>
                <a:t>lsw[0:31]=0x1234</a:t>
              </a:r>
              <a:endParaRPr lang="he-IL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AE8C24-DB20-42ED-A2D4-85FB7F66182B}"/>
                </a:ext>
              </a:extLst>
            </p:cNvPr>
            <p:cNvSpPr txBox="1"/>
            <p:nvPr/>
          </p:nvSpPr>
          <p:spPr>
            <a:xfrm>
              <a:off x="1808926" y="4162390"/>
              <a:ext cx="147051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>
                  <a:solidFill>
                    <a:srgbClr val="0070C0"/>
                  </a:solidFill>
                </a:rPr>
                <a:t>msw[0:31]=0x00</a:t>
              </a:r>
              <a:endParaRPr lang="he-IL" sz="1400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838E1-E060-41A8-A4E2-A0E25B56911E}"/>
                </a:ext>
              </a:extLst>
            </p:cNvPr>
            <p:cNvSpPr/>
            <p:nvPr/>
          </p:nvSpPr>
          <p:spPr>
            <a:xfrm>
              <a:off x="2425065" y="1414463"/>
              <a:ext cx="45719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84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B35A81CC-3B9E-476E-89A2-3B44104D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91" y="975007"/>
            <a:ext cx="2524417" cy="5059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EDC33-A16B-4728-86FF-B4363D80B8FB}"/>
              </a:ext>
            </a:extLst>
          </p:cNvPr>
          <p:cNvSpPr txBox="1"/>
          <p:nvPr/>
        </p:nvSpPr>
        <p:spPr>
          <a:xfrm>
            <a:off x="2614860" y="1515961"/>
            <a:ext cx="1282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>
                <a:solidFill>
                  <a:srgbClr val="0070C0"/>
                </a:solidFill>
                <a:highlight>
                  <a:srgbClr val="FFFF00"/>
                </a:highlight>
              </a:rPr>
              <a:t>0x1234</a:t>
            </a:r>
            <a:endParaRPr lang="he-IL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BF635-F38B-4B54-99AC-AB9CEBE51BA3}"/>
              </a:ext>
            </a:extLst>
          </p:cNvPr>
          <p:cNvSpPr txBox="1"/>
          <p:nvPr/>
        </p:nvSpPr>
        <p:spPr>
          <a:xfrm>
            <a:off x="2586920" y="1234893"/>
            <a:ext cx="1282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>
                <a:solidFill>
                  <a:srgbClr val="0070C0"/>
                </a:solidFill>
                <a:highlight>
                  <a:srgbClr val="FFFF00"/>
                </a:highlight>
              </a:rPr>
              <a:t>0x51</a:t>
            </a:r>
            <a:endParaRPr lang="he-IL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2C59A-ACB3-459A-9AE4-15196C7B93E9}"/>
              </a:ext>
            </a:extLst>
          </p:cNvPr>
          <p:cNvSpPr txBox="1"/>
          <p:nvPr/>
        </p:nvSpPr>
        <p:spPr>
          <a:xfrm>
            <a:off x="5454649" y="2219963"/>
            <a:ext cx="1282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rgbClr val="0070C0"/>
                </a:solidFill>
              </a:rPr>
              <a:t>Old </a:t>
            </a:r>
            <a:r>
              <a:rPr lang="en-US" dirty="0" err="1">
                <a:solidFill>
                  <a:srgbClr val="0070C0"/>
                </a:solidFill>
              </a:rPr>
              <a:t>ebp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9F0B0CE-BD70-43B4-9000-3CB54FF9796D}"/>
              </a:ext>
            </a:extLst>
          </p:cNvPr>
          <p:cNvSpPr/>
          <p:nvPr/>
        </p:nvSpPr>
        <p:spPr>
          <a:xfrm>
            <a:off x="7055141" y="949840"/>
            <a:ext cx="303067" cy="325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9F324B50-33B9-4C81-92BB-40655B3A237F}"/>
              </a:ext>
            </a:extLst>
          </p:cNvPr>
          <p:cNvSpPr/>
          <p:nvPr/>
        </p:nvSpPr>
        <p:spPr>
          <a:xfrm>
            <a:off x="4842180" y="5779589"/>
            <a:ext cx="303067" cy="325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E2B67-DDDF-42F3-B150-E3374A0FE91E}"/>
              </a:ext>
            </a:extLst>
          </p:cNvPr>
          <p:cNvSpPr txBox="1"/>
          <p:nvPr/>
        </p:nvSpPr>
        <p:spPr>
          <a:xfrm>
            <a:off x="5454650" y="4446664"/>
            <a:ext cx="1282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rgbClr val="0070C0"/>
                </a:solidFill>
              </a:rPr>
              <a:t>Old </a:t>
            </a:r>
            <a:r>
              <a:rPr lang="en-US" dirty="0" err="1">
                <a:solidFill>
                  <a:srgbClr val="0070C0"/>
                </a:solidFill>
              </a:rPr>
              <a:t>esi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27C34D-831B-4C1A-8FC0-27828FC70F3B}"/>
              </a:ext>
            </a:extLst>
          </p:cNvPr>
          <p:cNvSpPr txBox="1"/>
          <p:nvPr/>
        </p:nvSpPr>
        <p:spPr>
          <a:xfrm>
            <a:off x="5454650" y="4895808"/>
            <a:ext cx="1282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rgbClr val="0070C0"/>
                </a:solidFill>
              </a:rPr>
              <a:t>Old </a:t>
            </a:r>
            <a:r>
              <a:rPr lang="en-US" dirty="0" err="1">
                <a:solidFill>
                  <a:srgbClr val="0070C0"/>
                </a:solidFill>
              </a:rPr>
              <a:t>edi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F2C3-4F72-4C92-9BEC-EF3B134BD860}"/>
              </a:ext>
            </a:extLst>
          </p:cNvPr>
          <p:cNvSpPr txBox="1"/>
          <p:nvPr/>
        </p:nvSpPr>
        <p:spPr>
          <a:xfrm>
            <a:off x="5454650" y="5343553"/>
            <a:ext cx="1282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rgbClr val="0070C0"/>
                </a:solidFill>
              </a:rPr>
              <a:t>Old </a:t>
            </a:r>
            <a:r>
              <a:rPr lang="en-US" dirty="0" err="1">
                <a:solidFill>
                  <a:srgbClr val="0070C0"/>
                </a:solidFill>
              </a:rPr>
              <a:t>ebx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EE58FE-3F57-4F54-911E-49A6F4C67601}"/>
              </a:ext>
            </a:extLst>
          </p:cNvPr>
          <p:cNvSpPr txBox="1"/>
          <p:nvPr/>
        </p:nvSpPr>
        <p:spPr>
          <a:xfrm>
            <a:off x="5383665" y="2747433"/>
            <a:ext cx="142467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>
                <a:solidFill>
                  <a:srgbClr val="0070C0"/>
                </a:solidFill>
              </a:rPr>
              <a:t>lsw[32:63]=0x00</a:t>
            </a:r>
            <a:endParaRPr lang="he-IL" sz="14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09F06-754D-45C1-B30B-C8F8D4C1065B}"/>
              </a:ext>
            </a:extLst>
          </p:cNvPr>
          <p:cNvSpPr txBox="1"/>
          <p:nvPr/>
        </p:nvSpPr>
        <p:spPr>
          <a:xfrm>
            <a:off x="5336677" y="3557107"/>
            <a:ext cx="151864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>
                <a:solidFill>
                  <a:srgbClr val="0070C0"/>
                </a:solidFill>
              </a:rPr>
              <a:t>msw[32:63]=0x51</a:t>
            </a:r>
            <a:endParaRPr lang="he-IL" sz="14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34C1A-0E0B-4563-A0A3-90433AE4F9DB}"/>
              </a:ext>
            </a:extLst>
          </p:cNvPr>
          <p:cNvSpPr txBox="1"/>
          <p:nvPr/>
        </p:nvSpPr>
        <p:spPr>
          <a:xfrm>
            <a:off x="5312615" y="3137238"/>
            <a:ext cx="151864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>
                <a:solidFill>
                  <a:srgbClr val="0070C0"/>
                </a:solidFill>
              </a:rPr>
              <a:t>lsw[0:31]=0x1234</a:t>
            </a:r>
            <a:endParaRPr lang="he-IL" sz="14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BE9C24-BB2E-4F59-8CB8-0348DCD41E49}"/>
              </a:ext>
            </a:extLst>
          </p:cNvPr>
          <p:cNvSpPr txBox="1"/>
          <p:nvPr/>
        </p:nvSpPr>
        <p:spPr>
          <a:xfrm>
            <a:off x="5360740" y="4015435"/>
            <a:ext cx="14705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>
                <a:solidFill>
                  <a:srgbClr val="0070C0"/>
                </a:solidFill>
              </a:rPr>
              <a:t>msw[0:31]=0x00</a:t>
            </a:r>
            <a:endParaRPr lang="he-IL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756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149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Omer Stoler</dc:creator>
  <cp:lastModifiedBy>Adi Arbel</cp:lastModifiedBy>
  <cp:revision>2</cp:revision>
  <dcterms:created xsi:type="dcterms:W3CDTF">2019-03-30T10:55:17Z</dcterms:created>
  <dcterms:modified xsi:type="dcterms:W3CDTF">2019-04-12T09:32:10Z</dcterms:modified>
</cp:coreProperties>
</file>