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318D7-4263-4C95-8472-DA0C4BEA1FC2}" v="741" dt="2019-04-24T20:41:28.433"/>
    <p1510:client id="{D0835049-45B3-4059-8F56-32FDEF10EFAC}" v="1813" dt="2019-04-24T20:42:31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Arbel" userId="167611d8-68d9-4eb0-9bc4-7f3fb6e82d7f" providerId="ADAL" clId="{886318D7-4263-4C95-8472-DA0C4BEA1FC2}"/>
    <pc:docChg chg="undo custSel addSld modSld">
      <pc:chgData name="Adi Arbel" userId="167611d8-68d9-4eb0-9bc4-7f3fb6e82d7f" providerId="ADAL" clId="{886318D7-4263-4C95-8472-DA0C4BEA1FC2}" dt="2019-04-24T20:41:28.433" v="809" actId="1076"/>
      <pc:docMkLst>
        <pc:docMk/>
      </pc:docMkLst>
      <pc:sldChg chg="addSp delSp modSp">
        <pc:chgData name="Adi Arbel" userId="167611d8-68d9-4eb0-9bc4-7f3fb6e82d7f" providerId="ADAL" clId="{886318D7-4263-4C95-8472-DA0C4BEA1FC2}" dt="2019-04-21T09:12:17.536" v="48" actId="20577"/>
        <pc:sldMkLst>
          <pc:docMk/>
          <pc:sldMk cId="2739025278" sldId="256"/>
        </pc:sldMkLst>
        <pc:graphicFrameChg chg="add del mod modGraphic">
          <ac:chgData name="Adi Arbel" userId="167611d8-68d9-4eb0-9bc4-7f3fb6e82d7f" providerId="ADAL" clId="{886318D7-4263-4C95-8472-DA0C4BEA1FC2}" dt="2019-04-21T09:09:46.581" v="5" actId="478"/>
          <ac:graphicFrameMkLst>
            <pc:docMk/>
            <pc:sldMk cId="2739025278" sldId="256"/>
            <ac:graphicFrameMk id="4" creationId="{A7E62352-FD3C-49BE-BF43-888C8AE6117D}"/>
          </ac:graphicFrameMkLst>
        </pc:graphicFrameChg>
        <pc:graphicFrameChg chg="add mod modGraphic">
          <ac:chgData name="Adi Arbel" userId="167611d8-68d9-4eb0-9bc4-7f3fb6e82d7f" providerId="ADAL" clId="{886318D7-4263-4C95-8472-DA0C4BEA1FC2}" dt="2019-04-21T09:12:17.536" v="48" actId="20577"/>
          <ac:graphicFrameMkLst>
            <pc:docMk/>
            <pc:sldMk cId="2739025278" sldId="256"/>
            <ac:graphicFrameMk id="5" creationId="{72374312-763A-420D-940F-4FB0CC2F101C}"/>
          </ac:graphicFrameMkLst>
        </pc:graphicFrameChg>
      </pc:sldChg>
      <pc:sldChg chg="addSp delSp modSp add">
        <pc:chgData name="Adi Arbel" userId="167611d8-68d9-4eb0-9bc4-7f3fb6e82d7f" providerId="ADAL" clId="{886318D7-4263-4C95-8472-DA0C4BEA1FC2}" dt="2019-04-24T20:41:28.433" v="809" actId="1076"/>
        <pc:sldMkLst>
          <pc:docMk/>
          <pc:sldMk cId="2850483088" sldId="257"/>
        </pc:sldMkLst>
        <pc:spChg chg="del">
          <ac:chgData name="Adi Arbel" userId="167611d8-68d9-4eb0-9bc4-7f3fb6e82d7f" providerId="ADAL" clId="{886318D7-4263-4C95-8472-DA0C4BEA1FC2}" dt="2019-04-24T16:27:48.107" v="50" actId="478"/>
          <ac:spMkLst>
            <pc:docMk/>
            <pc:sldMk cId="2850483088" sldId="257"/>
            <ac:spMk id="2" creationId="{6DA577EF-EC31-4668-9661-866AF3F62566}"/>
          </ac:spMkLst>
        </pc:spChg>
        <pc:spChg chg="del">
          <ac:chgData name="Adi Arbel" userId="167611d8-68d9-4eb0-9bc4-7f3fb6e82d7f" providerId="ADAL" clId="{886318D7-4263-4C95-8472-DA0C4BEA1FC2}" dt="2019-04-24T16:27:48.107" v="50" actId="478"/>
          <ac:spMkLst>
            <pc:docMk/>
            <pc:sldMk cId="2850483088" sldId="257"/>
            <ac:spMk id="3" creationId="{43FC3093-9FA5-4953-AFD5-1A9B8958F484}"/>
          </ac:spMkLst>
        </pc:spChg>
        <pc:spChg chg="add mod">
          <ac:chgData name="Adi Arbel" userId="167611d8-68d9-4eb0-9bc4-7f3fb6e82d7f" providerId="ADAL" clId="{886318D7-4263-4C95-8472-DA0C4BEA1FC2}" dt="2019-04-24T16:31:58.622" v="87" actId="2711"/>
          <ac:spMkLst>
            <pc:docMk/>
            <pc:sldMk cId="2850483088" sldId="257"/>
            <ac:spMk id="4" creationId="{FFE45EEF-3816-4ACA-BEED-2BFC209E7EAF}"/>
          </ac:spMkLst>
        </pc:spChg>
        <pc:spChg chg="add del mod">
          <ac:chgData name="Adi Arbel" userId="167611d8-68d9-4eb0-9bc4-7f3fb6e82d7f" providerId="ADAL" clId="{886318D7-4263-4C95-8472-DA0C4BEA1FC2}" dt="2019-04-24T16:29:19.088" v="61" actId="11529"/>
          <ac:spMkLst>
            <pc:docMk/>
            <pc:sldMk cId="2850483088" sldId="257"/>
            <ac:spMk id="5" creationId="{9B59C3F1-A739-493C-BF3C-7EA7DB184B92}"/>
          </ac:spMkLst>
        </pc:spChg>
        <pc:spChg chg="add mod">
          <ac:chgData name="Adi Arbel" userId="167611d8-68d9-4eb0-9bc4-7f3fb6e82d7f" providerId="ADAL" clId="{886318D7-4263-4C95-8472-DA0C4BEA1FC2}" dt="2019-04-24T16:33:00.076" v="120" actId="20577"/>
          <ac:spMkLst>
            <pc:docMk/>
            <pc:sldMk cId="2850483088" sldId="257"/>
            <ac:spMk id="6" creationId="{D9858D86-1148-421C-8B55-F29A26429BBA}"/>
          </ac:spMkLst>
        </pc:spChg>
        <pc:spChg chg="mod">
          <ac:chgData name="Adi Arbel" userId="167611d8-68d9-4eb0-9bc4-7f3fb6e82d7f" providerId="ADAL" clId="{886318D7-4263-4C95-8472-DA0C4BEA1FC2}" dt="2019-04-24T16:34:33.523" v="190" actId="20577"/>
          <ac:spMkLst>
            <pc:docMk/>
            <pc:sldMk cId="2850483088" sldId="257"/>
            <ac:spMk id="19" creationId="{094F6B73-70E7-486F-B59A-018C55E7710B}"/>
          </ac:spMkLst>
        </pc:spChg>
        <pc:spChg chg="mod">
          <ac:chgData name="Adi Arbel" userId="167611d8-68d9-4eb0-9bc4-7f3fb6e82d7f" providerId="ADAL" clId="{886318D7-4263-4C95-8472-DA0C4BEA1FC2}" dt="2019-04-24T16:35:43.011" v="210" actId="255"/>
          <ac:spMkLst>
            <pc:docMk/>
            <pc:sldMk cId="2850483088" sldId="257"/>
            <ac:spMk id="22" creationId="{AAE4E3DC-9211-4D35-ADE9-7192C7B06395}"/>
          </ac:spMkLst>
        </pc:spChg>
        <pc:spChg chg="mod">
          <ac:chgData name="Adi Arbel" userId="167611d8-68d9-4eb0-9bc4-7f3fb6e82d7f" providerId="ADAL" clId="{886318D7-4263-4C95-8472-DA0C4BEA1FC2}" dt="2019-04-24T16:34:09.877" v="171" actId="20577"/>
          <ac:spMkLst>
            <pc:docMk/>
            <pc:sldMk cId="2850483088" sldId="257"/>
            <ac:spMk id="25" creationId="{BFD6CCB5-61A2-4B48-9390-07CEEC0FBEE9}"/>
          </ac:spMkLst>
        </pc:spChg>
        <pc:spChg chg="mod">
          <ac:chgData name="Adi Arbel" userId="167611d8-68d9-4eb0-9bc4-7f3fb6e82d7f" providerId="ADAL" clId="{886318D7-4263-4C95-8472-DA0C4BEA1FC2}" dt="2019-04-24T16:33:19.673" v="147" actId="20577"/>
          <ac:spMkLst>
            <pc:docMk/>
            <pc:sldMk cId="2850483088" sldId="257"/>
            <ac:spMk id="28" creationId="{C76A67A6-3F10-4E54-BE63-A834EEF9CE3C}"/>
          </ac:spMkLst>
        </pc:spChg>
        <pc:spChg chg="mod">
          <ac:chgData name="Adi Arbel" userId="167611d8-68d9-4eb0-9bc4-7f3fb6e82d7f" providerId="ADAL" clId="{886318D7-4263-4C95-8472-DA0C4BEA1FC2}" dt="2019-04-24T16:36:54.899" v="234" actId="20577"/>
          <ac:spMkLst>
            <pc:docMk/>
            <pc:sldMk cId="2850483088" sldId="257"/>
            <ac:spMk id="34" creationId="{E4C0919D-4AEF-45C3-9662-0A47DC8ACFDA}"/>
          </ac:spMkLst>
        </pc:spChg>
        <pc:spChg chg="mod">
          <ac:chgData name="Adi Arbel" userId="167611d8-68d9-4eb0-9bc4-7f3fb6e82d7f" providerId="ADAL" clId="{886318D7-4263-4C95-8472-DA0C4BEA1FC2}" dt="2019-04-24T16:37:31.530" v="249" actId="20577"/>
          <ac:spMkLst>
            <pc:docMk/>
            <pc:sldMk cId="2850483088" sldId="257"/>
            <ac:spMk id="40" creationId="{4157C8F5-185F-4BAE-AEC2-4C7C8868FF87}"/>
          </ac:spMkLst>
        </pc:spChg>
        <pc:spChg chg="mod">
          <ac:chgData name="Adi Arbel" userId="167611d8-68d9-4eb0-9bc4-7f3fb6e82d7f" providerId="ADAL" clId="{886318D7-4263-4C95-8472-DA0C4BEA1FC2}" dt="2019-04-24T16:38:13.905" v="280" actId="1076"/>
          <ac:spMkLst>
            <pc:docMk/>
            <pc:sldMk cId="2850483088" sldId="257"/>
            <ac:spMk id="45" creationId="{8D493F3B-2C40-47F7-BC85-916E110A236C}"/>
          </ac:spMkLst>
        </pc:spChg>
        <pc:spChg chg="mod">
          <ac:chgData name="Adi Arbel" userId="167611d8-68d9-4eb0-9bc4-7f3fb6e82d7f" providerId="ADAL" clId="{886318D7-4263-4C95-8472-DA0C4BEA1FC2}" dt="2019-04-24T16:38:08.079" v="276" actId="20577"/>
          <ac:spMkLst>
            <pc:docMk/>
            <pc:sldMk cId="2850483088" sldId="257"/>
            <ac:spMk id="46" creationId="{29729E7C-FA87-46FD-B8DD-E58E4B1BB9EE}"/>
          </ac:spMkLst>
        </pc:spChg>
        <pc:spChg chg="mod">
          <ac:chgData name="Adi Arbel" userId="167611d8-68d9-4eb0-9bc4-7f3fb6e82d7f" providerId="ADAL" clId="{886318D7-4263-4C95-8472-DA0C4BEA1FC2}" dt="2019-04-24T16:39:42.458" v="295" actId="208"/>
          <ac:spMkLst>
            <pc:docMk/>
            <pc:sldMk cId="2850483088" sldId="257"/>
            <ac:spMk id="48" creationId="{FC260535-5570-451E-A77F-591871727199}"/>
          </ac:spMkLst>
        </pc:spChg>
        <pc:spChg chg="mod">
          <ac:chgData name="Adi Arbel" userId="167611d8-68d9-4eb0-9bc4-7f3fb6e82d7f" providerId="ADAL" clId="{886318D7-4263-4C95-8472-DA0C4BEA1FC2}" dt="2019-04-24T16:39:51.926" v="317" actId="20577"/>
          <ac:spMkLst>
            <pc:docMk/>
            <pc:sldMk cId="2850483088" sldId="257"/>
            <ac:spMk id="49" creationId="{005DEA53-DA6C-4460-84A6-BC514200CF89}"/>
          </ac:spMkLst>
        </pc:spChg>
        <pc:spChg chg="mod">
          <ac:chgData name="Adi Arbel" userId="167611d8-68d9-4eb0-9bc4-7f3fb6e82d7f" providerId="ADAL" clId="{886318D7-4263-4C95-8472-DA0C4BEA1FC2}" dt="2019-04-24T16:40:12.616" v="320" actId="1076"/>
          <ac:spMkLst>
            <pc:docMk/>
            <pc:sldMk cId="2850483088" sldId="257"/>
            <ac:spMk id="54" creationId="{01877B5A-0308-4748-9475-167C21707AB3}"/>
          </ac:spMkLst>
        </pc:spChg>
        <pc:spChg chg="mod">
          <ac:chgData name="Adi Arbel" userId="167611d8-68d9-4eb0-9bc4-7f3fb6e82d7f" providerId="ADAL" clId="{886318D7-4263-4C95-8472-DA0C4BEA1FC2}" dt="2019-04-24T16:40:25.845" v="346" actId="20577"/>
          <ac:spMkLst>
            <pc:docMk/>
            <pc:sldMk cId="2850483088" sldId="257"/>
            <ac:spMk id="55" creationId="{5E814849-C324-4D72-B517-62A8D3284F49}"/>
          </ac:spMkLst>
        </pc:spChg>
        <pc:spChg chg="mod">
          <ac:chgData name="Adi Arbel" userId="167611d8-68d9-4eb0-9bc4-7f3fb6e82d7f" providerId="ADAL" clId="{886318D7-4263-4C95-8472-DA0C4BEA1FC2}" dt="2019-04-24T17:01:15.659" v="356" actId="208"/>
          <ac:spMkLst>
            <pc:docMk/>
            <pc:sldMk cId="2850483088" sldId="257"/>
            <ac:spMk id="60" creationId="{D97A9EFC-717B-479C-BE10-EF6DCCA0D502}"/>
          </ac:spMkLst>
        </pc:spChg>
        <pc:spChg chg="mod">
          <ac:chgData name="Adi Arbel" userId="167611d8-68d9-4eb0-9bc4-7f3fb6e82d7f" providerId="ADAL" clId="{886318D7-4263-4C95-8472-DA0C4BEA1FC2}" dt="2019-04-24T17:01:25.536" v="374" actId="20577"/>
          <ac:spMkLst>
            <pc:docMk/>
            <pc:sldMk cId="2850483088" sldId="257"/>
            <ac:spMk id="61" creationId="{7BF7ECDF-6B43-4841-A2FE-AE091A7DF77D}"/>
          </ac:spMkLst>
        </pc:spChg>
        <pc:grpChg chg="add mod">
          <ac:chgData name="Adi Arbel" userId="167611d8-68d9-4eb0-9bc4-7f3fb6e82d7f" providerId="ADAL" clId="{886318D7-4263-4C95-8472-DA0C4BEA1FC2}" dt="2019-04-24T16:38:25.409" v="283" actId="1076"/>
          <ac:grpSpMkLst>
            <pc:docMk/>
            <pc:sldMk cId="2850483088" sldId="257"/>
            <ac:grpSpMk id="7" creationId="{4F90CF75-B2DE-401D-9D76-EF774DF30CD5}"/>
          </ac:grpSpMkLst>
        </pc:grpChg>
        <pc:grpChg chg="add del mod">
          <ac:chgData name="Adi Arbel" userId="167611d8-68d9-4eb0-9bc4-7f3fb6e82d7f" providerId="ADAL" clId="{886318D7-4263-4C95-8472-DA0C4BEA1FC2}" dt="2019-04-24T16:33:04.627" v="121" actId="478"/>
          <ac:grpSpMkLst>
            <pc:docMk/>
            <pc:sldMk cId="2850483088" sldId="257"/>
            <ac:grpSpMk id="8" creationId="{32302923-EA88-4906-A28A-E1208B3C70D4}"/>
          </ac:grpSpMkLst>
        </pc:grpChg>
        <pc:grpChg chg="add del mod">
          <ac:chgData name="Adi Arbel" userId="167611d8-68d9-4eb0-9bc4-7f3fb6e82d7f" providerId="ADAL" clId="{886318D7-4263-4C95-8472-DA0C4BEA1FC2}" dt="2019-04-24T16:33:04.627" v="121" actId="478"/>
          <ac:grpSpMkLst>
            <pc:docMk/>
            <pc:sldMk cId="2850483088" sldId="257"/>
            <ac:grpSpMk id="11" creationId="{9C704F48-2334-44DF-AF87-3E161B1E082E}"/>
          </ac:grpSpMkLst>
        </pc:grpChg>
        <pc:grpChg chg="add del mod">
          <ac:chgData name="Adi Arbel" userId="167611d8-68d9-4eb0-9bc4-7f3fb6e82d7f" providerId="ADAL" clId="{886318D7-4263-4C95-8472-DA0C4BEA1FC2}" dt="2019-04-24T16:33:04.627" v="121" actId="478"/>
          <ac:grpSpMkLst>
            <pc:docMk/>
            <pc:sldMk cId="2850483088" sldId="257"/>
            <ac:grpSpMk id="14" creationId="{663B0596-988F-4FF1-9639-75C23923DFD8}"/>
          </ac:grpSpMkLst>
        </pc:grpChg>
        <pc:grpChg chg="add mod">
          <ac:chgData name="Adi Arbel" userId="167611d8-68d9-4eb0-9bc4-7f3fb6e82d7f" providerId="ADAL" clId="{886318D7-4263-4C95-8472-DA0C4BEA1FC2}" dt="2019-04-24T16:38:45.033" v="289" actId="1076"/>
          <ac:grpSpMkLst>
            <pc:docMk/>
            <pc:sldMk cId="2850483088" sldId="257"/>
            <ac:grpSpMk id="17" creationId="{61EB358F-0CB3-491B-B5C2-A9BCD0F93FF3}"/>
          </ac:grpSpMkLst>
        </pc:grpChg>
        <pc:grpChg chg="add mod">
          <ac:chgData name="Adi Arbel" userId="167611d8-68d9-4eb0-9bc4-7f3fb6e82d7f" providerId="ADAL" clId="{886318D7-4263-4C95-8472-DA0C4BEA1FC2}" dt="2019-04-24T16:38:29.073" v="284" actId="1076"/>
          <ac:grpSpMkLst>
            <pc:docMk/>
            <pc:sldMk cId="2850483088" sldId="257"/>
            <ac:grpSpMk id="20" creationId="{CEA3CA11-07A7-4968-94CB-D796B7BD009A}"/>
          </ac:grpSpMkLst>
        </pc:grpChg>
        <pc:grpChg chg="add mod">
          <ac:chgData name="Adi Arbel" userId="167611d8-68d9-4eb0-9bc4-7f3fb6e82d7f" providerId="ADAL" clId="{886318D7-4263-4C95-8472-DA0C4BEA1FC2}" dt="2019-04-24T16:38:46.751" v="290" actId="1076"/>
          <ac:grpSpMkLst>
            <pc:docMk/>
            <pc:sldMk cId="2850483088" sldId="257"/>
            <ac:grpSpMk id="23" creationId="{629F2E02-7ED5-455A-BA07-82605F4D7DAE}"/>
          </ac:grpSpMkLst>
        </pc:grpChg>
        <pc:grpChg chg="add mod">
          <ac:chgData name="Adi Arbel" userId="167611d8-68d9-4eb0-9bc4-7f3fb6e82d7f" providerId="ADAL" clId="{886318D7-4263-4C95-8472-DA0C4BEA1FC2}" dt="2019-04-24T16:38:54.552" v="292" actId="1076"/>
          <ac:grpSpMkLst>
            <pc:docMk/>
            <pc:sldMk cId="2850483088" sldId="257"/>
            <ac:grpSpMk id="26" creationId="{8D51811B-88A2-4A83-A0B7-E6DD14BF7DD3}"/>
          </ac:grpSpMkLst>
        </pc:grpChg>
        <pc:grpChg chg="mod ord">
          <ac:chgData name="Adi Arbel" userId="167611d8-68d9-4eb0-9bc4-7f3fb6e82d7f" providerId="ADAL" clId="{886318D7-4263-4C95-8472-DA0C4BEA1FC2}" dt="2019-04-24T20:33:57.782" v="799" actId="166"/>
          <ac:grpSpMkLst>
            <pc:docMk/>
            <pc:sldMk cId="2850483088" sldId="257"/>
            <ac:grpSpMk id="29" creationId="{340069A5-BDFB-444B-86B8-84DC6DB6D70A}"/>
          </ac:grpSpMkLst>
        </pc:grpChg>
        <pc:grpChg chg="add mod">
          <ac:chgData name="Adi Arbel" userId="167611d8-68d9-4eb0-9bc4-7f3fb6e82d7f" providerId="ADAL" clId="{886318D7-4263-4C95-8472-DA0C4BEA1FC2}" dt="2019-04-24T16:38:40.592" v="288" actId="1076"/>
          <ac:grpSpMkLst>
            <pc:docMk/>
            <pc:sldMk cId="2850483088" sldId="257"/>
            <ac:grpSpMk id="32" creationId="{3F8211AF-278B-42AD-B94B-85DA83CF0354}"/>
          </ac:grpSpMkLst>
        </pc:grpChg>
        <pc:grpChg chg="mod">
          <ac:chgData name="Adi Arbel" userId="167611d8-68d9-4eb0-9bc4-7f3fb6e82d7f" providerId="ADAL" clId="{886318D7-4263-4C95-8472-DA0C4BEA1FC2}" dt="2019-04-24T16:38:34.401" v="286" actId="1076"/>
          <ac:grpSpMkLst>
            <pc:docMk/>
            <pc:sldMk cId="2850483088" sldId="257"/>
            <ac:grpSpMk id="35" creationId="{4C096101-AE73-4F5F-9C54-81AC83748B6F}"/>
          </ac:grpSpMkLst>
        </pc:grpChg>
        <pc:grpChg chg="add mod">
          <ac:chgData name="Adi Arbel" userId="167611d8-68d9-4eb0-9bc4-7f3fb6e82d7f" providerId="ADAL" clId="{886318D7-4263-4C95-8472-DA0C4BEA1FC2}" dt="2019-04-24T16:38:51.112" v="291" actId="1076"/>
          <ac:grpSpMkLst>
            <pc:docMk/>
            <pc:sldMk cId="2850483088" sldId="257"/>
            <ac:grpSpMk id="38" creationId="{9C9B7C54-EA87-44B7-8678-397A044D2885}"/>
          </ac:grpSpMkLst>
        </pc:grpChg>
        <pc:grpChg chg="add mod">
          <ac:chgData name="Adi Arbel" userId="167611d8-68d9-4eb0-9bc4-7f3fb6e82d7f" providerId="ADAL" clId="{886318D7-4263-4C95-8472-DA0C4BEA1FC2}" dt="2019-04-24T16:38:36.783" v="287" actId="1076"/>
          <ac:grpSpMkLst>
            <pc:docMk/>
            <pc:sldMk cId="2850483088" sldId="257"/>
            <ac:grpSpMk id="44" creationId="{243E474E-7D3A-421E-A01F-5984141B9F78}"/>
          </ac:grpSpMkLst>
        </pc:grpChg>
        <pc:grpChg chg="add mod ord">
          <ac:chgData name="Adi Arbel" userId="167611d8-68d9-4eb0-9bc4-7f3fb6e82d7f" providerId="ADAL" clId="{886318D7-4263-4C95-8472-DA0C4BEA1FC2}" dt="2019-04-24T20:41:22.817" v="807" actId="166"/>
          <ac:grpSpMkLst>
            <pc:docMk/>
            <pc:sldMk cId="2850483088" sldId="257"/>
            <ac:grpSpMk id="47" creationId="{6AE95318-9453-4583-AE72-CAE401FFE01E}"/>
          </ac:grpSpMkLst>
        </pc:grpChg>
        <pc:grpChg chg="add mod">
          <ac:chgData name="Adi Arbel" userId="167611d8-68d9-4eb0-9bc4-7f3fb6e82d7f" providerId="ADAL" clId="{886318D7-4263-4C95-8472-DA0C4BEA1FC2}" dt="2019-04-24T20:06:51.327" v="792" actId="1076"/>
          <ac:grpSpMkLst>
            <pc:docMk/>
            <pc:sldMk cId="2850483088" sldId="257"/>
            <ac:grpSpMk id="53" creationId="{5B0712E6-B786-4C6C-A685-1E7356029F36}"/>
          </ac:grpSpMkLst>
        </pc:grpChg>
        <pc:grpChg chg="add del mod">
          <ac:chgData name="Adi Arbel" userId="167611d8-68d9-4eb0-9bc4-7f3fb6e82d7f" providerId="ADAL" clId="{886318D7-4263-4C95-8472-DA0C4BEA1FC2}" dt="2019-04-24T16:41:40.119" v="349"/>
          <ac:grpSpMkLst>
            <pc:docMk/>
            <pc:sldMk cId="2850483088" sldId="257"/>
            <ac:grpSpMk id="56" creationId="{2204FDD4-17AF-4E5E-9F8C-CA4ACB584095}"/>
          </ac:grpSpMkLst>
        </pc:grpChg>
        <pc:grpChg chg="add mod">
          <ac:chgData name="Adi Arbel" userId="167611d8-68d9-4eb0-9bc4-7f3fb6e82d7f" providerId="ADAL" clId="{886318D7-4263-4C95-8472-DA0C4BEA1FC2}" dt="2019-04-24T20:41:28.433" v="809" actId="1076"/>
          <ac:grpSpMkLst>
            <pc:docMk/>
            <pc:sldMk cId="2850483088" sldId="257"/>
            <ac:grpSpMk id="59" creationId="{AD60F99A-780B-4574-95D1-B33A39AED401}"/>
          </ac:grpSpMkLst>
        </pc:grpChg>
        <pc:grpChg chg="mod">
          <ac:chgData name="Adi Arbel" userId="167611d8-68d9-4eb0-9bc4-7f3fb6e82d7f" providerId="ADAL" clId="{886318D7-4263-4C95-8472-DA0C4BEA1FC2}" dt="2019-04-24T19:35:59.630" v="474" actId="1076"/>
          <ac:grpSpMkLst>
            <pc:docMk/>
            <pc:sldMk cId="2850483088" sldId="257"/>
            <ac:grpSpMk id="66" creationId="{ED346E09-9917-4B54-A6E7-B697C3725FC9}"/>
          </ac:grpSpMkLst>
        </pc:grpChg>
        <pc:picChg chg="add mod">
          <ac:chgData name="Adi Arbel" userId="167611d8-68d9-4eb0-9bc4-7f3fb6e82d7f" providerId="ADAL" clId="{886318D7-4263-4C95-8472-DA0C4BEA1FC2}" dt="2019-04-24T19:50:36.664" v="787" actId="1076"/>
          <ac:picMkLst>
            <pc:docMk/>
            <pc:sldMk cId="2850483088" sldId="257"/>
            <ac:picMk id="69" creationId="{88454C8B-2070-43D1-A490-ECB6C43F74F8}"/>
          </ac:picMkLst>
        </pc:picChg>
        <pc:picChg chg="add mod">
          <ac:chgData name="Adi Arbel" userId="167611d8-68d9-4eb0-9bc4-7f3fb6e82d7f" providerId="ADAL" clId="{886318D7-4263-4C95-8472-DA0C4BEA1FC2}" dt="2019-04-24T19:50:39.680" v="789" actId="1076"/>
          <ac:picMkLst>
            <pc:docMk/>
            <pc:sldMk cId="2850483088" sldId="257"/>
            <ac:picMk id="70" creationId="{236A76D4-1D8F-4603-8E10-1F7D7BA929ED}"/>
          </ac:picMkLst>
        </pc:picChg>
        <pc:picChg chg="add mod">
          <ac:chgData name="Adi Arbel" userId="167611d8-68d9-4eb0-9bc4-7f3fb6e82d7f" providerId="ADAL" clId="{886318D7-4263-4C95-8472-DA0C4BEA1FC2}" dt="2019-04-24T20:06:04.197" v="791" actId="1076"/>
          <ac:picMkLst>
            <pc:docMk/>
            <pc:sldMk cId="2850483088" sldId="257"/>
            <ac:picMk id="71" creationId="{D3E99500-A172-4392-9DDB-F2D79F086A30}"/>
          </ac:picMkLst>
        </pc:picChg>
        <pc:picChg chg="add mod">
          <ac:chgData name="Adi Arbel" userId="167611d8-68d9-4eb0-9bc4-7f3fb6e82d7f" providerId="ADAL" clId="{886318D7-4263-4C95-8472-DA0C4BEA1FC2}" dt="2019-04-24T20:25:11.514" v="794" actId="1076"/>
          <ac:picMkLst>
            <pc:docMk/>
            <pc:sldMk cId="2850483088" sldId="257"/>
            <ac:picMk id="80" creationId="{6C08AEC4-782B-4C60-BF36-DBFC89A375B4}"/>
          </ac:picMkLst>
        </pc:picChg>
        <pc:picChg chg="add mod">
          <ac:chgData name="Adi Arbel" userId="167611d8-68d9-4eb0-9bc4-7f3fb6e82d7f" providerId="ADAL" clId="{886318D7-4263-4C95-8472-DA0C4BEA1FC2}" dt="2019-04-24T20:34:19.464" v="804" actId="171"/>
          <ac:picMkLst>
            <pc:docMk/>
            <pc:sldMk cId="2850483088" sldId="257"/>
            <ac:picMk id="81" creationId="{896BB3F7-C944-4E8B-B0EA-43701A96F42A}"/>
          </ac:picMkLst>
        </pc:picChg>
        <pc:picChg chg="add mod">
          <ac:chgData name="Adi Arbel" userId="167611d8-68d9-4eb0-9bc4-7f3fb6e82d7f" providerId="ADAL" clId="{886318D7-4263-4C95-8472-DA0C4BEA1FC2}" dt="2019-04-24T20:41:25.527" v="808" actId="166"/>
          <ac:picMkLst>
            <pc:docMk/>
            <pc:sldMk cId="2850483088" sldId="257"/>
            <ac:picMk id="82" creationId="{15E6CCD3-6EDC-47EC-A62D-E78B53B72359}"/>
          </ac:picMkLst>
        </pc:picChg>
      </pc:sldChg>
      <pc:sldChg chg="addSp delSp modSp add">
        <pc:chgData name="Adi Arbel" userId="167611d8-68d9-4eb0-9bc4-7f3fb6e82d7f" providerId="ADAL" clId="{886318D7-4263-4C95-8472-DA0C4BEA1FC2}" dt="2019-04-24T17:31:02.828" v="437" actId="13822"/>
        <pc:sldMkLst>
          <pc:docMk/>
          <pc:sldMk cId="839159877" sldId="258"/>
        </pc:sldMkLst>
        <pc:spChg chg="del">
          <ac:chgData name="Adi Arbel" userId="167611d8-68d9-4eb0-9bc4-7f3fb6e82d7f" providerId="ADAL" clId="{886318D7-4263-4C95-8472-DA0C4BEA1FC2}" dt="2019-04-24T16:41:46.815" v="351" actId="478"/>
          <ac:spMkLst>
            <pc:docMk/>
            <pc:sldMk cId="839159877" sldId="258"/>
            <ac:spMk id="2" creationId="{4535040F-8F33-4AFC-B2B9-322E594AA44A}"/>
          </ac:spMkLst>
        </pc:spChg>
        <pc:spChg chg="del">
          <ac:chgData name="Adi Arbel" userId="167611d8-68d9-4eb0-9bc4-7f3fb6e82d7f" providerId="ADAL" clId="{886318D7-4263-4C95-8472-DA0C4BEA1FC2}" dt="2019-04-24T16:41:46.815" v="351" actId="478"/>
          <ac:spMkLst>
            <pc:docMk/>
            <pc:sldMk cId="839159877" sldId="258"/>
            <ac:spMk id="3" creationId="{7F13E421-5645-491A-B314-8763694D19AD}"/>
          </ac:spMkLst>
        </pc:spChg>
        <pc:spChg chg="mod">
          <ac:chgData name="Adi Arbel" userId="167611d8-68d9-4eb0-9bc4-7f3fb6e82d7f" providerId="ADAL" clId="{886318D7-4263-4C95-8472-DA0C4BEA1FC2}" dt="2019-04-24T17:23:23.159" v="429" actId="20577"/>
          <ac:spMkLst>
            <pc:docMk/>
            <pc:sldMk cId="839159877" sldId="258"/>
            <ac:spMk id="7" creationId="{3F3EE78A-A633-4FF9-9656-495BA4DDD7F4}"/>
          </ac:spMkLst>
        </pc:spChg>
        <pc:cxnChg chg="add del mod">
          <ac:chgData name="Adi Arbel" userId="167611d8-68d9-4eb0-9bc4-7f3fb6e82d7f" providerId="ADAL" clId="{886318D7-4263-4C95-8472-DA0C4BEA1FC2}" dt="2019-04-24T17:30:30.345" v="431" actId="11529"/>
          <ac:cxnSpMkLst>
            <pc:docMk/>
            <pc:sldMk cId="839159877" sldId="258"/>
            <ac:cxnSpMk id="3" creationId="{BAA76A55-AE8B-436D-9070-314E6030DF12}"/>
          </ac:cxnSpMkLst>
        </pc:cxnChg>
        <pc:cxnChg chg="add mod">
          <ac:chgData name="Adi Arbel" userId="167611d8-68d9-4eb0-9bc4-7f3fb6e82d7f" providerId="ADAL" clId="{886318D7-4263-4C95-8472-DA0C4BEA1FC2}" dt="2019-04-24T17:31:02.828" v="437" actId="13822"/>
          <ac:cxnSpMkLst>
            <pc:docMk/>
            <pc:sldMk cId="839159877" sldId="258"/>
            <ac:cxnSpMk id="12" creationId="{21E07466-AC5D-4D28-A83D-4C35DBA57C71}"/>
          </ac:cxnSpMkLst>
        </pc:cxnChg>
        <pc:cxnChg chg="del">
          <ac:chgData name="Adi Arbel" userId="167611d8-68d9-4eb0-9bc4-7f3fb6e82d7f" providerId="ADAL" clId="{886318D7-4263-4C95-8472-DA0C4BEA1FC2}" dt="2019-04-24T17:30:56.397" v="436" actId="478"/>
          <ac:cxnSpMkLst>
            <pc:docMk/>
            <pc:sldMk cId="839159877" sldId="258"/>
            <ac:cxnSpMk id="13" creationId="{C9E1CE6E-DE5F-402A-AAAC-DBF5B0B35992}"/>
          </ac:cxnSpMkLst>
        </pc:cxnChg>
      </pc:sldChg>
      <pc:sldChg chg="addSp delSp modSp add">
        <pc:chgData name="Adi Arbel" userId="167611d8-68d9-4eb0-9bc4-7f3fb6e82d7f" providerId="ADAL" clId="{886318D7-4263-4C95-8472-DA0C4BEA1FC2}" dt="2019-04-24T17:59:05.812" v="439" actId="1076"/>
        <pc:sldMkLst>
          <pc:docMk/>
          <pc:sldMk cId="2222619787" sldId="259"/>
        </pc:sldMkLst>
        <pc:spChg chg="del">
          <ac:chgData name="Adi Arbel" userId="167611d8-68d9-4eb0-9bc4-7f3fb6e82d7f" providerId="ADAL" clId="{886318D7-4263-4C95-8472-DA0C4BEA1FC2}" dt="2019-04-24T16:41:52.018" v="353" actId="478"/>
          <ac:spMkLst>
            <pc:docMk/>
            <pc:sldMk cId="2222619787" sldId="259"/>
            <ac:spMk id="2" creationId="{E77D33B6-DB2F-4D1A-B369-1C22C8EAB317}"/>
          </ac:spMkLst>
        </pc:spChg>
        <pc:spChg chg="del">
          <ac:chgData name="Adi Arbel" userId="167611d8-68d9-4eb0-9bc4-7f3fb6e82d7f" providerId="ADAL" clId="{886318D7-4263-4C95-8472-DA0C4BEA1FC2}" dt="2019-04-24T16:41:52.018" v="353" actId="478"/>
          <ac:spMkLst>
            <pc:docMk/>
            <pc:sldMk cId="2222619787" sldId="259"/>
            <ac:spMk id="3" creationId="{768B2D7D-2F18-4F47-BD6F-E313C3212774}"/>
          </ac:spMkLst>
        </pc:spChg>
        <pc:grpChg chg="add mod">
          <ac:chgData name="Adi Arbel" userId="167611d8-68d9-4eb0-9bc4-7f3fb6e82d7f" providerId="ADAL" clId="{886318D7-4263-4C95-8472-DA0C4BEA1FC2}" dt="2019-04-24T17:59:05.812" v="439" actId="1076"/>
          <ac:grpSpMkLst>
            <pc:docMk/>
            <pc:sldMk cId="2222619787" sldId="259"/>
            <ac:grpSpMk id="6" creationId="{8DD04C3A-6704-4861-A3A2-B894ADD8AEEA}"/>
          </ac:grpSpMkLst>
        </pc:grpChg>
      </pc:sldChg>
      <pc:sldChg chg="addSp modSp">
        <pc:chgData name="Adi Arbel" userId="167611d8-68d9-4eb0-9bc4-7f3fb6e82d7f" providerId="ADAL" clId="{886318D7-4263-4C95-8472-DA0C4BEA1FC2}" dt="2019-04-24T18:13:36.930" v="473" actId="20577"/>
        <pc:sldMkLst>
          <pc:docMk/>
          <pc:sldMk cId="604170273" sldId="261"/>
        </pc:sldMkLst>
        <pc:spChg chg="add mod">
          <ac:chgData name="Adi Arbel" userId="167611d8-68d9-4eb0-9bc4-7f3fb6e82d7f" providerId="ADAL" clId="{886318D7-4263-4C95-8472-DA0C4BEA1FC2}" dt="2019-04-24T18:13:36.930" v="473" actId="20577"/>
          <ac:spMkLst>
            <pc:docMk/>
            <pc:sldMk cId="604170273" sldId="261"/>
            <ac:spMk id="24" creationId="{03D7BB1B-FC21-45B8-A57A-DEAD8E5B259C}"/>
          </ac:spMkLst>
        </pc:spChg>
      </pc:sldChg>
      <pc:sldChg chg="addSp delSp modSp add">
        <pc:chgData name="Adi Arbel" userId="167611d8-68d9-4eb0-9bc4-7f3fb6e82d7f" providerId="ADAL" clId="{886318D7-4263-4C95-8472-DA0C4BEA1FC2}" dt="2019-04-24T19:40:09.572" v="785" actId="404"/>
        <pc:sldMkLst>
          <pc:docMk/>
          <pc:sldMk cId="2223743464" sldId="262"/>
        </pc:sldMkLst>
        <pc:spChg chg="del">
          <ac:chgData name="Adi Arbel" userId="167611d8-68d9-4eb0-9bc4-7f3fb6e82d7f" providerId="ADAL" clId="{886318D7-4263-4C95-8472-DA0C4BEA1FC2}" dt="2019-04-24T19:36:06.066" v="476" actId="478"/>
          <ac:spMkLst>
            <pc:docMk/>
            <pc:sldMk cId="2223743464" sldId="262"/>
            <ac:spMk id="2" creationId="{5F4DD6FD-BE8F-4255-BBE4-80B0E08B8B24}"/>
          </ac:spMkLst>
        </pc:spChg>
        <pc:spChg chg="del">
          <ac:chgData name="Adi Arbel" userId="167611d8-68d9-4eb0-9bc4-7f3fb6e82d7f" providerId="ADAL" clId="{886318D7-4263-4C95-8472-DA0C4BEA1FC2}" dt="2019-04-24T19:36:06.066" v="476" actId="478"/>
          <ac:spMkLst>
            <pc:docMk/>
            <pc:sldMk cId="2223743464" sldId="262"/>
            <ac:spMk id="3" creationId="{2A2E7195-19CC-463A-A490-7414EB033907}"/>
          </ac:spMkLst>
        </pc:spChg>
        <pc:spChg chg="mod">
          <ac:chgData name="Adi Arbel" userId="167611d8-68d9-4eb0-9bc4-7f3fb6e82d7f" providerId="ADAL" clId="{886318D7-4263-4C95-8472-DA0C4BEA1FC2}" dt="2019-04-24T19:40:09.572" v="785" actId="404"/>
          <ac:spMkLst>
            <pc:docMk/>
            <pc:sldMk cId="2223743464" sldId="262"/>
            <ac:spMk id="5" creationId="{A68F4D6D-ED6A-4647-A204-C58FDD67B8EB}"/>
          </ac:spMkLst>
        </pc:spChg>
        <pc:grpChg chg="add mod">
          <ac:chgData name="Adi Arbel" userId="167611d8-68d9-4eb0-9bc4-7f3fb6e82d7f" providerId="ADAL" clId="{886318D7-4263-4C95-8472-DA0C4BEA1FC2}" dt="2019-04-24T19:36:12.669" v="479" actId="1076"/>
          <ac:grpSpMkLst>
            <pc:docMk/>
            <pc:sldMk cId="2223743464" sldId="262"/>
            <ac:grpSpMk id="4" creationId="{B6DF8F18-0609-423A-BCE2-3257ADE3C86E}"/>
          </ac:grpSpMkLst>
        </pc:grpChg>
        <pc:grpChg chg="add mod">
          <ac:chgData name="Adi Arbel" userId="167611d8-68d9-4eb0-9bc4-7f3fb6e82d7f" providerId="ADAL" clId="{886318D7-4263-4C95-8472-DA0C4BEA1FC2}" dt="2019-04-24T19:36:17.057" v="481" actId="14100"/>
          <ac:grpSpMkLst>
            <pc:docMk/>
            <pc:sldMk cId="2223743464" sldId="262"/>
            <ac:grpSpMk id="7" creationId="{DA824039-4567-4920-AABD-99C87669782F}"/>
          </ac:grpSpMkLst>
        </pc:grpChg>
        <pc:cxnChg chg="add mod">
          <ac:chgData name="Adi Arbel" userId="167611d8-68d9-4eb0-9bc4-7f3fb6e82d7f" providerId="ADAL" clId="{886318D7-4263-4C95-8472-DA0C4BEA1FC2}" dt="2019-04-24T19:36:26.235" v="482" actId="11529"/>
          <ac:cxnSpMkLst>
            <pc:docMk/>
            <pc:sldMk cId="2223743464" sldId="262"/>
            <ac:cxnSpMk id="11" creationId="{F0541592-D34C-43A5-9C9D-1C76CBD231F6}"/>
          </ac:cxnSpMkLst>
        </pc:cxnChg>
      </pc:sldChg>
    </pc:docChg>
  </pc:docChgLst>
  <pc:docChgLst>
    <pc:chgData name="Omer Stoler" userId="9e53f250-03bc-4109-b846-c663f82c7e5f" providerId="ADAL" clId="{D0835049-45B3-4059-8F56-32FDEF10EFAC}"/>
    <pc:docChg chg="undo redo custSel addSld delSld modSld sldOrd">
      <pc:chgData name="Omer Stoler" userId="9e53f250-03bc-4109-b846-c663f82c7e5f" providerId="ADAL" clId="{D0835049-45B3-4059-8F56-32FDEF10EFAC}" dt="2019-04-24T20:42:31.472" v="1787" actId="1076"/>
      <pc:docMkLst>
        <pc:docMk/>
      </pc:docMkLst>
      <pc:sldChg chg="addSp delSp modSp">
        <pc:chgData name="Omer Stoler" userId="9e53f250-03bc-4109-b846-c663f82c7e5f" providerId="ADAL" clId="{D0835049-45B3-4059-8F56-32FDEF10EFAC}" dt="2019-04-24T20:42:31.472" v="1787" actId="1076"/>
        <pc:sldMkLst>
          <pc:docMk/>
          <pc:sldMk cId="2850483088" sldId="257"/>
        </pc:sldMkLst>
        <pc:spChg chg="add del mod">
          <ac:chgData name="Omer Stoler" userId="9e53f250-03bc-4109-b846-c663f82c7e5f" providerId="ADAL" clId="{D0835049-45B3-4059-8F56-32FDEF10EFAC}" dt="2019-04-24T16:42:47.147" v="109"/>
          <ac:spMkLst>
            <pc:docMk/>
            <pc:sldMk cId="2850483088" sldId="257"/>
            <ac:spMk id="2" creationId="{2EDEA5A7-C15B-4848-AFBD-EA8628D6645F}"/>
          </ac:spMkLst>
        </pc:spChg>
        <pc:spChg chg="mod">
          <ac:chgData name="Omer Stoler" userId="9e53f250-03bc-4109-b846-c663f82c7e5f" providerId="ADAL" clId="{D0835049-45B3-4059-8F56-32FDEF10EFAC}" dt="2019-04-24T16:32:30.331" v="0" actId="20577"/>
          <ac:spMkLst>
            <pc:docMk/>
            <pc:sldMk cId="2850483088" sldId="257"/>
            <ac:spMk id="10" creationId="{DEB51E58-825F-453B-ABFA-6A97AD2EF320}"/>
          </ac:spMkLst>
        </pc:spChg>
        <pc:spChg chg="mod">
          <ac:chgData name="Omer Stoler" userId="9e53f250-03bc-4109-b846-c663f82c7e5f" providerId="ADAL" clId="{D0835049-45B3-4059-8F56-32FDEF10EFAC}" dt="2019-04-24T16:32:34.536" v="2" actId="20577"/>
          <ac:spMkLst>
            <pc:docMk/>
            <pc:sldMk cId="2850483088" sldId="257"/>
            <ac:spMk id="13" creationId="{088A87D4-7C93-44E9-8707-A54282227529}"/>
          </ac:spMkLst>
        </pc:spChg>
        <pc:spChg chg="mod">
          <ac:chgData name="Omer Stoler" userId="9e53f250-03bc-4109-b846-c663f82c7e5f" providerId="ADAL" clId="{D0835049-45B3-4059-8F56-32FDEF10EFAC}" dt="2019-04-24T16:33:24.261" v="20" actId="20577"/>
          <ac:spMkLst>
            <pc:docMk/>
            <pc:sldMk cId="2850483088" sldId="257"/>
            <ac:spMk id="25" creationId="{BFD6CCB5-61A2-4B48-9390-07CEEC0FBEE9}"/>
          </ac:spMkLst>
        </pc:spChg>
        <pc:spChg chg="mod">
          <ac:chgData name="Omer Stoler" userId="9e53f250-03bc-4109-b846-c663f82c7e5f" providerId="ADAL" clId="{D0835049-45B3-4059-8F56-32FDEF10EFAC}" dt="2019-04-24T16:36:09.104" v="37" actId="404"/>
          <ac:spMkLst>
            <pc:docMk/>
            <pc:sldMk cId="2850483088" sldId="257"/>
            <ac:spMk id="28" creationId="{C76A67A6-3F10-4E54-BE63-A834EEF9CE3C}"/>
          </ac:spMkLst>
        </pc:spChg>
        <pc:spChg chg="mod">
          <ac:chgData name="Omer Stoler" userId="9e53f250-03bc-4109-b846-c663f82c7e5f" providerId="ADAL" clId="{D0835049-45B3-4059-8F56-32FDEF10EFAC}" dt="2019-04-24T16:35:42.759" v="34"/>
          <ac:spMkLst>
            <pc:docMk/>
            <pc:sldMk cId="2850483088" sldId="257"/>
            <ac:spMk id="31" creationId="{1EBE8E3B-55A4-419B-A71B-DA408DAD770F}"/>
          </ac:spMkLst>
        </pc:spChg>
        <pc:spChg chg="mod">
          <ac:chgData name="Omer Stoler" userId="9e53f250-03bc-4109-b846-c663f82c7e5f" providerId="ADAL" clId="{D0835049-45B3-4059-8F56-32FDEF10EFAC}" dt="2019-04-24T16:39:04.371" v="71" actId="404"/>
          <ac:spMkLst>
            <pc:docMk/>
            <pc:sldMk cId="2850483088" sldId="257"/>
            <ac:spMk id="34" creationId="{E4C0919D-4AEF-45C3-9662-0A47DC8ACFDA}"/>
          </ac:spMkLst>
        </pc:spChg>
        <pc:spChg chg="mod">
          <ac:chgData name="Omer Stoler" userId="9e53f250-03bc-4109-b846-c663f82c7e5f" providerId="ADAL" clId="{D0835049-45B3-4059-8F56-32FDEF10EFAC}" dt="2019-04-24T16:37:20.366" v="56"/>
          <ac:spMkLst>
            <pc:docMk/>
            <pc:sldMk cId="2850483088" sldId="257"/>
            <ac:spMk id="37" creationId="{6E369588-2E63-4344-BF82-6C6B88831B65}"/>
          </ac:spMkLst>
        </pc:spChg>
        <pc:spChg chg="mod">
          <ac:chgData name="Omer Stoler" userId="9e53f250-03bc-4109-b846-c663f82c7e5f" providerId="ADAL" clId="{D0835049-45B3-4059-8F56-32FDEF10EFAC}" dt="2019-04-24T18:12:26.518" v="890" actId="20577"/>
          <ac:spMkLst>
            <pc:docMk/>
            <pc:sldMk cId="2850483088" sldId="257"/>
            <ac:spMk id="43" creationId="{2A4E583A-A366-40C0-9C17-343989494CE5}"/>
          </ac:spMkLst>
        </pc:spChg>
        <pc:spChg chg="mod">
          <ac:chgData name="Omer Stoler" userId="9e53f250-03bc-4109-b846-c663f82c7e5f" providerId="ADAL" clId="{D0835049-45B3-4059-8F56-32FDEF10EFAC}" dt="2019-04-24T16:40:00.002" v="86" actId="1076"/>
          <ac:spMkLst>
            <pc:docMk/>
            <pc:sldMk cId="2850483088" sldId="257"/>
            <ac:spMk id="51" creationId="{B7EB8082-E17F-4487-81C7-FB15D1E32AF8}"/>
          </ac:spMkLst>
        </pc:spChg>
        <pc:spChg chg="mod">
          <ac:chgData name="Omer Stoler" userId="9e53f250-03bc-4109-b846-c663f82c7e5f" providerId="ADAL" clId="{D0835049-45B3-4059-8F56-32FDEF10EFAC}" dt="2019-04-24T16:39:37.210" v="84"/>
          <ac:spMkLst>
            <pc:docMk/>
            <pc:sldMk cId="2850483088" sldId="257"/>
            <ac:spMk id="52" creationId="{8FAAF4C5-6D45-43D3-BE05-58F568167C69}"/>
          </ac:spMkLst>
        </pc:spChg>
        <pc:spChg chg="mod">
          <ac:chgData name="Omer Stoler" userId="9e53f250-03bc-4109-b846-c663f82c7e5f" providerId="ADAL" clId="{D0835049-45B3-4059-8F56-32FDEF10EFAC}" dt="2019-04-24T17:41:34.200" v="673" actId="1076"/>
          <ac:spMkLst>
            <pc:docMk/>
            <pc:sldMk cId="2850483088" sldId="257"/>
            <ac:spMk id="58" creationId="{7D76DC0B-5F99-4E17-9787-38FE13FB1FB5}"/>
          </ac:spMkLst>
        </pc:spChg>
        <pc:spChg chg="mod">
          <ac:chgData name="Omer Stoler" userId="9e53f250-03bc-4109-b846-c663f82c7e5f" providerId="ADAL" clId="{D0835049-45B3-4059-8F56-32FDEF10EFAC}" dt="2019-04-24T17:41:32.017" v="671" actId="404"/>
          <ac:spMkLst>
            <pc:docMk/>
            <pc:sldMk cId="2850483088" sldId="257"/>
            <ac:spMk id="62" creationId="{2F0BBB47-9AD5-4890-85AD-E4AF00B1002D}"/>
          </ac:spMkLst>
        </pc:spChg>
        <pc:spChg chg="mod">
          <ac:chgData name="Omer Stoler" userId="9e53f250-03bc-4109-b846-c663f82c7e5f" providerId="ADAL" clId="{D0835049-45B3-4059-8F56-32FDEF10EFAC}" dt="2019-04-24T17:41:59.564" v="679" actId="403"/>
          <ac:spMkLst>
            <pc:docMk/>
            <pc:sldMk cId="2850483088" sldId="257"/>
            <ac:spMk id="65" creationId="{F8374270-66FC-4B66-8F6F-ADF6A0058F2E}"/>
          </ac:spMkLst>
        </pc:spChg>
        <pc:spChg chg="mod">
          <ac:chgData name="Omer Stoler" userId="9e53f250-03bc-4109-b846-c663f82c7e5f" providerId="ADAL" clId="{D0835049-45B3-4059-8F56-32FDEF10EFAC}" dt="2019-04-24T18:00:40.419" v="807"/>
          <ac:spMkLst>
            <pc:docMk/>
            <pc:sldMk cId="2850483088" sldId="257"/>
            <ac:spMk id="68" creationId="{8E386C02-BCB0-43A5-9592-3934C9641DDD}"/>
          </ac:spMkLst>
        </pc:spChg>
        <pc:grpChg chg="mod">
          <ac:chgData name="Omer Stoler" userId="9e53f250-03bc-4109-b846-c663f82c7e5f" providerId="ADAL" clId="{D0835049-45B3-4059-8F56-32FDEF10EFAC}" dt="2019-04-24T16:33:56.384" v="21" actId="1076"/>
          <ac:grpSpMkLst>
            <pc:docMk/>
            <pc:sldMk cId="2850483088" sldId="257"/>
            <ac:grpSpMk id="17" creationId="{61EB358F-0CB3-491B-B5C2-A9BCD0F93FF3}"/>
          </ac:grpSpMkLst>
        </pc:grpChg>
        <pc:grpChg chg="mod ord">
          <ac:chgData name="Omer Stoler" userId="9e53f250-03bc-4109-b846-c663f82c7e5f" providerId="ADAL" clId="{D0835049-45B3-4059-8F56-32FDEF10EFAC}" dt="2019-04-24T18:39:08.215" v="1227" actId="167"/>
          <ac:grpSpMkLst>
            <pc:docMk/>
            <pc:sldMk cId="2850483088" sldId="257"/>
            <ac:grpSpMk id="20" creationId="{CEA3CA11-07A7-4968-94CB-D796B7BD009A}"/>
          </ac:grpSpMkLst>
        </pc:grpChg>
        <pc:grpChg chg="mod">
          <ac:chgData name="Omer Stoler" userId="9e53f250-03bc-4109-b846-c663f82c7e5f" providerId="ADAL" clId="{D0835049-45B3-4059-8F56-32FDEF10EFAC}" dt="2019-04-24T16:33:16.666" v="5" actId="1076"/>
          <ac:grpSpMkLst>
            <pc:docMk/>
            <pc:sldMk cId="2850483088" sldId="257"/>
            <ac:grpSpMk id="23" creationId="{629F2E02-7ED5-455A-BA07-82605F4D7DAE}"/>
          </ac:grpSpMkLst>
        </pc:grpChg>
        <pc:grpChg chg="add del mod">
          <ac:chgData name="Omer Stoler" userId="9e53f250-03bc-4109-b846-c663f82c7e5f" providerId="ADAL" clId="{D0835049-45B3-4059-8F56-32FDEF10EFAC}" dt="2019-04-24T16:55:32.909" v="313" actId="478"/>
          <ac:grpSpMkLst>
            <pc:docMk/>
            <pc:sldMk cId="2850483088" sldId="257"/>
            <ac:grpSpMk id="26" creationId="{8D51811B-88A2-4A83-A0B7-E6DD14BF7DD3}"/>
          </ac:grpSpMkLst>
        </pc:grpChg>
        <pc:grpChg chg="add mod">
          <ac:chgData name="Omer Stoler" userId="9e53f250-03bc-4109-b846-c663f82c7e5f" providerId="ADAL" clId="{D0835049-45B3-4059-8F56-32FDEF10EFAC}" dt="2019-04-24T16:35:49.081" v="35" actId="1076"/>
          <ac:grpSpMkLst>
            <pc:docMk/>
            <pc:sldMk cId="2850483088" sldId="257"/>
            <ac:grpSpMk id="29" creationId="{340069A5-BDFB-444B-86B8-84DC6DB6D70A}"/>
          </ac:grpSpMkLst>
        </pc:grpChg>
        <pc:grpChg chg="add mod">
          <ac:chgData name="Omer Stoler" userId="9e53f250-03bc-4109-b846-c663f82c7e5f" providerId="ADAL" clId="{D0835049-45B3-4059-8F56-32FDEF10EFAC}" dt="2019-04-24T16:37:10.429" v="39" actId="571"/>
          <ac:grpSpMkLst>
            <pc:docMk/>
            <pc:sldMk cId="2850483088" sldId="257"/>
            <ac:grpSpMk id="35" creationId="{4C096101-AE73-4F5F-9C54-81AC83748B6F}"/>
          </ac:grpSpMkLst>
        </pc:grpChg>
        <pc:grpChg chg="add mod">
          <ac:chgData name="Omer Stoler" userId="9e53f250-03bc-4109-b846-c663f82c7e5f" providerId="ADAL" clId="{D0835049-45B3-4059-8F56-32FDEF10EFAC}" dt="2019-04-24T16:37:38.474" v="57" actId="571"/>
          <ac:grpSpMkLst>
            <pc:docMk/>
            <pc:sldMk cId="2850483088" sldId="257"/>
            <ac:grpSpMk id="41" creationId="{009E195F-0300-44BA-86D5-6486E480BEFA}"/>
          </ac:grpSpMkLst>
        </pc:grpChg>
        <pc:grpChg chg="mod">
          <ac:chgData name="Omer Stoler" userId="9e53f250-03bc-4109-b846-c663f82c7e5f" providerId="ADAL" clId="{D0835049-45B3-4059-8F56-32FDEF10EFAC}" dt="2019-04-24T18:12:32.842" v="891" actId="1076"/>
          <ac:grpSpMkLst>
            <pc:docMk/>
            <pc:sldMk cId="2850483088" sldId="257"/>
            <ac:grpSpMk id="44" creationId="{243E474E-7D3A-421E-A01F-5984141B9F78}"/>
          </ac:grpSpMkLst>
        </pc:grpChg>
        <pc:grpChg chg="add mod">
          <ac:chgData name="Omer Stoler" userId="9e53f250-03bc-4109-b846-c663f82c7e5f" providerId="ADAL" clId="{D0835049-45B3-4059-8F56-32FDEF10EFAC}" dt="2019-04-24T16:40:02.996" v="87" actId="1076"/>
          <ac:grpSpMkLst>
            <pc:docMk/>
            <pc:sldMk cId="2850483088" sldId="257"/>
            <ac:grpSpMk id="50" creationId="{5FE7EF96-52E9-43E5-B630-CE999CC3A17C}"/>
          </ac:grpSpMkLst>
        </pc:grpChg>
        <pc:grpChg chg="add del mod">
          <ac:chgData name="Omer Stoler" userId="9e53f250-03bc-4109-b846-c663f82c7e5f" providerId="ADAL" clId="{D0835049-45B3-4059-8F56-32FDEF10EFAC}" dt="2019-04-24T18:39:34.636" v="1232" actId="478"/>
          <ac:grpSpMkLst>
            <pc:docMk/>
            <pc:sldMk cId="2850483088" sldId="257"/>
            <ac:grpSpMk id="57" creationId="{36851D8F-FD0D-4262-BEBB-52DAC2D78DFE}"/>
          </ac:grpSpMkLst>
        </pc:grpChg>
        <pc:grpChg chg="mod">
          <ac:chgData name="Omer Stoler" userId="9e53f250-03bc-4109-b846-c663f82c7e5f" providerId="ADAL" clId="{D0835049-45B3-4059-8F56-32FDEF10EFAC}" dt="2019-04-24T20:42:26.121" v="1784" actId="1076"/>
          <ac:grpSpMkLst>
            <pc:docMk/>
            <pc:sldMk cId="2850483088" sldId="257"/>
            <ac:grpSpMk id="59" creationId="{AD60F99A-780B-4574-95D1-B33A39AED401}"/>
          </ac:grpSpMkLst>
        </pc:grpChg>
        <pc:grpChg chg="add del mod">
          <ac:chgData name="Omer Stoler" userId="9e53f250-03bc-4109-b846-c663f82c7e5f" providerId="ADAL" clId="{D0835049-45B3-4059-8F56-32FDEF10EFAC}" dt="2019-04-24T18:39:28.165" v="1231" actId="478"/>
          <ac:grpSpMkLst>
            <pc:docMk/>
            <pc:sldMk cId="2850483088" sldId="257"/>
            <ac:grpSpMk id="63" creationId="{2E687482-923B-49BB-9194-7AE46720FEFD}"/>
          </ac:grpSpMkLst>
        </pc:grpChg>
        <pc:grpChg chg="add mod">
          <ac:chgData name="Omer Stoler" userId="9e53f250-03bc-4109-b846-c663f82c7e5f" providerId="ADAL" clId="{D0835049-45B3-4059-8F56-32FDEF10EFAC}" dt="2019-04-24T19:40:34.938" v="1305" actId="1076"/>
          <ac:grpSpMkLst>
            <pc:docMk/>
            <pc:sldMk cId="2850483088" sldId="257"/>
            <ac:grpSpMk id="66" creationId="{ED346E09-9917-4B54-A6E7-B697C3725FC9}"/>
          </ac:grpSpMkLst>
        </pc:grpChg>
        <pc:grpChg chg="add mod">
          <ac:chgData name="Omer Stoler" userId="9e53f250-03bc-4109-b846-c663f82c7e5f" providerId="ADAL" clId="{D0835049-45B3-4059-8F56-32FDEF10EFAC}" dt="2019-04-24T18:00:32.958" v="805" actId="571"/>
          <ac:grpSpMkLst>
            <pc:docMk/>
            <pc:sldMk cId="2850483088" sldId="257"/>
            <ac:grpSpMk id="69" creationId="{A636048D-06B1-4315-BE21-FCFACCF959E6}"/>
          </ac:grpSpMkLst>
        </pc:grpChg>
        <pc:picChg chg="add mod">
          <ac:chgData name="Omer Stoler" userId="9e53f250-03bc-4109-b846-c663f82c7e5f" providerId="ADAL" clId="{D0835049-45B3-4059-8F56-32FDEF10EFAC}" dt="2019-04-24T18:11:56.726" v="887" actId="1076"/>
          <ac:picMkLst>
            <pc:docMk/>
            <pc:sldMk cId="2850483088" sldId="257"/>
            <ac:picMk id="56" creationId="{1F32C9A2-DE6A-4C0C-88EE-DDC375FB6F70}"/>
          </ac:picMkLst>
        </pc:picChg>
        <pc:picChg chg="add mod">
          <ac:chgData name="Omer Stoler" userId="9e53f250-03bc-4109-b846-c663f82c7e5f" providerId="ADAL" clId="{D0835049-45B3-4059-8F56-32FDEF10EFAC}" dt="2019-04-24T18:11:48.414" v="885" actId="571"/>
          <ac:picMkLst>
            <pc:docMk/>
            <pc:sldMk cId="2850483088" sldId="257"/>
            <ac:picMk id="72" creationId="{D70CD3BF-F641-4E07-B0E5-935C78368534}"/>
          </ac:picMkLst>
        </pc:picChg>
        <pc:picChg chg="add mod">
          <ac:chgData name="Omer Stoler" userId="9e53f250-03bc-4109-b846-c663f82c7e5f" providerId="ADAL" clId="{D0835049-45B3-4059-8F56-32FDEF10EFAC}" dt="2019-04-24T18:11:58.807" v="888" actId="571"/>
          <ac:picMkLst>
            <pc:docMk/>
            <pc:sldMk cId="2850483088" sldId="257"/>
            <ac:picMk id="73" creationId="{20337645-000D-4470-877E-251368AF9F5A}"/>
          </ac:picMkLst>
        </pc:picChg>
        <pc:picChg chg="add mod">
          <ac:chgData name="Omer Stoler" userId="9e53f250-03bc-4109-b846-c663f82c7e5f" providerId="ADAL" clId="{D0835049-45B3-4059-8F56-32FDEF10EFAC}" dt="2019-04-24T18:37:31.677" v="1219" actId="571"/>
          <ac:picMkLst>
            <pc:docMk/>
            <pc:sldMk cId="2850483088" sldId="257"/>
            <ac:picMk id="74" creationId="{9C100BFD-E15A-4743-BF33-1F91D8DEE937}"/>
          </ac:picMkLst>
        </pc:picChg>
        <pc:picChg chg="add mod">
          <ac:chgData name="Omer Stoler" userId="9e53f250-03bc-4109-b846-c663f82c7e5f" providerId="ADAL" clId="{D0835049-45B3-4059-8F56-32FDEF10EFAC}" dt="2019-04-24T18:38:28.915" v="1223" actId="1076"/>
          <ac:picMkLst>
            <pc:docMk/>
            <pc:sldMk cId="2850483088" sldId="257"/>
            <ac:picMk id="75" creationId="{DF9DB5DC-CB78-4573-AB51-BC664D59A0F2}"/>
          </ac:picMkLst>
        </pc:picChg>
        <pc:picChg chg="add del mod">
          <ac:chgData name="Omer Stoler" userId="9e53f250-03bc-4109-b846-c663f82c7e5f" providerId="ADAL" clId="{D0835049-45B3-4059-8F56-32FDEF10EFAC}" dt="2019-04-24T18:39:15.112" v="1229" actId="478"/>
          <ac:picMkLst>
            <pc:docMk/>
            <pc:sldMk cId="2850483088" sldId="257"/>
            <ac:picMk id="76" creationId="{11C67B43-D568-48C0-A37A-3A25DFA0CF24}"/>
          </ac:picMkLst>
        </pc:picChg>
        <pc:picChg chg="add mod">
          <ac:chgData name="Omer Stoler" userId="9e53f250-03bc-4109-b846-c663f82c7e5f" providerId="ADAL" clId="{D0835049-45B3-4059-8F56-32FDEF10EFAC}" dt="2019-04-24T19:40:34.938" v="1305" actId="1076"/>
          <ac:picMkLst>
            <pc:docMk/>
            <pc:sldMk cId="2850483088" sldId="257"/>
            <ac:picMk id="77" creationId="{E1D8AB5C-4D3A-433A-92E7-38A2C4A5A70F}"/>
          </ac:picMkLst>
        </pc:picChg>
        <pc:picChg chg="add mod">
          <ac:chgData name="Omer Stoler" userId="9e53f250-03bc-4109-b846-c663f82c7e5f" providerId="ADAL" clId="{D0835049-45B3-4059-8F56-32FDEF10EFAC}" dt="2019-04-24T19:40:30.930" v="1304" actId="1076"/>
          <ac:picMkLst>
            <pc:docMk/>
            <pc:sldMk cId="2850483088" sldId="257"/>
            <ac:picMk id="78" creationId="{973730C0-4958-41A0-9372-1732DEC93658}"/>
          </ac:picMkLst>
        </pc:picChg>
        <pc:picChg chg="add mod">
          <ac:chgData name="Omer Stoler" userId="9e53f250-03bc-4109-b846-c663f82c7e5f" providerId="ADAL" clId="{D0835049-45B3-4059-8F56-32FDEF10EFAC}" dt="2019-04-24T20:16:59.019" v="1593" actId="1076"/>
          <ac:picMkLst>
            <pc:docMk/>
            <pc:sldMk cId="2850483088" sldId="257"/>
            <ac:picMk id="79" creationId="{6699B447-B7C3-496B-A4B0-3A18903AAE04}"/>
          </ac:picMkLst>
        </pc:picChg>
        <pc:picChg chg="mod">
          <ac:chgData name="Omer Stoler" userId="9e53f250-03bc-4109-b846-c663f82c7e5f" providerId="ADAL" clId="{D0835049-45B3-4059-8F56-32FDEF10EFAC}" dt="2019-04-24T20:42:31.472" v="1787" actId="1076"/>
          <ac:picMkLst>
            <pc:docMk/>
            <pc:sldMk cId="2850483088" sldId="257"/>
            <ac:picMk id="80" creationId="{6C08AEC4-782B-4C60-BF36-DBFC89A375B4}"/>
          </ac:picMkLst>
        </pc:picChg>
        <pc:picChg chg="mod">
          <ac:chgData name="Omer Stoler" userId="9e53f250-03bc-4109-b846-c663f82c7e5f" providerId="ADAL" clId="{D0835049-45B3-4059-8F56-32FDEF10EFAC}" dt="2019-04-24T20:42:28.578" v="1786" actId="1076"/>
          <ac:picMkLst>
            <pc:docMk/>
            <pc:sldMk cId="2850483088" sldId="257"/>
            <ac:picMk id="82" creationId="{15E6CCD3-6EDC-47EC-A62D-E78B53B72359}"/>
          </ac:picMkLst>
        </pc:picChg>
        <pc:picChg chg="add mod">
          <ac:chgData name="Omer Stoler" userId="9e53f250-03bc-4109-b846-c663f82c7e5f" providerId="ADAL" clId="{D0835049-45B3-4059-8F56-32FDEF10EFAC}" dt="2019-04-24T20:42:26.121" v="1784" actId="1076"/>
          <ac:picMkLst>
            <pc:docMk/>
            <pc:sldMk cId="2850483088" sldId="257"/>
            <ac:picMk id="83" creationId="{300D2952-6C0D-4487-A18A-F770867D04B9}"/>
          </ac:picMkLst>
        </pc:picChg>
        <pc:picChg chg="add mod">
          <ac:chgData name="Omer Stoler" userId="9e53f250-03bc-4109-b846-c663f82c7e5f" providerId="ADAL" clId="{D0835049-45B3-4059-8F56-32FDEF10EFAC}" dt="2019-04-24T16:56:28.414" v="316" actId="1076"/>
          <ac:picMkLst>
            <pc:docMk/>
            <pc:sldMk cId="2850483088" sldId="257"/>
            <ac:picMk id="1026" creationId="{6BDAC4A6-0571-4DAB-91E7-F84990479249}"/>
          </ac:picMkLst>
        </pc:picChg>
      </pc:sldChg>
      <pc:sldChg chg="addSp delSp modSp ord">
        <pc:chgData name="Omer Stoler" userId="9e53f250-03bc-4109-b846-c663f82c7e5f" providerId="ADAL" clId="{D0835049-45B3-4059-8F56-32FDEF10EFAC}" dt="2019-04-24T19:44:05.510" v="1324" actId="122"/>
        <pc:sldMkLst>
          <pc:docMk/>
          <pc:sldMk cId="839159877" sldId="258"/>
        </pc:sldMkLst>
        <pc:spChg chg="add del">
          <ac:chgData name="Omer Stoler" userId="9e53f250-03bc-4109-b846-c663f82c7e5f" providerId="ADAL" clId="{D0835049-45B3-4059-8F56-32FDEF10EFAC}" dt="2019-04-24T17:30:33.964" v="586"/>
          <ac:spMkLst>
            <pc:docMk/>
            <pc:sldMk cId="839159877" sldId="258"/>
            <ac:spMk id="2" creationId="{9DE16ED2-F813-4E56-8882-88B1A77C5E1E}"/>
          </ac:spMkLst>
        </pc:spChg>
        <pc:spChg chg="add mod">
          <ac:chgData name="Omer Stoler" userId="9e53f250-03bc-4109-b846-c663f82c7e5f" providerId="ADAL" clId="{D0835049-45B3-4059-8F56-32FDEF10EFAC}" dt="2019-04-24T19:44:05.510" v="1324" actId="122"/>
          <ac:spMkLst>
            <pc:docMk/>
            <pc:sldMk cId="839159877" sldId="258"/>
            <ac:spMk id="4" creationId="{045B0E8D-7A26-4E02-AD9A-7FED3389CD84}"/>
          </ac:spMkLst>
        </pc:spChg>
        <pc:spChg chg="add del">
          <ac:chgData name="Omer Stoler" userId="9e53f250-03bc-4109-b846-c663f82c7e5f" providerId="ADAL" clId="{D0835049-45B3-4059-8F56-32FDEF10EFAC}" dt="2019-04-24T16:42:53.426" v="113"/>
          <ac:spMkLst>
            <pc:docMk/>
            <pc:sldMk cId="839159877" sldId="258"/>
            <ac:spMk id="5" creationId="{B15430CE-ED93-4AA1-8484-6AD11F7F5CB0}"/>
          </ac:spMkLst>
        </pc:spChg>
        <pc:spChg chg="mod">
          <ac:chgData name="Omer Stoler" userId="9e53f250-03bc-4109-b846-c663f82c7e5f" providerId="ADAL" clId="{D0835049-45B3-4059-8F56-32FDEF10EFAC}" dt="2019-04-24T17:23:25.197" v="523" actId="6549"/>
          <ac:spMkLst>
            <pc:docMk/>
            <pc:sldMk cId="839159877" sldId="258"/>
            <ac:spMk id="7" creationId="{3F3EE78A-A633-4FF9-9656-495BA4DDD7F4}"/>
          </ac:spMkLst>
        </pc:spChg>
        <pc:spChg chg="mod">
          <ac:chgData name="Omer Stoler" userId="9e53f250-03bc-4109-b846-c663f82c7e5f" providerId="ADAL" clId="{D0835049-45B3-4059-8F56-32FDEF10EFAC}" dt="2019-04-24T17:31:08.023" v="598" actId="20577"/>
          <ac:spMkLst>
            <pc:docMk/>
            <pc:sldMk cId="839159877" sldId="258"/>
            <ac:spMk id="10" creationId="{41ABD41D-58DE-4E33-A02F-E72F7E465473}"/>
          </ac:spMkLst>
        </pc:spChg>
        <pc:spChg chg="add mod">
          <ac:chgData name="Omer Stoler" userId="9e53f250-03bc-4109-b846-c663f82c7e5f" providerId="ADAL" clId="{D0835049-45B3-4059-8F56-32FDEF10EFAC}" dt="2019-04-24T17:31:22.377" v="599" actId="1076"/>
          <ac:spMkLst>
            <pc:docMk/>
            <pc:sldMk cId="839159877" sldId="258"/>
            <ac:spMk id="14" creationId="{43FF694E-D558-4759-A527-00592068C485}"/>
          </ac:spMkLst>
        </pc:spChg>
        <pc:spChg chg="mod">
          <ac:chgData name="Omer Stoler" userId="9e53f250-03bc-4109-b846-c663f82c7e5f" providerId="ADAL" clId="{D0835049-45B3-4059-8F56-32FDEF10EFAC}" dt="2019-04-24T18:11:36.215" v="884" actId="404"/>
          <ac:spMkLst>
            <pc:docMk/>
            <pc:sldMk cId="839159877" sldId="258"/>
            <ac:spMk id="16" creationId="{13966223-E653-4633-8461-7C43D99502C9}"/>
          </ac:spMkLst>
        </pc:spChg>
        <pc:spChg chg="add mod">
          <ac:chgData name="Omer Stoler" userId="9e53f250-03bc-4109-b846-c663f82c7e5f" providerId="ADAL" clId="{D0835049-45B3-4059-8F56-32FDEF10EFAC}" dt="2019-04-24T19:44:01.516" v="1323" actId="122"/>
          <ac:spMkLst>
            <pc:docMk/>
            <pc:sldMk cId="839159877" sldId="258"/>
            <ac:spMk id="22" creationId="{37D8D2EE-74DB-4147-AA5E-C7ACC372F145}"/>
          </ac:spMkLst>
        </pc:spChg>
        <pc:grpChg chg="add mod">
          <ac:chgData name="Omer Stoler" userId="9e53f250-03bc-4109-b846-c663f82c7e5f" providerId="ADAL" clId="{D0835049-45B3-4059-8F56-32FDEF10EFAC}" dt="2019-04-24T16:43:04.035" v="117" actId="1076"/>
          <ac:grpSpMkLst>
            <pc:docMk/>
            <pc:sldMk cId="839159877" sldId="258"/>
            <ac:grpSpMk id="6" creationId="{E3909734-157E-43EF-979F-83715B56D326}"/>
          </ac:grpSpMkLst>
        </pc:grpChg>
        <pc:grpChg chg="add mod">
          <ac:chgData name="Omer Stoler" userId="9e53f250-03bc-4109-b846-c663f82c7e5f" providerId="ADAL" clId="{D0835049-45B3-4059-8F56-32FDEF10EFAC}" dt="2019-04-24T16:58:09.193" v="320" actId="1076"/>
          <ac:grpSpMkLst>
            <pc:docMk/>
            <pc:sldMk cId="839159877" sldId="258"/>
            <ac:grpSpMk id="9" creationId="{FBEFEFE4-8603-4A47-9871-E6F7C83A1FFF}"/>
          </ac:grpSpMkLst>
        </pc:grpChg>
        <pc:grpChg chg="add mod">
          <ac:chgData name="Omer Stoler" userId="9e53f250-03bc-4109-b846-c663f82c7e5f" providerId="ADAL" clId="{D0835049-45B3-4059-8F56-32FDEF10EFAC}" dt="2019-04-24T18:03:02.932" v="823" actId="1076"/>
          <ac:grpSpMkLst>
            <pc:docMk/>
            <pc:sldMk cId="839159877" sldId="258"/>
            <ac:grpSpMk id="15" creationId="{2A3FF412-6C1F-4422-8E34-FE4CB12A5CDB}"/>
          </ac:grpSpMkLst>
        </pc:grpChg>
        <pc:cxnChg chg="mod">
          <ac:chgData name="Omer Stoler" userId="9e53f250-03bc-4109-b846-c663f82c7e5f" providerId="ADAL" clId="{D0835049-45B3-4059-8F56-32FDEF10EFAC}" dt="2019-04-24T18:02:49.509" v="817" actId="14100"/>
          <ac:cxnSpMkLst>
            <pc:docMk/>
            <pc:sldMk cId="839159877" sldId="258"/>
            <ac:cxnSpMk id="12" creationId="{21E07466-AC5D-4D28-A83D-4C35DBA57C71}"/>
          </ac:cxnSpMkLst>
        </pc:cxnChg>
        <pc:cxnChg chg="add mod">
          <ac:chgData name="Omer Stoler" userId="9e53f250-03bc-4109-b846-c663f82c7e5f" providerId="ADAL" clId="{D0835049-45B3-4059-8F56-32FDEF10EFAC}" dt="2019-04-24T17:03:01.252" v="323" actId="1582"/>
          <ac:cxnSpMkLst>
            <pc:docMk/>
            <pc:sldMk cId="839159877" sldId="258"/>
            <ac:cxnSpMk id="13" creationId="{C9E1CE6E-DE5F-402A-AAAC-DBF5B0B35992}"/>
          </ac:cxnSpMkLst>
        </pc:cxnChg>
        <pc:cxnChg chg="add mod">
          <ac:chgData name="Omer Stoler" userId="9e53f250-03bc-4109-b846-c663f82c7e5f" providerId="ADAL" clId="{D0835049-45B3-4059-8F56-32FDEF10EFAC}" dt="2019-04-24T18:03:08.901" v="824" actId="14100"/>
          <ac:cxnSpMkLst>
            <pc:docMk/>
            <pc:sldMk cId="839159877" sldId="258"/>
            <ac:cxnSpMk id="18" creationId="{08EC3359-DA48-422F-96B7-4A266CD38853}"/>
          </ac:cxnSpMkLst>
        </pc:cxnChg>
      </pc:sldChg>
      <pc:sldChg chg="addSp delSp modSp del">
        <pc:chgData name="Omer Stoler" userId="9e53f250-03bc-4109-b846-c663f82c7e5f" providerId="ADAL" clId="{D0835049-45B3-4059-8F56-32FDEF10EFAC}" dt="2019-04-24T18:12:45.175" v="892" actId="2696"/>
        <pc:sldMkLst>
          <pc:docMk/>
          <pc:sldMk cId="2222619787" sldId="259"/>
        </pc:sldMkLst>
        <pc:spChg chg="del">
          <ac:chgData name="Omer Stoler" userId="9e53f250-03bc-4109-b846-c663f82c7e5f" providerId="ADAL" clId="{D0835049-45B3-4059-8F56-32FDEF10EFAC}" dt="2019-04-24T16:49:47.431" v="118"/>
          <ac:spMkLst>
            <pc:docMk/>
            <pc:sldMk cId="2222619787" sldId="259"/>
            <ac:spMk id="4" creationId="{009480C3-23A0-4416-B533-4FC276F1ED32}"/>
          </ac:spMkLst>
        </pc:spChg>
        <pc:spChg chg="add mod">
          <ac:chgData name="Omer Stoler" userId="9e53f250-03bc-4109-b846-c663f82c7e5f" providerId="ADAL" clId="{D0835049-45B3-4059-8F56-32FDEF10EFAC}" dt="2019-04-24T17:58:18.085" v="800" actId="20577"/>
          <ac:spMkLst>
            <pc:docMk/>
            <pc:sldMk cId="2222619787" sldId="259"/>
            <ac:spMk id="5" creationId="{718BD356-E749-4D42-A9BF-BF4A28B231C6}"/>
          </ac:spMkLst>
        </pc:spChg>
        <pc:grpChg chg="del mod">
          <ac:chgData name="Omer Stoler" userId="9e53f250-03bc-4109-b846-c663f82c7e5f" providerId="ADAL" clId="{D0835049-45B3-4059-8F56-32FDEF10EFAC}" dt="2019-04-24T18:02:34.694" v="811"/>
          <ac:grpSpMkLst>
            <pc:docMk/>
            <pc:sldMk cId="2222619787" sldId="259"/>
            <ac:grpSpMk id="4" creationId="{8DD04C3A-6704-4861-A3A2-B894ADD8AEEA}"/>
          </ac:grpSpMkLst>
        </pc:grpChg>
        <pc:grpChg chg="add mod">
          <ac:chgData name="Omer Stoler" userId="9e53f250-03bc-4109-b846-c663f82c7e5f" providerId="ADAL" clId="{D0835049-45B3-4059-8F56-32FDEF10EFAC}" dt="2019-04-24T17:58:33.149" v="802" actId="1076"/>
          <ac:grpSpMkLst>
            <pc:docMk/>
            <pc:sldMk cId="2222619787" sldId="259"/>
            <ac:grpSpMk id="6" creationId="{7A805761-3071-40F2-B6C3-F3EC4659E535}"/>
          </ac:grpSpMkLst>
        </pc:grpChg>
      </pc:sldChg>
      <pc:sldChg chg="modSp add">
        <pc:chgData name="Omer Stoler" userId="9e53f250-03bc-4109-b846-c663f82c7e5f" providerId="ADAL" clId="{D0835049-45B3-4059-8F56-32FDEF10EFAC}" dt="2019-04-24T17:19:40.128" v="518" actId="20577"/>
        <pc:sldMkLst>
          <pc:docMk/>
          <pc:sldMk cId="2894363884" sldId="260"/>
        </pc:sldMkLst>
        <pc:spChg chg="mod">
          <ac:chgData name="Omer Stoler" userId="9e53f250-03bc-4109-b846-c663f82c7e5f" providerId="ADAL" clId="{D0835049-45B3-4059-8F56-32FDEF10EFAC}" dt="2019-04-24T16:50:01.884" v="150" actId="20577"/>
          <ac:spMkLst>
            <pc:docMk/>
            <pc:sldMk cId="2894363884" sldId="260"/>
            <ac:spMk id="2" creationId="{F109EEBA-2C65-47E1-B615-40CEFDF2C75C}"/>
          </ac:spMkLst>
        </pc:spChg>
        <pc:spChg chg="mod">
          <ac:chgData name="Omer Stoler" userId="9e53f250-03bc-4109-b846-c663f82c7e5f" providerId="ADAL" clId="{D0835049-45B3-4059-8F56-32FDEF10EFAC}" dt="2019-04-24T17:19:40.128" v="518" actId="20577"/>
          <ac:spMkLst>
            <pc:docMk/>
            <pc:sldMk cId="2894363884" sldId="260"/>
            <ac:spMk id="3" creationId="{A693F8F2-EAA2-4CD4-A7C6-95E57C1F0FC5}"/>
          </ac:spMkLst>
        </pc:spChg>
      </pc:sldChg>
      <pc:sldChg chg="addSp delSp modSp add">
        <pc:chgData name="Omer Stoler" userId="9e53f250-03bc-4109-b846-c663f82c7e5f" providerId="ADAL" clId="{D0835049-45B3-4059-8F56-32FDEF10EFAC}" dt="2019-04-24T19:43:56.083" v="1322" actId="122"/>
        <pc:sldMkLst>
          <pc:docMk/>
          <pc:sldMk cId="604170273" sldId="261"/>
        </pc:sldMkLst>
        <pc:spChg chg="mod">
          <ac:chgData name="Omer Stoler" userId="9e53f250-03bc-4109-b846-c663f82c7e5f" providerId="ADAL" clId="{D0835049-45B3-4059-8F56-32FDEF10EFAC}" dt="2019-04-24T18:37:17.960" v="1218" actId="6549"/>
          <ac:spMkLst>
            <pc:docMk/>
            <pc:sldMk cId="604170273" sldId="261"/>
            <ac:spMk id="4" creationId="{8CFD9CA2-73BF-4639-8030-EC3725485B38}"/>
          </ac:spMkLst>
        </pc:spChg>
        <pc:spChg chg="mod">
          <ac:chgData name="Omer Stoler" userId="9e53f250-03bc-4109-b846-c663f82c7e5f" providerId="ADAL" clId="{D0835049-45B3-4059-8F56-32FDEF10EFAC}" dt="2019-04-24T17:58:09.478" v="785" actId="20577"/>
          <ac:spMkLst>
            <pc:docMk/>
            <pc:sldMk cId="604170273" sldId="261"/>
            <ac:spMk id="5" creationId="{718BD356-E749-4D42-A9BF-BF4A28B231C6}"/>
          </ac:spMkLst>
        </pc:spChg>
        <pc:spChg chg="mod">
          <ac:chgData name="Omer Stoler" userId="9e53f250-03bc-4109-b846-c663f82c7e5f" providerId="ADAL" clId="{D0835049-45B3-4059-8F56-32FDEF10EFAC}" dt="2019-04-24T18:32:52.320" v="1072" actId="20577"/>
          <ac:spMkLst>
            <pc:docMk/>
            <pc:sldMk cId="604170273" sldId="261"/>
            <ac:spMk id="8" creationId="{2C754394-F4A9-46F3-BCA0-52BEFF5FD2A2}"/>
          </ac:spMkLst>
        </pc:spChg>
        <pc:spChg chg="mod">
          <ac:chgData name="Omer Stoler" userId="9e53f250-03bc-4109-b846-c663f82c7e5f" providerId="ADAL" clId="{D0835049-45B3-4059-8F56-32FDEF10EFAC}" dt="2019-04-24T18:34:30.319" v="1143" actId="20577"/>
          <ac:spMkLst>
            <pc:docMk/>
            <pc:sldMk cId="604170273" sldId="261"/>
            <ac:spMk id="11" creationId="{0F5E415B-BAAD-4F0F-909B-043F5AB0E68F}"/>
          </ac:spMkLst>
        </pc:spChg>
        <pc:spChg chg="mod">
          <ac:chgData name="Omer Stoler" userId="9e53f250-03bc-4109-b846-c663f82c7e5f" providerId="ADAL" clId="{D0835049-45B3-4059-8F56-32FDEF10EFAC}" dt="2019-04-24T17:55:14.999" v="784" actId="403"/>
          <ac:spMkLst>
            <pc:docMk/>
            <pc:sldMk cId="604170273" sldId="261"/>
            <ac:spMk id="21" creationId="{0D5F7B84-9CF9-46BB-967D-A6D9DEF077F8}"/>
          </ac:spMkLst>
        </pc:spChg>
        <pc:spChg chg="mod">
          <ac:chgData name="Omer Stoler" userId="9e53f250-03bc-4109-b846-c663f82c7e5f" providerId="ADAL" clId="{D0835049-45B3-4059-8F56-32FDEF10EFAC}" dt="2019-04-24T19:43:56.083" v="1322" actId="122"/>
          <ac:spMkLst>
            <pc:docMk/>
            <pc:sldMk cId="604170273" sldId="261"/>
            <ac:spMk id="24" creationId="{03D7BB1B-FC21-45B8-A57A-DEAD8E5B259C}"/>
          </ac:spMkLst>
        </pc:spChg>
        <pc:spChg chg="add mod">
          <ac:chgData name="Omer Stoler" userId="9e53f250-03bc-4109-b846-c663f82c7e5f" providerId="ADAL" clId="{D0835049-45B3-4059-8F56-32FDEF10EFAC}" dt="2019-04-24T17:47:27.537" v="729" actId="1037"/>
          <ac:spMkLst>
            <pc:docMk/>
            <pc:sldMk cId="604170273" sldId="261"/>
            <ac:spMk id="28" creationId="{76CE241A-3960-4AF5-B88C-51B400ABC0E6}"/>
          </ac:spMkLst>
        </pc:spChg>
        <pc:spChg chg="add mod">
          <ac:chgData name="Omer Stoler" userId="9e53f250-03bc-4109-b846-c663f82c7e5f" providerId="ADAL" clId="{D0835049-45B3-4059-8F56-32FDEF10EFAC}" dt="2019-04-24T18:15:21.147" v="939" actId="1076"/>
          <ac:spMkLst>
            <pc:docMk/>
            <pc:sldMk cId="604170273" sldId="261"/>
            <ac:spMk id="39" creationId="{871CD82F-A5B9-40B0-8128-6B8B3F0D5638}"/>
          </ac:spMkLst>
        </pc:spChg>
        <pc:spChg chg="add del">
          <ac:chgData name="Omer Stoler" userId="9e53f250-03bc-4109-b846-c663f82c7e5f" providerId="ADAL" clId="{D0835049-45B3-4059-8F56-32FDEF10EFAC}" dt="2019-04-24T18:36:37.792" v="1145"/>
          <ac:spMkLst>
            <pc:docMk/>
            <pc:sldMk cId="604170273" sldId="261"/>
            <ac:spMk id="40" creationId="{EA58BB90-D0EA-4FBA-A531-FF7E275BC405}"/>
          </ac:spMkLst>
        </pc:spChg>
        <pc:grpChg chg="add mod">
          <ac:chgData name="Omer Stoler" userId="9e53f250-03bc-4109-b846-c663f82c7e5f" providerId="ADAL" clId="{D0835049-45B3-4059-8F56-32FDEF10EFAC}" dt="2019-04-24T17:37:30.658" v="655" actId="1076"/>
          <ac:grpSpMkLst>
            <pc:docMk/>
            <pc:sldMk cId="604170273" sldId="261"/>
            <ac:grpSpMk id="3" creationId="{7E576925-DD05-4982-A8DD-F77C3249AF40}"/>
          </ac:grpSpMkLst>
        </pc:grpChg>
        <pc:grpChg chg="add mod">
          <ac:chgData name="Omer Stoler" userId="9e53f250-03bc-4109-b846-c663f82c7e5f" providerId="ADAL" clId="{D0835049-45B3-4059-8F56-32FDEF10EFAC}" dt="2019-04-24T17:37:30.658" v="655" actId="1076"/>
          <ac:grpSpMkLst>
            <pc:docMk/>
            <pc:sldMk cId="604170273" sldId="261"/>
            <ac:grpSpMk id="7" creationId="{A498E762-3E2E-4D4A-A734-FB6220722C0E}"/>
          </ac:grpSpMkLst>
        </pc:grpChg>
        <pc:grpChg chg="add mod">
          <ac:chgData name="Omer Stoler" userId="9e53f250-03bc-4109-b846-c663f82c7e5f" providerId="ADAL" clId="{D0835049-45B3-4059-8F56-32FDEF10EFAC}" dt="2019-04-24T17:37:30.658" v="655" actId="1076"/>
          <ac:grpSpMkLst>
            <pc:docMk/>
            <pc:sldMk cId="604170273" sldId="261"/>
            <ac:grpSpMk id="10" creationId="{BBB696EE-A6B6-48A9-AB5E-EE095CB53313}"/>
          </ac:grpSpMkLst>
        </pc:grpChg>
        <pc:grpChg chg="add mod">
          <ac:chgData name="Omer Stoler" userId="9e53f250-03bc-4109-b846-c663f82c7e5f" providerId="ADAL" clId="{D0835049-45B3-4059-8F56-32FDEF10EFAC}" dt="2019-04-24T17:37:58.073" v="657" actId="1076"/>
          <ac:grpSpMkLst>
            <pc:docMk/>
            <pc:sldMk cId="604170273" sldId="261"/>
            <ac:grpSpMk id="20" creationId="{9B1B6A6A-7E73-4DB0-A0C5-05D09471F95B}"/>
          </ac:grpSpMkLst>
        </pc:grpChg>
        <pc:cxnChg chg="add mod">
          <ac:chgData name="Omer Stoler" userId="9e53f250-03bc-4109-b846-c663f82c7e5f" providerId="ADAL" clId="{D0835049-45B3-4059-8F56-32FDEF10EFAC}" dt="2019-04-24T17:37:30.658" v="655" actId="1076"/>
          <ac:cxnSpMkLst>
            <pc:docMk/>
            <pc:sldMk cId="604170273" sldId="261"/>
            <ac:cxnSpMk id="13" creationId="{18906CB3-0ABB-4EDF-B415-43490B90F504}"/>
          </ac:cxnSpMkLst>
        </pc:cxnChg>
        <pc:cxnChg chg="add mod">
          <ac:chgData name="Omer Stoler" userId="9e53f250-03bc-4109-b846-c663f82c7e5f" providerId="ADAL" clId="{D0835049-45B3-4059-8F56-32FDEF10EFAC}" dt="2019-04-24T17:37:30.658" v="655" actId="1076"/>
          <ac:cxnSpMkLst>
            <pc:docMk/>
            <pc:sldMk cId="604170273" sldId="261"/>
            <ac:cxnSpMk id="17" creationId="{80207CF0-42CB-425F-9A06-C030483BB0C1}"/>
          </ac:cxnSpMkLst>
        </pc:cxnChg>
        <pc:cxnChg chg="add mod">
          <ac:chgData name="Omer Stoler" userId="9e53f250-03bc-4109-b846-c663f82c7e5f" providerId="ADAL" clId="{D0835049-45B3-4059-8F56-32FDEF10EFAC}" dt="2019-04-24T17:38:05.712" v="660" actId="14100"/>
          <ac:cxnSpMkLst>
            <pc:docMk/>
            <pc:sldMk cId="604170273" sldId="261"/>
            <ac:cxnSpMk id="23" creationId="{026E93B9-AB4B-4735-ACB9-8D6DFD771409}"/>
          </ac:cxnSpMkLst>
        </pc:cxnChg>
        <pc:cxnChg chg="add mod">
          <ac:chgData name="Omer Stoler" userId="9e53f250-03bc-4109-b846-c663f82c7e5f" providerId="ADAL" clId="{D0835049-45B3-4059-8F56-32FDEF10EFAC}" dt="2019-04-24T17:46:45.601" v="681" actId="14100"/>
          <ac:cxnSpMkLst>
            <pc:docMk/>
            <pc:sldMk cId="604170273" sldId="261"/>
            <ac:cxnSpMk id="26" creationId="{329C93F5-3F3B-46F2-A272-8E96EC60322E}"/>
          </ac:cxnSpMkLst>
        </pc:cxnChg>
        <pc:cxnChg chg="add mod">
          <ac:chgData name="Omer Stoler" userId="9e53f250-03bc-4109-b846-c663f82c7e5f" providerId="ADAL" clId="{D0835049-45B3-4059-8F56-32FDEF10EFAC}" dt="2019-04-24T18:15:07.676" v="920" actId="14100"/>
          <ac:cxnSpMkLst>
            <pc:docMk/>
            <pc:sldMk cId="604170273" sldId="261"/>
            <ac:cxnSpMk id="29" creationId="{C174E289-A7F9-446F-946B-CBBE01C7CDB4}"/>
          </ac:cxnSpMkLst>
        </pc:cxnChg>
      </pc:sldChg>
      <pc:sldChg chg="addSp delSp modSp">
        <pc:chgData name="Omer Stoler" userId="9e53f250-03bc-4109-b846-c663f82c7e5f" providerId="ADAL" clId="{D0835049-45B3-4059-8F56-32FDEF10EFAC}" dt="2019-04-24T20:22:25.651" v="1623"/>
        <pc:sldMkLst>
          <pc:docMk/>
          <pc:sldMk cId="2223743464" sldId="262"/>
        </pc:sldMkLst>
        <pc:spChg chg="mod">
          <ac:chgData name="Omer Stoler" userId="9e53f250-03bc-4109-b846-c663f82c7e5f" providerId="ADAL" clId="{D0835049-45B3-4059-8F56-32FDEF10EFAC}" dt="2019-04-24T19:39:06.581" v="1299" actId="20577"/>
          <ac:spMkLst>
            <pc:docMk/>
            <pc:sldMk cId="2223743464" sldId="262"/>
            <ac:spMk id="5" creationId="{A68F4D6D-ED6A-4647-A204-C58FDD67B8EB}"/>
          </ac:spMkLst>
        </pc:spChg>
        <pc:spChg chg="mod">
          <ac:chgData name="Omer Stoler" userId="9e53f250-03bc-4109-b846-c663f82c7e5f" providerId="ADAL" clId="{D0835049-45B3-4059-8F56-32FDEF10EFAC}" dt="2019-04-24T19:37:33.245" v="1268" actId="404"/>
          <ac:spMkLst>
            <pc:docMk/>
            <pc:sldMk cId="2223743464" sldId="262"/>
            <ac:spMk id="8" creationId="{019C3200-7AE0-4776-8E8D-EA3CB62532D2}"/>
          </ac:spMkLst>
        </pc:spChg>
        <pc:spChg chg="add mod">
          <ac:chgData name="Omer Stoler" userId="9e53f250-03bc-4109-b846-c663f82c7e5f" providerId="ADAL" clId="{D0835049-45B3-4059-8F56-32FDEF10EFAC}" dt="2019-04-24T20:18:35.736" v="1620" actId="14100"/>
          <ac:spMkLst>
            <pc:docMk/>
            <pc:sldMk cId="2223743464" sldId="262"/>
            <ac:spMk id="12" creationId="{C165024C-78A0-46CB-8CAF-F4F7E747810A}"/>
          </ac:spMkLst>
        </pc:spChg>
        <pc:grpChg chg="mod">
          <ac:chgData name="Omer Stoler" userId="9e53f250-03bc-4109-b846-c663f82c7e5f" providerId="ADAL" clId="{D0835049-45B3-4059-8F56-32FDEF10EFAC}" dt="2019-04-24T20:18:15.444" v="1607" actId="1076"/>
          <ac:grpSpMkLst>
            <pc:docMk/>
            <pc:sldMk cId="2223743464" sldId="262"/>
            <ac:grpSpMk id="4" creationId="{B6DF8F18-0609-423A-BCE2-3257ADE3C86E}"/>
          </ac:grpSpMkLst>
        </pc:grpChg>
        <pc:grpChg chg="mod">
          <ac:chgData name="Omer Stoler" userId="9e53f250-03bc-4109-b846-c663f82c7e5f" providerId="ADAL" clId="{D0835049-45B3-4059-8F56-32FDEF10EFAC}" dt="2019-04-24T20:18:15.444" v="1607" actId="1076"/>
          <ac:grpSpMkLst>
            <pc:docMk/>
            <pc:sldMk cId="2223743464" sldId="262"/>
            <ac:grpSpMk id="7" creationId="{DA824039-4567-4920-AABD-99C87669782F}"/>
          </ac:grpSpMkLst>
        </pc:grpChg>
        <pc:grpChg chg="add del mod">
          <ac:chgData name="Omer Stoler" userId="9e53f250-03bc-4109-b846-c663f82c7e5f" providerId="ADAL" clId="{D0835049-45B3-4059-8F56-32FDEF10EFAC}" dt="2019-04-24T20:22:25.651" v="1623"/>
          <ac:grpSpMkLst>
            <pc:docMk/>
            <pc:sldMk cId="2223743464" sldId="262"/>
            <ac:grpSpMk id="13" creationId="{8EDAA8FD-9E07-404C-A3B1-48BE57C56708}"/>
          </ac:grpSpMkLst>
        </pc:grpChg>
        <pc:cxnChg chg="add del mod">
          <ac:chgData name="Omer Stoler" userId="9e53f250-03bc-4109-b846-c663f82c7e5f" providerId="ADAL" clId="{D0835049-45B3-4059-8F56-32FDEF10EFAC}" dt="2019-04-24T20:18:15.444" v="1607" actId="1076"/>
          <ac:cxnSpMkLst>
            <pc:docMk/>
            <pc:sldMk cId="2223743464" sldId="262"/>
            <ac:cxnSpMk id="10" creationId="{75A4313A-A6EF-4461-93CA-525D9AB5B7D4}"/>
          </ac:cxnSpMkLst>
        </pc:cxnChg>
        <pc:cxnChg chg="add del">
          <ac:chgData name="Omer Stoler" userId="9e53f250-03bc-4109-b846-c663f82c7e5f" providerId="ADAL" clId="{D0835049-45B3-4059-8F56-32FDEF10EFAC}" dt="2019-04-24T19:44:41.151" v="1337" actId="478"/>
          <ac:cxnSpMkLst>
            <pc:docMk/>
            <pc:sldMk cId="2223743464" sldId="262"/>
            <ac:cxnSpMk id="11" creationId="{F0541592-D34C-43A5-9C9D-1C76CBD231F6}"/>
          </ac:cxnSpMkLst>
        </pc:cxnChg>
      </pc:sldChg>
      <pc:sldChg chg="addSp delSp modSp add">
        <pc:chgData name="Omer Stoler" userId="9e53f250-03bc-4109-b846-c663f82c7e5f" providerId="ADAL" clId="{D0835049-45B3-4059-8F56-32FDEF10EFAC}" dt="2019-04-24T20:26:02.844" v="1665" actId="1076"/>
        <pc:sldMkLst>
          <pc:docMk/>
          <pc:sldMk cId="1422093306" sldId="263"/>
        </pc:sldMkLst>
        <pc:spChg chg="del">
          <ac:chgData name="Omer Stoler" userId="9e53f250-03bc-4109-b846-c663f82c7e5f" providerId="ADAL" clId="{D0835049-45B3-4059-8F56-32FDEF10EFAC}" dt="2019-04-24T19:43:26.158" v="1307" actId="478"/>
          <ac:spMkLst>
            <pc:docMk/>
            <pc:sldMk cId="1422093306" sldId="263"/>
            <ac:spMk id="2" creationId="{C38BBED0-F0BC-4F55-98D9-FD39CADAA715}"/>
          </ac:spMkLst>
        </pc:spChg>
        <pc:spChg chg="del">
          <ac:chgData name="Omer Stoler" userId="9e53f250-03bc-4109-b846-c663f82c7e5f" providerId="ADAL" clId="{D0835049-45B3-4059-8F56-32FDEF10EFAC}" dt="2019-04-24T19:43:26.158" v="1307" actId="478"/>
          <ac:spMkLst>
            <pc:docMk/>
            <pc:sldMk cId="1422093306" sldId="263"/>
            <ac:spMk id="3" creationId="{C5345DE9-2708-4E6E-93C2-2BB9C750CC26}"/>
          </ac:spMkLst>
        </pc:spChg>
        <pc:spChg chg="mod">
          <ac:chgData name="Omer Stoler" userId="9e53f250-03bc-4109-b846-c663f82c7e5f" providerId="ADAL" clId="{D0835049-45B3-4059-8F56-32FDEF10EFAC}" dt="2019-04-24T19:51:09.416" v="1386" actId="20577"/>
          <ac:spMkLst>
            <pc:docMk/>
            <pc:sldMk cId="1422093306" sldId="263"/>
            <ac:spMk id="5" creationId="{251B1F13-73A9-4B58-9C11-9919C110123A}"/>
          </ac:spMkLst>
        </pc:spChg>
        <pc:spChg chg="mod">
          <ac:chgData name="Omer Stoler" userId="9e53f250-03bc-4109-b846-c663f82c7e5f" providerId="ADAL" clId="{D0835049-45B3-4059-8F56-32FDEF10EFAC}" dt="2019-04-24T20:25:57.286" v="1663" actId="1076"/>
          <ac:spMkLst>
            <pc:docMk/>
            <pc:sldMk cId="1422093306" sldId="263"/>
            <ac:spMk id="8" creationId="{89A57131-9D27-483F-98E8-48D7E1776C31}"/>
          </ac:spMkLst>
        </pc:spChg>
        <pc:spChg chg="mod">
          <ac:chgData name="Omer Stoler" userId="9e53f250-03bc-4109-b846-c663f82c7e5f" providerId="ADAL" clId="{D0835049-45B3-4059-8F56-32FDEF10EFAC}" dt="2019-04-24T20:06:21.380" v="1591" actId="20577"/>
          <ac:spMkLst>
            <pc:docMk/>
            <pc:sldMk cId="1422093306" sldId="263"/>
            <ac:spMk id="11" creationId="{04AFF803-60DC-42D4-9E41-ABC92CADD430}"/>
          </ac:spMkLst>
        </pc:spChg>
        <pc:spChg chg="add mod">
          <ac:chgData name="Omer Stoler" userId="9e53f250-03bc-4109-b846-c663f82c7e5f" providerId="ADAL" clId="{D0835049-45B3-4059-8F56-32FDEF10EFAC}" dt="2019-04-24T20:04:42.336" v="1472" actId="14100"/>
          <ac:spMkLst>
            <pc:docMk/>
            <pc:sldMk cId="1422093306" sldId="263"/>
            <ac:spMk id="13" creationId="{57C1B1F8-AE33-4003-8E2F-66DBF6BEE6BC}"/>
          </ac:spMkLst>
        </pc:spChg>
        <pc:spChg chg="mod">
          <ac:chgData name="Omer Stoler" userId="9e53f250-03bc-4109-b846-c663f82c7e5f" providerId="ADAL" clId="{D0835049-45B3-4059-8F56-32FDEF10EFAC}" dt="2019-04-24T20:05:17.879" v="1522" actId="6549"/>
          <ac:spMkLst>
            <pc:docMk/>
            <pc:sldMk cId="1422093306" sldId="263"/>
            <ac:spMk id="18" creationId="{B7D87CED-402B-4F75-AB9F-7FD9D65D0CF7}"/>
          </ac:spMkLst>
        </pc:spChg>
        <pc:spChg chg="mod">
          <ac:chgData name="Omer Stoler" userId="9e53f250-03bc-4109-b846-c663f82c7e5f" providerId="ADAL" clId="{D0835049-45B3-4059-8F56-32FDEF10EFAC}" dt="2019-04-24T20:04:18.159" v="1456" actId="404"/>
          <ac:spMkLst>
            <pc:docMk/>
            <pc:sldMk cId="1422093306" sldId="263"/>
            <ac:spMk id="19" creationId="{4E4E6B88-4719-4BAE-934F-A3108D733CDE}"/>
          </ac:spMkLst>
        </pc:spChg>
        <pc:spChg chg="mod">
          <ac:chgData name="Omer Stoler" userId="9e53f250-03bc-4109-b846-c663f82c7e5f" providerId="ADAL" clId="{D0835049-45B3-4059-8F56-32FDEF10EFAC}" dt="2019-04-24T20:25:20.320" v="1655" actId="20577"/>
          <ac:spMkLst>
            <pc:docMk/>
            <pc:sldMk cId="1422093306" sldId="263"/>
            <ac:spMk id="24" creationId="{9B14F743-D09C-4656-BD1D-5E33C8EB009F}"/>
          </ac:spMkLst>
        </pc:spChg>
        <pc:grpChg chg="add mod">
          <ac:chgData name="Omer Stoler" userId="9e53f250-03bc-4109-b846-c663f82c7e5f" providerId="ADAL" clId="{D0835049-45B3-4059-8F56-32FDEF10EFAC}" dt="2019-04-24T19:44:40.947" v="1336" actId="1076"/>
          <ac:grpSpMkLst>
            <pc:docMk/>
            <pc:sldMk cId="1422093306" sldId="263"/>
            <ac:grpSpMk id="4" creationId="{ED260E8A-CC1C-4ED7-87E5-036398FC71BF}"/>
          </ac:grpSpMkLst>
        </pc:grpChg>
        <pc:grpChg chg="add mod">
          <ac:chgData name="Omer Stoler" userId="9e53f250-03bc-4109-b846-c663f82c7e5f" providerId="ADAL" clId="{D0835049-45B3-4059-8F56-32FDEF10EFAC}" dt="2019-04-24T20:26:02.844" v="1665" actId="1076"/>
          <ac:grpSpMkLst>
            <pc:docMk/>
            <pc:sldMk cId="1422093306" sldId="263"/>
            <ac:grpSpMk id="7" creationId="{56CF0160-001A-46AE-A65A-57D7B23F71BF}"/>
          </ac:grpSpMkLst>
        </pc:grpChg>
        <pc:grpChg chg="add mod">
          <ac:chgData name="Omer Stoler" userId="9e53f250-03bc-4109-b846-c663f82c7e5f" providerId="ADAL" clId="{D0835049-45B3-4059-8F56-32FDEF10EFAC}" dt="2019-04-24T20:05:47.414" v="1540" actId="1076"/>
          <ac:grpSpMkLst>
            <pc:docMk/>
            <pc:sldMk cId="1422093306" sldId="263"/>
            <ac:grpSpMk id="10" creationId="{07B016BB-FF8E-4391-B737-A0322B6F4F88}"/>
          </ac:grpSpMkLst>
        </pc:grpChg>
        <pc:grpChg chg="add mod">
          <ac:chgData name="Omer Stoler" userId="9e53f250-03bc-4109-b846-c663f82c7e5f" providerId="ADAL" clId="{D0835049-45B3-4059-8F56-32FDEF10EFAC}" dt="2019-04-24T20:05:37.695" v="1537" actId="1038"/>
          <ac:grpSpMkLst>
            <pc:docMk/>
            <pc:sldMk cId="1422093306" sldId="263"/>
            <ac:grpSpMk id="17" creationId="{8E76073C-BC1D-4617-B2DA-08B91D1583E5}"/>
          </ac:grpSpMkLst>
        </pc:grpChg>
        <pc:grpChg chg="add mod ord">
          <ac:chgData name="Omer Stoler" userId="9e53f250-03bc-4109-b846-c663f82c7e5f" providerId="ADAL" clId="{D0835049-45B3-4059-8F56-32FDEF10EFAC}" dt="2019-04-24T20:25:30.537" v="1656" actId="1076"/>
          <ac:grpSpMkLst>
            <pc:docMk/>
            <pc:sldMk cId="1422093306" sldId="263"/>
            <ac:grpSpMk id="23" creationId="{67DD1123-8F96-4B25-A78E-67DFCE69C80C}"/>
          </ac:grpSpMkLst>
        </pc:grpChg>
        <pc:cxnChg chg="add mod">
          <ac:chgData name="Omer Stoler" userId="9e53f250-03bc-4109-b846-c663f82c7e5f" providerId="ADAL" clId="{D0835049-45B3-4059-8F56-32FDEF10EFAC}" dt="2019-04-24T20:26:02.844" v="1665" actId="1076"/>
          <ac:cxnSpMkLst>
            <pc:docMk/>
            <pc:sldMk cId="1422093306" sldId="263"/>
            <ac:cxnSpMk id="14" creationId="{140F55A3-1A3C-470F-8C45-C55778980F45}"/>
          </ac:cxnSpMkLst>
        </pc:cxnChg>
        <pc:cxnChg chg="add mod">
          <ac:chgData name="Omer Stoler" userId="9e53f250-03bc-4109-b846-c663f82c7e5f" providerId="ADAL" clId="{D0835049-45B3-4059-8F56-32FDEF10EFAC}" dt="2019-04-24T20:05:47.414" v="1540" actId="1076"/>
          <ac:cxnSpMkLst>
            <pc:docMk/>
            <pc:sldMk cId="1422093306" sldId="263"/>
            <ac:cxnSpMk id="20" creationId="{DC7A4A15-2117-4F70-A3B1-D583702B4335}"/>
          </ac:cxnSpMkLst>
        </pc:cxnChg>
        <pc:cxnChg chg="add mod">
          <ac:chgData name="Omer Stoler" userId="9e53f250-03bc-4109-b846-c663f82c7e5f" providerId="ADAL" clId="{D0835049-45B3-4059-8F56-32FDEF10EFAC}" dt="2019-04-24T20:25:40.612" v="1660" actId="14100"/>
          <ac:cxnSpMkLst>
            <pc:docMk/>
            <pc:sldMk cId="1422093306" sldId="263"/>
            <ac:cxnSpMk id="26" creationId="{010CB1D5-2292-41C3-A7CF-05EA88782A32}"/>
          </ac:cxnSpMkLst>
        </pc:cxnChg>
      </pc:sldChg>
      <pc:sldChg chg="addSp delSp modSp add">
        <pc:chgData name="Omer Stoler" userId="9e53f250-03bc-4109-b846-c663f82c7e5f" providerId="ADAL" clId="{D0835049-45B3-4059-8F56-32FDEF10EFAC}" dt="2019-04-24T20:34:54.977" v="1780" actId="1076"/>
        <pc:sldMkLst>
          <pc:docMk/>
          <pc:sldMk cId="2596582731" sldId="264"/>
        </pc:sldMkLst>
        <pc:spChg chg="del">
          <ac:chgData name="Omer Stoler" userId="9e53f250-03bc-4109-b846-c663f82c7e5f" providerId="ADAL" clId="{D0835049-45B3-4059-8F56-32FDEF10EFAC}" dt="2019-04-24T20:33:01.299" v="1668" actId="478"/>
          <ac:spMkLst>
            <pc:docMk/>
            <pc:sldMk cId="2596582731" sldId="264"/>
            <ac:spMk id="2" creationId="{37A51E67-AB9C-48AC-AD1F-1FFD739CC905}"/>
          </ac:spMkLst>
        </pc:spChg>
        <pc:spChg chg="del">
          <ac:chgData name="Omer Stoler" userId="9e53f250-03bc-4109-b846-c663f82c7e5f" providerId="ADAL" clId="{D0835049-45B3-4059-8F56-32FDEF10EFAC}" dt="2019-04-24T20:33:01.299" v="1668" actId="478"/>
          <ac:spMkLst>
            <pc:docMk/>
            <pc:sldMk cId="2596582731" sldId="264"/>
            <ac:spMk id="3" creationId="{1C67E4B1-A06A-42E4-BAAA-060C3393C180}"/>
          </ac:spMkLst>
        </pc:spChg>
        <pc:spChg chg="mod">
          <ac:chgData name="Omer Stoler" userId="9e53f250-03bc-4109-b846-c663f82c7e5f" providerId="ADAL" clId="{D0835049-45B3-4059-8F56-32FDEF10EFAC}" dt="2019-04-24T20:34:52.167" v="1779" actId="1076"/>
          <ac:spMkLst>
            <pc:docMk/>
            <pc:sldMk cId="2596582731" sldId="264"/>
            <ac:spMk id="5" creationId="{D0CEB964-6A0E-41B3-99E9-4C6BFCD96453}"/>
          </ac:spMkLst>
        </pc:spChg>
        <pc:grpChg chg="add mod">
          <ac:chgData name="Omer Stoler" userId="9e53f250-03bc-4109-b846-c663f82c7e5f" providerId="ADAL" clId="{D0835049-45B3-4059-8F56-32FDEF10EFAC}" dt="2019-04-24T20:34:54.977" v="1780" actId="1076"/>
          <ac:grpSpMkLst>
            <pc:docMk/>
            <pc:sldMk cId="2596582731" sldId="264"/>
            <ac:grpSpMk id="4" creationId="{4CDADAD1-D386-4165-8F04-2F9BB2C77E9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379D21E-0B74-45D0-9054-6BE3D07F7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E258444-3EA1-44EF-B35E-92B494E06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D91EF7-6FE0-4032-85AF-CD446527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8E3E0B7-8B6D-46F9-92A1-44A60318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07AC37-78B3-43D8-8503-2C41E20A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7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B291C1-386C-46F8-A0A2-4412B183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5023CCA-27D8-420E-BF0A-D523B682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A0820C-9667-41B8-AA5E-BE826BE1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6F8BE0-6402-4ED2-9FA0-81C69DE7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CFC540-F594-4237-9501-0D700259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50D422D-4D8F-49AF-B738-ED1D39789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A1C6028-B3AB-4E6D-9E54-A40CE4760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4E9135-BC93-4408-96E5-0CDD356A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6253E17-22A9-41EB-9343-2F79B2EF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09BF8C-F870-4730-AF47-A6D99E93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AD061E-966A-4707-A612-70A43F26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9E4DAF-3342-4BB4-817D-E2EFD93F7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F463BA-EA8C-4447-A651-E9227588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FC6B87-6E06-4B94-9F6B-4537BB7C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3C7D10-ACC3-4BA8-8FE9-6ED4B85D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79B2AA-2EF9-43C9-8B1A-C3B2C7F5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021F31C-A6AF-4ABA-B365-6ED1811B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C89AEA-001F-4168-A17A-D51E9066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BF4C6E-17F3-46A4-896A-59C390EB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F97049-AB72-43E4-9AFE-088706B9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32E946-3DC9-41B1-BD0C-2952F30E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3E735E-34C6-4577-A96F-3903BB0AD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53C1864-E3CB-438B-9E0D-CFFE7D178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B566CC-24D5-4F67-A2B9-B87B41AC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A71AD72-B155-4D9C-9F64-F29AA6C1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80412F-DB42-4D82-A20F-4590F024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19B869-277C-41AE-9DB0-06BBC406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EBA7D28-0530-49E3-A80D-724F98A0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4A02BCE-8DB7-422C-BB3E-4FC0FAB3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77FCEBF-EF85-433C-9503-CDE024545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DA79120-8769-46FA-8520-976DB3061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A4AF845-4ABA-4506-8774-878B4911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81BA292-F532-44E2-8A95-048DA3D2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FF98F9F-B352-48C3-8426-93FAD470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1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3F6BE2-DF5C-47B9-A17A-D0508B6A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68CAAC7-3F94-4FCF-883C-3CCB2690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EF3BF65-A2EA-40E2-9010-83E2ADAC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34A2DB2-9881-411C-B46A-CC250AF9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9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34B8AD1-3357-48A0-A8DC-AC0904D8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6F32CAC-132D-4980-BA36-3C95F7B3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536ADBD-C78C-42D1-B6AE-9544F4BC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8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BA93ED-9BE6-441C-AAB1-26B81C65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7C0B94B-FDD3-42F2-9E98-30DFAA60D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C7670A8-C625-4F96-9169-654A66074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C8246AE-FFAF-438C-828A-0C5D60A3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C053AA1-218B-4440-8DFF-86F5D9E7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1C19905-6F1E-48F8-8357-30FF8B73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6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B55ECD-457C-4231-9676-CDBB2885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49B4AA8-E463-4CD9-BE79-75822E158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A70E112-1C46-4F9B-AF3F-865E0472A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1262DD4-DC71-4B20-9E42-446A8B3A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D12B6-C7FF-4BB5-B9B7-A133DEFA1FD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DED14A9-4C88-4089-AD62-5C39A9A3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5A3FA26-D40E-4EF0-8D0A-8CFE406D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529BF37-C107-4695-B3DA-D07442AB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8849B0-CD43-4F37-AC41-6A661D7A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480D21-E742-4B35-91A2-E72316417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D12B6-C7FF-4BB5-B9B7-A133DEFA1FDB}" type="datetimeFigureOut">
              <a:rPr lang="en-US" smtClean="0"/>
              <a:t>4/24/2019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651144-FC07-4813-9C07-5ADAF7BCC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9FF538E-460C-4083-87F2-8903D7470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D3929-DCEF-4F56-A0CD-09E48F9A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5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72374312-763A-420D-940F-4FB0CC2F1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89905"/>
              </p:ext>
            </p:extLst>
          </p:nvPr>
        </p:nvGraphicFramePr>
        <p:xfrm>
          <a:off x="3494762" y="698324"/>
          <a:ext cx="4781463" cy="5461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4735">
                  <a:extLst>
                    <a:ext uri="{9D8B030D-6E8A-4147-A177-3AD203B41FA5}">
                      <a16:colId xmlns:a16="http://schemas.microsoft.com/office/drawing/2014/main" val="407844220"/>
                    </a:ext>
                  </a:extLst>
                </a:gridCol>
                <a:gridCol w="3576728">
                  <a:extLst>
                    <a:ext uri="{9D8B030D-6E8A-4147-A177-3AD203B41FA5}">
                      <a16:colId xmlns:a16="http://schemas.microsoft.com/office/drawing/2014/main" val="741373204"/>
                    </a:ext>
                  </a:extLst>
                </a:gridCol>
              </a:tblGrid>
              <a:tr h="682669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prio</a:t>
                      </a:r>
                      <a:endParaRPr lang="en-US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list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72977"/>
                  </a:ext>
                </a:extLst>
              </a:tr>
              <a:tr h="682669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362846"/>
                  </a:ext>
                </a:extLst>
              </a:tr>
              <a:tr h="682669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01337"/>
                  </a:ext>
                </a:extLst>
              </a:tr>
              <a:tr h="682669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828756"/>
                  </a:ext>
                </a:extLst>
              </a:tr>
              <a:tr h="682669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377108"/>
                  </a:ext>
                </a:extLst>
              </a:tr>
              <a:tr h="682669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203914"/>
                  </a:ext>
                </a:extLst>
              </a:tr>
              <a:tr h="682669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787474"/>
                  </a:ext>
                </a:extLst>
              </a:tr>
              <a:tr h="682669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621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02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EA3CA11-07A7-4968-94CB-D796B7BD009A}"/>
              </a:ext>
            </a:extLst>
          </p:cNvPr>
          <p:cNvGrpSpPr/>
          <p:nvPr/>
        </p:nvGrpSpPr>
        <p:grpSpPr>
          <a:xfrm>
            <a:off x="7943514" y="0"/>
            <a:ext cx="1490597" cy="2552179"/>
            <a:chOff x="9594936" y="876821"/>
            <a:chExt cx="1490597" cy="255217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44B4CEC-0502-4C28-86FF-9E2835B06BFC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AE4E3DC-9211-4D35-ADE9-7192C7B06395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setscheduler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90CF75-B2DE-401D-9D76-EF774DF30CD5}"/>
              </a:ext>
            </a:extLst>
          </p:cNvPr>
          <p:cNvGrpSpPr/>
          <p:nvPr/>
        </p:nvGrpSpPr>
        <p:grpSpPr>
          <a:xfrm>
            <a:off x="9616303" y="0"/>
            <a:ext cx="1490597" cy="2552179"/>
            <a:chOff x="9594936" y="876821"/>
            <a:chExt cx="1490597" cy="255217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FE45EEF-3816-4ACA-BEED-2BFC209E7EAF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858D86-1148-421C-8B55-F29A26429BBA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schedule()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EB358F-0CB3-491B-B5C2-A9BCD0F93FF3}"/>
              </a:ext>
            </a:extLst>
          </p:cNvPr>
          <p:cNvGrpSpPr/>
          <p:nvPr/>
        </p:nvGrpSpPr>
        <p:grpSpPr>
          <a:xfrm>
            <a:off x="4602617" y="4305819"/>
            <a:ext cx="1490597" cy="2552179"/>
            <a:chOff x="9594936" y="876821"/>
            <a:chExt cx="1490597" cy="255217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B681BF9-4576-4180-8802-DC63426170BF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94F6B73-70E7-486F-B59A-018C55E7710B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activate_task()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9F2E02-7ED5-455A-BA07-82605F4D7DAE}"/>
              </a:ext>
            </a:extLst>
          </p:cNvPr>
          <p:cNvGrpSpPr/>
          <p:nvPr/>
        </p:nvGrpSpPr>
        <p:grpSpPr>
          <a:xfrm>
            <a:off x="2833549" y="68778"/>
            <a:ext cx="1490597" cy="2552179"/>
            <a:chOff x="9594936" y="876821"/>
            <a:chExt cx="1490597" cy="255217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F93A0-F357-4EA2-A156-18469474B76E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FD6CCB5-61A2-4B48-9390-07CEEC0FBEE9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try_to_wake_up</a:t>
              </a:r>
              <a:r>
                <a:rPr 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51811B-88A2-4A83-A0B7-E6DD14BF7DD3}"/>
              </a:ext>
            </a:extLst>
          </p:cNvPr>
          <p:cNvGrpSpPr/>
          <p:nvPr/>
        </p:nvGrpSpPr>
        <p:grpSpPr>
          <a:xfrm>
            <a:off x="1073089" y="100209"/>
            <a:ext cx="1490597" cy="2552179"/>
            <a:chOff x="9594936" y="876821"/>
            <a:chExt cx="1490597" cy="255217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060179D-B303-4852-8915-FC7616FABF40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76A67A6-3F10-4E54-BE63-A834EEF9CE3C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scheduler_tick</a:t>
              </a:r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grpSp>
        <p:nvGrpSpPr>
          <p:cNvPr id="29" name="Group 6">
            <a:extLst>
              <a:ext uri="{FF2B5EF4-FFF2-40B4-BE49-F238E27FC236}">
                <a16:creationId xmlns:a16="http://schemas.microsoft.com/office/drawing/2014/main" id="{340069A5-BDFB-444B-86B8-84DC6DB6D70A}"/>
              </a:ext>
            </a:extLst>
          </p:cNvPr>
          <p:cNvGrpSpPr/>
          <p:nvPr/>
        </p:nvGrpSpPr>
        <p:grpSpPr>
          <a:xfrm>
            <a:off x="6266798" y="68779"/>
            <a:ext cx="1490597" cy="2552179"/>
            <a:chOff x="9594936" y="876821"/>
            <a:chExt cx="1490597" cy="2552179"/>
          </a:xfrm>
        </p:grpSpPr>
        <p:sp>
          <p:nvSpPr>
            <p:cNvPr id="30" name="Rectangle: Rounded Corners 3">
              <a:extLst>
                <a:ext uri="{FF2B5EF4-FFF2-40B4-BE49-F238E27FC236}">
                  <a16:creationId xmlns:a16="http://schemas.microsoft.com/office/drawing/2014/main" id="{C79E2281-2ABA-4A26-9036-1464E6E47AB3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Rectangle: Rounded Corners 5">
              <a:extLst>
                <a:ext uri="{FF2B5EF4-FFF2-40B4-BE49-F238E27FC236}">
                  <a16:creationId xmlns:a16="http://schemas.microsoft.com/office/drawing/2014/main" id="{1EBE8E3B-55A4-419B-A71B-DA408DAD770F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sched_exit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F8211AF-278B-42AD-B94B-85DA83CF0354}"/>
              </a:ext>
            </a:extLst>
          </p:cNvPr>
          <p:cNvGrpSpPr/>
          <p:nvPr/>
        </p:nvGrpSpPr>
        <p:grpSpPr>
          <a:xfrm>
            <a:off x="4590082" y="68778"/>
            <a:ext cx="1490597" cy="2552179"/>
            <a:chOff x="9594936" y="876821"/>
            <a:chExt cx="1490597" cy="2552179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718B609-74CE-4DA0-B678-EF731A9D0FE4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4C0919D-4AEF-45C3-9662-0A47DC8ACFDA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sys_sched_yield</a:t>
              </a:r>
              <a:r>
                <a:rPr 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grpSp>
        <p:nvGrpSpPr>
          <p:cNvPr id="35" name="Group 19">
            <a:extLst>
              <a:ext uri="{FF2B5EF4-FFF2-40B4-BE49-F238E27FC236}">
                <a16:creationId xmlns:a16="http://schemas.microsoft.com/office/drawing/2014/main" id="{4C096101-AE73-4F5F-9C54-81AC83748B6F}"/>
              </a:ext>
            </a:extLst>
          </p:cNvPr>
          <p:cNvGrpSpPr/>
          <p:nvPr/>
        </p:nvGrpSpPr>
        <p:grpSpPr>
          <a:xfrm>
            <a:off x="7952124" y="4305820"/>
            <a:ext cx="1490597" cy="2552179"/>
            <a:chOff x="9594936" y="876821"/>
            <a:chExt cx="1490597" cy="2552179"/>
          </a:xfrm>
        </p:grpSpPr>
        <p:sp>
          <p:nvSpPr>
            <p:cNvPr id="36" name="Rectangle: Rounded Corners 20">
              <a:extLst>
                <a:ext uri="{FF2B5EF4-FFF2-40B4-BE49-F238E27FC236}">
                  <a16:creationId xmlns:a16="http://schemas.microsoft.com/office/drawing/2014/main" id="{9A4C4789-186A-4D46-933E-E987E29EBED2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: Rounded Corners 21">
              <a:extLst>
                <a:ext uri="{FF2B5EF4-FFF2-40B4-BE49-F238E27FC236}">
                  <a16:creationId xmlns:a16="http://schemas.microsoft.com/office/drawing/2014/main" id="{6E369588-2E63-4344-BF82-6C6B88831B65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set_user_nice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C9B7C54-EA87-44B7-8678-397A044D2885}"/>
              </a:ext>
            </a:extLst>
          </p:cNvPr>
          <p:cNvGrpSpPr/>
          <p:nvPr/>
        </p:nvGrpSpPr>
        <p:grpSpPr>
          <a:xfrm>
            <a:off x="2898863" y="4305821"/>
            <a:ext cx="1490597" cy="2552179"/>
            <a:chOff x="9594936" y="876821"/>
            <a:chExt cx="1490597" cy="255217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D43A5FF-B1D2-4267-808F-5723AD0B1D4F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157C8F5-185F-4BAE-AEC2-4C7C8868FF87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sys_nice</a:t>
              </a:r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grpSp>
        <p:nvGrpSpPr>
          <p:cNvPr id="41" name="Group 19">
            <a:extLst>
              <a:ext uri="{FF2B5EF4-FFF2-40B4-BE49-F238E27FC236}">
                <a16:creationId xmlns:a16="http://schemas.microsoft.com/office/drawing/2014/main" id="{009E195F-0300-44BA-86D5-6486E480BEFA}"/>
              </a:ext>
            </a:extLst>
          </p:cNvPr>
          <p:cNvGrpSpPr/>
          <p:nvPr/>
        </p:nvGrpSpPr>
        <p:grpSpPr>
          <a:xfrm>
            <a:off x="9616303" y="4305821"/>
            <a:ext cx="1490597" cy="2552179"/>
            <a:chOff x="9594936" y="876821"/>
            <a:chExt cx="1490597" cy="2552179"/>
          </a:xfrm>
        </p:grpSpPr>
        <p:sp>
          <p:nvSpPr>
            <p:cNvPr id="42" name="Rectangle: Rounded Corners 20">
              <a:extLst>
                <a:ext uri="{FF2B5EF4-FFF2-40B4-BE49-F238E27FC236}">
                  <a16:creationId xmlns:a16="http://schemas.microsoft.com/office/drawing/2014/main" id="{BD1C801C-3A53-4277-9A19-87193B483829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Rectangle: Rounded Corners 21">
              <a:extLst>
                <a:ext uri="{FF2B5EF4-FFF2-40B4-BE49-F238E27FC236}">
                  <a16:creationId xmlns:a16="http://schemas.microsoft.com/office/drawing/2014/main" id="{2A4E583A-A366-40C0-9C17-343989494CE5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task_prio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3E474E-7D3A-421E-A01F-5984141B9F78}"/>
              </a:ext>
            </a:extLst>
          </p:cNvPr>
          <p:cNvGrpSpPr/>
          <p:nvPr/>
        </p:nvGrpSpPr>
        <p:grpSpPr>
          <a:xfrm>
            <a:off x="6280553" y="4305818"/>
            <a:ext cx="1490597" cy="2552179"/>
            <a:chOff x="9594936" y="876821"/>
            <a:chExt cx="1490597" cy="2552179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D493F3B-2C40-47F7-BC85-916E110A236C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9729E7C-FA87-46FD-B8DD-E58E4B1BB9EE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sys_sched_getparam</a:t>
              </a:r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grpSp>
        <p:nvGrpSpPr>
          <p:cNvPr id="50" name="Group 6">
            <a:extLst>
              <a:ext uri="{FF2B5EF4-FFF2-40B4-BE49-F238E27FC236}">
                <a16:creationId xmlns:a16="http://schemas.microsoft.com/office/drawing/2014/main" id="{5FE7EF96-52E9-43E5-B630-CE999CC3A17C}"/>
              </a:ext>
            </a:extLst>
          </p:cNvPr>
          <p:cNvGrpSpPr/>
          <p:nvPr/>
        </p:nvGrpSpPr>
        <p:grpSpPr>
          <a:xfrm>
            <a:off x="10631462" y="1954059"/>
            <a:ext cx="1490597" cy="2552179"/>
            <a:chOff x="9594936" y="876821"/>
            <a:chExt cx="1490597" cy="2552179"/>
          </a:xfrm>
        </p:grpSpPr>
        <p:sp>
          <p:nvSpPr>
            <p:cNvPr id="51" name="Rectangle: Rounded Corners 3">
              <a:extLst>
                <a:ext uri="{FF2B5EF4-FFF2-40B4-BE49-F238E27FC236}">
                  <a16:creationId xmlns:a16="http://schemas.microsoft.com/office/drawing/2014/main" id="{B7EB8082-E17F-4487-81C7-FB15D1E32AF8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Rectangle: Rounded Corners 5">
              <a:extLst>
                <a:ext uri="{FF2B5EF4-FFF2-40B4-BE49-F238E27FC236}">
                  <a16:creationId xmlns:a16="http://schemas.microsoft.com/office/drawing/2014/main" id="{8FAAF4C5-6D45-43D3-BE05-58F568167C69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sched_init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B0712E6-B786-4C6C-A685-1E7356029F36}"/>
              </a:ext>
            </a:extLst>
          </p:cNvPr>
          <p:cNvGrpSpPr/>
          <p:nvPr/>
        </p:nvGrpSpPr>
        <p:grpSpPr>
          <a:xfrm>
            <a:off x="1681051" y="2766209"/>
            <a:ext cx="1490597" cy="2552179"/>
            <a:chOff x="9856499" y="3754150"/>
            <a:chExt cx="1490597" cy="2552179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01877B5A-0308-4748-9475-167C21707AB3}"/>
                </a:ext>
              </a:extLst>
            </p:cNvPr>
            <p:cNvSpPr/>
            <p:nvPr/>
          </p:nvSpPr>
          <p:spPr>
            <a:xfrm>
              <a:off x="9856499" y="3754150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5E814849-C324-4D72-B517-62A8D3284F49}"/>
                </a:ext>
              </a:extLst>
            </p:cNvPr>
            <p:cNvSpPr/>
            <p:nvPr/>
          </p:nvSpPr>
          <p:spPr>
            <a:xfrm>
              <a:off x="9958874" y="3854359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sys_setpriority</a:t>
              </a:r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pic>
        <p:nvPicPr>
          <p:cNvPr id="1026" name="Picture 2" descr="×ª××× × ×§×©××¨×">
            <a:extLst>
              <a:ext uri="{FF2B5EF4-FFF2-40B4-BE49-F238E27FC236}">
                <a16:creationId xmlns:a16="http://schemas.microsoft.com/office/drawing/2014/main" id="{6BDAC4A6-0571-4DAB-91E7-F8499047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7" y="668968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×ª××× × ×§×©××¨×">
            <a:extLst>
              <a:ext uri="{FF2B5EF4-FFF2-40B4-BE49-F238E27FC236}">
                <a16:creationId xmlns:a16="http://schemas.microsoft.com/office/drawing/2014/main" id="{1F32C9A2-DE6A-4C0C-88EE-DDC375FB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302" y="779876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×ª××× × ×§×©××¨×">
            <a:extLst>
              <a:ext uri="{FF2B5EF4-FFF2-40B4-BE49-F238E27FC236}">
                <a16:creationId xmlns:a16="http://schemas.microsoft.com/office/drawing/2014/main" id="{D70CD3BF-F641-4E07-B0E5-935C78368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748" y="840818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×ª××× × ×§×©××¨×">
            <a:extLst>
              <a:ext uri="{FF2B5EF4-FFF2-40B4-BE49-F238E27FC236}">
                <a16:creationId xmlns:a16="http://schemas.microsoft.com/office/drawing/2014/main" id="{20337645-000D-4470-877E-251368AF9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865" y="2553203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×ª××× × ×§×©××¨×">
            <a:extLst>
              <a:ext uri="{FF2B5EF4-FFF2-40B4-BE49-F238E27FC236}">
                <a16:creationId xmlns:a16="http://schemas.microsoft.com/office/drawing/2014/main" id="{9C100BFD-E15A-4743-BF33-1F91D8DEE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82" y="4939362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×ª××× × ×§×©××¨×">
            <a:extLst>
              <a:ext uri="{FF2B5EF4-FFF2-40B4-BE49-F238E27FC236}">
                <a16:creationId xmlns:a16="http://schemas.microsoft.com/office/drawing/2014/main" id="{DF9DB5DC-CB78-4573-AB51-BC664D59A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75" y="660684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×ª××× × ×§×©××¨×">
            <a:extLst>
              <a:ext uri="{FF2B5EF4-FFF2-40B4-BE49-F238E27FC236}">
                <a16:creationId xmlns:a16="http://schemas.microsoft.com/office/drawing/2014/main" id="{973730C0-4958-41A0-9372-1732DEC93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035" y="536151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43">
            <a:extLst>
              <a:ext uri="{FF2B5EF4-FFF2-40B4-BE49-F238E27FC236}">
                <a16:creationId xmlns:a16="http://schemas.microsoft.com/office/drawing/2014/main" id="{ED346E09-9917-4B54-A6E7-B697C3725FC9}"/>
              </a:ext>
            </a:extLst>
          </p:cNvPr>
          <p:cNvGrpSpPr/>
          <p:nvPr/>
        </p:nvGrpSpPr>
        <p:grpSpPr>
          <a:xfrm>
            <a:off x="7628130" y="527654"/>
            <a:ext cx="1490597" cy="2552179"/>
            <a:chOff x="9594936" y="876821"/>
            <a:chExt cx="1490597" cy="2552179"/>
          </a:xfrm>
        </p:grpSpPr>
        <p:sp>
          <p:nvSpPr>
            <p:cNvPr id="67" name="Rectangle: Rounded Corners 44">
              <a:extLst>
                <a:ext uri="{FF2B5EF4-FFF2-40B4-BE49-F238E27FC236}">
                  <a16:creationId xmlns:a16="http://schemas.microsoft.com/office/drawing/2014/main" id="{5121BFF6-66A9-43AB-BFB9-5B0A01ECA9CF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8" name="Rectangle: Rounded Corners 45">
              <a:extLst>
                <a:ext uri="{FF2B5EF4-FFF2-40B4-BE49-F238E27FC236}">
                  <a16:creationId xmlns:a16="http://schemas.microsoft.com/office/drawing/2014/main" id="{8E386C02-BCB0-43A5-9592-3934C9641DDD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sys_sched</a:t>
              </a:r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 </a:t>
              </a:r>
              <a:r>
                <a:rPr lang="en-US" sz="11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setscheduler</a:t>
              </a:r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pic>
        <p:nvPicPr>
          <p:cNvPr id="77" name="Picture 2" descr="×ª××× × ×§×©××¨×">
            <a:extLst>
              <a:ext uri="{FF2B5EF4-FFF2-40B4-BE49-F238E27FC236}">
                <a16:creationId xmlns:a16="http://schemas.microsoft.com/office/drawing/2014/main" id="{E1D8AB5C-4D3A-433A-92E7-38A2C4A5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24" y="1143266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×ª××× × ×§×©××¨×">
            <a:extLst>
              <a:ext uri="{FF2B5EF4-FFF2-40B4-BE49-F238E27FC236}">
                <a16:creationId xmlns:a16="http://schemas.microsoft.com/office/drawing/2014/main" id="{896BB3F7-C944-4E8B-B0EA-43701A96F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438" y="779876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×ª××× × ×§×©××¨×">
            <a:extLst>
              <a:ext uri="{FF2B5EF4-FFF2-40B4-BE49-F238E27FC236}">
                <a16:creationId xmlns:a16="http://schemas.microsoft.com/office/drawing/2014/main" id="{88454C8B-2070-43D1-A490-ECB6C43F7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727" y="4864204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×ª××× × ×§×©××¨×">
            <a:extLst>
              <a:ext uri="{FF2B5EF4-FFF2-40B4-BE49-F238E27FC236}">
                <a16:creationId xmlns:a16="http://schemas.microsoft.com/office/drawing/2014/main" id="{236A76D4-1D8F-4603-8E10-1F7D7BA92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499" y="4738944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×ª××× × ×§×©××¨×">
            <a:extLst>
              <a:ext uri="{FF2B5EF4-FFF2-40B4-BE49-F238E27FC236}">
                <a16:creationId xmlns:a16="http://schemas.microsoft.com/office/drawing/2014/main" id="{D3E99500-A172-4392-9DDB-F2D79F086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4055" y="4784350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×ª××× × ×§×©××¨×">
            <a:extLst>
              <a:ext uri="{FF2B5EF4-FFF2-40B4-BE49-F238E27FC236}">
                <a16:creationId xmlns:a16="http://schemas.microsoft.com/office/drawing/2014/main" id="{6699B447-B7C3-496B-A4B0-3A18903AA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993" y="4864204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×ª××× × ×§×©××¨×">
            <a:extLst>
              <a:ext uri="{FF2B5EF4-FFF2-40B4-BE49-F238E27FC236}">
                <a16:creationId xmlns:a16="http://schemas.microsoft.com/office/drawing/2014/main" id="{6C08AEC4-782B-4C60-BF36-DBFC89A37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27" y="3129848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AE95318-9453-4583-AE72-CAE401FFE01E}"/>
              </a:ext>
            </a:extLst>
          </p:cNvPr>
          <p:cNvGrpSpPr/>
          <p:nvPr/>
        </p:nvGrpSpPr>
        <p:grpSpPr>
          <a:xfrm>
            <a:off x="557598" y="3380340"/>
            <a:ext cx="1490597" cy="2552179"/>
            <a:chOff x="9594936" y="876821"/>
            <a:chExt cx="1490597" cy="2552179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FC260535-5570-451E-A77F-591871727199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05DEA53-DA6C-4460-84A6-BC514200CF89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do_fork</a:t>
              </a:r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pic>
        <p:nvPicPr>
          <p:cNvPr id="82" name="Picture 2" descr="×ª××× × ×§×©××¨×">
            <a:extLst>
              <a:ext uri="{FF2B5EF4-FFF2-40B4-BE49-F238E27FC236}">
                <a16:creationId xmlns:a16="http://schemas.microsoft.com/office/drawing/2014/main" id="{15E6CCD3-6EDC-47EC-A62D-E78B53B72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6" y="3372056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D60F99A-780B-4574-95D1-B33A39AED401}"/>
              </a:ext>
            </a:extLst>
          </p:cNvPr>
          <p:cNvGrpSpPr/>
          <p:nvPr/>
        </p:nvGrpSpPr>
        <p:grpSpPr>
          <a:xfrm>
            <a:off x="1276171" y="4245134"/>
            <a:ext cx="1490597" cy="2552179"/>
            <a:chOff x="9856499" y="3754150"/>
            <a:chExt cx="1490597" cy="2552179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97A9EFC-717B-479C-BE10-EF6DCCA0D502}"/>
                </a:ext>
              </a:extLst>
            </p:cNvPr>
            <p:cNvSpPr/>
            <p:nvPr/>
          </p:nvSpPr>
          <p:spPr>
            <a:xfrm>
              <a:off x="9856499" y="3754150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7BF7ECDF-6B43-4841-A2FE-AE091A7DF77D}"/>
                </a:ext>
              </a:extLst>
            </p:cNvPr>
            <p:cNvSpPr/>
            <p:nvPr/>
          </p:nvSpPr>
          <p:spPr>
            <a:xfrm>
              <a:off x="9958874" y="3854359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entry.S</a:t>
              </a:r>
              <a:endParaRPr 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83" name="Picture 2" descr="×ª××× × ×§×©××¨×">
            <a:extLst>
              <a:ext uri="{FF2B5EF4-FFF2-40B4-BE49-F238E27FC236}">
                <a16:creationId xmlns:a16="http://schemas.microsoft.com/office/drawing/2014/main" id="{300D2952-6C0D-4487-A18A-F770867D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48" y="4803517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48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45B0E8D-7A26-4E02-AD9A-7FED3389CD84}"/>
              </a:ext>
            </a:extLst>
          </p:cNvPr>
          <p:cNvSpPr txBox="1"/>
          <p:nvPr/>
        </p:nvSpPr>
        <p:spPr>
          <a:xfrm>
            <a:off x="0" y="0"/>
            <a:ext cx="1932167" cy="3737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/>
              <a:t>כל פסיקת שעון</a:t>
            </a:r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E3909734-157E-43EF-979F-83715B56D326}"/>
              </a:ext>
            </a:extLst>
          </p:cNvPr>
          <p:cNvGrpSpPr/>
          <p:nvPr/>
        </p:nvGrpSpPr>
        <p:grpSpPr>
          <a:xfrm>
            <a:off x="986323" y="490908"/>
            <a:ext cx="1490597" cy="2552179"/>
            <a:chOff x="9594936" y="876821"/>
            <a:chExt cx="1490597" cy="2552179"/>
          </a:xfrm>
        </p:grpSpPr>
        <p:sp>
          <p:nvSpPr>
            <p:cNvPr id="7" name="Rectangle: Rounded Corners 26">
              <a:extLst>
                <a:ext uri="{FF2B5EF4-FFF2-40B4-BE49-F238E27FC236}">
                  <a16:creationId xmlns:a16="http://schemas.microsoft.com/office/drawing/2014/main" id="{3F3EE78A-A633-4FF9-9656-495BA4DDD7F4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he-IL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he-IL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he-IL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he-IL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he-IL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e-IL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קיצור </a:t>
              </a:r>
              <a:r>
                <a:rPr lang="en-US" sz="9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time_slice</a:t>
              </a:r>
              <a:endParaRPr lang="he-IL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e-IL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במידה ונגמר </a:t>
              </a:r>
              <a:b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e-IL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ה-</a:t>
              </a:r>
              <a:r>
                <a:rPr lang="en-US" sz="9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time_slice</a:t>
              </a:r>
              <a:r>
                <a:rPr lang="he-IL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– ענישת ה-</a:t>
              </a:r>
              <a:r>
                <a:rPr lang="en-US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SHORT</a:t>
              </a:r>
              <a:r>
                <a:rPr lang="he-IL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לשעבר</a:t>
              </a:r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e-IL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ההכנסה מחדש לתורים נעשית בסיום פיסת הזמן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he-IL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he-IL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he-IL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he-IL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he-IL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he-IL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Rectangle: Rounded Corners 27">
              <a:extLst>
                <a:ext uri="{FF2B5EF4-FFF2-40B4-BE49-F238E27FC236}">
                  <a16:creationId xmlns:a16="http://schemas.microsoft.com/office/drawing/2014/main" id="{0802DE26-C6EE-424D-AFB7-713665D842A1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scheduler_tick</a:t>
              </a:r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grpSp>
        <p:nvGrpSpPr>
          <p:cNvPr id="9" name="Group 6">
            <a:extLst>
              <a:ext uri="{FF2B5EF4-FFF2-40B4-BE49-F238E27FC236}">
                <a16:creationId xmlns:a16="http://schemas.microsoft.com/office/drawing/2014/main" id="{FBEFEFE4-8603-4A47-9871-E6F7C83A1FFF}"/>
              </a:ext>
            </a:extLst>
          </p:cNvPr>
          <p:cNvGrpSpPr/>
          <p:nvPr/>
        </p:nvGrpSpPr>
        <p:grpSpPr>
          <a:xfrm>
            <a:off x="4437474" y="1766997"/>
            <a:ext cx="1490597" cy="2552179"/>
            <a:chOff x="9594936" y="876821"/>
            <a:chExt cx="1490597" cy="2552179"/>
          </a:xfrm>
        </p:grpSpPr>
        <p:sp>
          <p:nvSpPr>
            <p:cNvPr id="10" name="Rectangle: Rounded Corners 3">
              <a:extLst>
                <a:ext uri="{FF2B5EF4-FFF2-40B4-BE49-F238E27FC236}">
                  <a16:creationId xmlns:a16="http://schemas.microsoft.com/office/drawing/2014/main" id="{41ABD41D-58DE-4E33-A02F-E72F7E465473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he-IL" sz="80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תיעדוף</a:t>
              </a:r>
              <a:br>
                <a:rPr lang="en-US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e-IL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SHORT&lt;OTHER&lt;RT</a:t>
              </a:r>
              <a:r>
                <a:rPr lang="he-IL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</a:t>
              </a:r>
              <a:br>
                <a:rPr lang="en-US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OTHER&lt;SHORT&lt;RT</a:t>
              </a:r>
              <a:endParaRPr lang="he-IL" sz="8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: Rounded Corners 5">
              <a:extLst>
                <a:ext uri="{FF2B5EF4-FFF2-40B4-BE49-F238E27FC236}">
                  <a16:creationId xmlns:a16="http://schemas.microsoft.com/office/drawing/2014/main" id="{7F5BD063-0198-420E-9C69-CF03185FFF9D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schedule()</a:t>
              </a:r>
            </a:p>
          </p:txBody>
        </p:sp>
      </p:grpSp>
      <p:sp>
        <p:nvSpPr>
          <p:cNvPr id="14" name="מלבן 13">
            <a:extLst>
              <a:ext uri="{FF2B5EF4-FFF2-40B4-BE49-F238E27FC236}">
                <a16:creationId xmlns:a16="http://schemas.microsoft.com/office/drawing/2014/main" id="{43FF694E-D558-4759-A527-00592068C485}"/>
              </a:ext>
            </a:extLst>
          </p:cNvPr>
          <p:cNvSpPr/>
          <p:nvPr/>
        </p:nvSpPr>
        <p:spPr>
          <a:xfrm>
            <a:off x="2947215" y="1494047"/>
            <a:ext cx="10199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 = </a:t>
            </a:r>
            <a:r>
              <a:rPr lang="en-US" sz="100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timeslice</a:t>
            </a:r>
            <a:r>
              <a:rPr lang="he-IL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--</a:t>
            </a:r>
            <a:endParaRPr lang="he-IL" sz="100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1E07466-AC5D-4D28-A83D-4C35DBA57C7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476920" y="1766998"/>
            <a:ext cx="1960552" cy="1023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5">
            <a:extLst>
              <a:ext uri="{FF2B5EF4-FFF2-40B4-BE49-F238E27FC236}">
                <a16:creationId xmlns:a16="http://schemas.microsoft.com/office/drawing/2014/main" id="{2A3FF412-6C1F-4422-8E34-FE4CB12A5CDB}"/>
              </a:ext>
            </a:extLst>
          </p:cNvPr>
          <p:cNvGrpSpPr/>
          <p:nvPr/>
        </p:nvGrpSpPr>
        <p:grpSpPr>
          <a:xfrm>
            <a:off x="986323" y="3616146"/>
            <a:ext cx="1490597" cy="2552179"/>
            <a:chOff x="9594936" y="876821"/>
            <a:chExt cx="1490597" cy="2552179"/>
          </a:xfrm>
        </p:grpSpPr>
        <p:sp>
          <p:nvSpPr>
            <p:cNvPr id="16" name="Rectangle: Rounded Corners 6">
              <a:extLst>
                <a:ext uri="{FF2B5EF4-FFF2-40B4-BE49-F238E27FC236}">
                  <a16:creationId xmlns:a16="http://schemas.microsoft.com/office/drawing/2014/main" id="{13966223-E653-4633-8461-7C43D99502C9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he-IL" sz="7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אם </a:t>
              </a:r>
              <a:r>
                <a:rPr lang="en-US" sz="7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SHORT</a:t>
              </a:r>
              <a:r>
                <a:rPr lang="he-IL" sz="7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מוותר על מעבד, הוצאתו מהמעבד</a:t>
              </a:r>
              <a:endPara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ectangle: Rounded Corners 7">
              <a:extLst>
                <a:ext uri="{FF2B5EF4-FFF2-40B4-BE49-F238E27FC236}">
                  <a16:creationId xmlns:a16="http://schemas.microsoft.com/office/drawing/2014/main" id="{D4F98A6F-CED9-437D-BB51-BC30595BA930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sys_sched_yield</a:t>
              </a:r>
              <a:r>
                <a:rPr 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cxnSp>
        <p:nvCxnSpPr>
          <p:cNvPr id="18" name="Connector: Elbow 11">
            <a:extLst>
              <a:ext uri="{FF2B5EF4-FFF2-40B4-BE49-F238E27FC236}">
                <a16:creationId xmlns:a16="http://schemas.microsoft.com/office/drawing/2014/main" id="{08EC3359-DA48-422F-96B7-4A266CD3885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476920" y="3241854"/>
            <a:ext cx="1960552" cy="1650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37D8D2EE-74DB-4147-AA5E-C7ACC372F145}"/>
              </a:ext>
            </a:extLst>
          </p:cNvPr>
          <p:cNvSpPr txBox="1"/>
          <p:nvPr/>
        </p:nvSpPr>
        <p:spPr>
          <a:xfrm>
            <a:off x="20239" y="6484289"/>
            <a:ext cx="1932167" cy="3737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/>
              <a:t>ויתור על מעבד</a:t>
            </a:r>
          </a:p>
        </p:txBody>
      </p:sp>
    </p:spTree>
    <p:extLst>
      <p:ext uri="{BB962C8B-B14F-4D97-AF65-F5344CB8AC3E}">
        <p14:creationId xmlns:p14="http://schemas.microsoft.com/office/powerpoint/2010/main" val="83915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18BD356-E749-4D42-A9BF-BF4A28B231C6}"/>
              </a:ext>
            </a:extLst>
          </p:cNvPr>
          <p:cNvSpPr txBox="1"/>
          <p:nvPr/>
        </p:nvSpPr>
        <p:spPr>
          <a:xfrm>
            <a:off x="0" y="0"/>
            <a:ext cx="1932167" cy="3737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/>
              <a:t>.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7E576925-DD05-4982-A8DD-F77C3249AF40}"/>
              </a:ext>
            </a:extLst>
          </p:cNvPr>
          <p:cNvGrpSpPr/>
          <p:nvPr/>
        </p:nvGrpSpPr>
        <p:grpSpPr>
          <a:xfrm>
            <a:off x="9564231" y="2152910"/>
            <a:ext cx="1490597" cy="2552179"/>
            <a:chOff x="9594936" y="876821"/>
            <a:chExt cx="1490597" cy="2552179"/>
          </a:xfrm>
        </p:grpSpPr>
        <p:sp>
          <p:nvSpPr>
            <p:cNvPr id="4" name="Rectangle: Rounded Corners 17">
              <a:extLst>
                <a:ext uri="{FF2B5EF4-FFF2-40B4-BE49-F238E27FC236}">
                  <a16:creationId xmlns:a16="http://schemas.microsoft.com/office/drawing/2014/main" id="{8CFD9CA2-73BF-4639-8030-EC3725485B38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he-IL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שינוי התנאי כדי לעורר </a:t>
              </a:r>
              <a:r>
                <a:rPr lang="en-US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short</a:t>
              </a:r>
              <a:r>
                <a:rPr lang="he-IL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ים כמו </a:t>
              </a:r>
              <a:r>
                <a:rPr lang="en-US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RT</a:t>
              </a:r>
              <a:r>
                <a:rPr lang="he-IL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br>
                <a:rPr lang="en-US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e-IL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(בלי חישובי זמן שינה מיותרים)</a:t>
              </a:r>
            </a:p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18">
              <a:extLst>
                <a:ext uri="{FF2B5EF4-FFF2-40B4-BE49-F238E27FC236}">
                  <a16:creationId xmlns:a16="http://schemas.microsoft.com/office/drawing/2014/main" id="{7773A15D-5244-4469-B3A3-357D7DD6CE65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activate_task()</a:t>
              </a:r>
            </a:p>
          </p:txBody>
        </p:sp>
      </p:grpSp>
      <p:grpSp>
        <p:nvGrpSpPr>
          <p:cNvPr id="7" name="Group 22">
            <a:extLst>
              <a:ext uri="{FF2B5EF4-FFF2-40B4-BE49-F238E27FC236}">
                <a16:creationId xmlns:a16="http://schemas.microsoft.com/office/drawing/2014/main" id="{A498E762-3E2E-4D4A-A734-FB6220722C0E}"/>
              </a:ext>
            </a:extLst>
          </p:cNvPr>
          <p:cNvGrpSpPr/>
          <p:nvPr/>
        </p:nvGrpSpPr>
        <p:grpSpPr>
          <a:xfrm>
            <a:off x="5672165" y="739466"/>
            <a:ext cx="1490597" cy="2552179"/>
            <a:chOff x="9594936" y="876821"/>
            <a:chExt cx="1490597" cy="2552179"/>
          </a:xfrm>
        </p:grpSpPr>
        <p:sp>
          <p:nvSpPr>
            <p:cNvPr id="8" name="Rectangle: Rounded Corners 23">
              <a:extLst>
                <a:ext uri="{FF2B5EF4-FFF2-40B4-BE49-F238E27FC236}">
                  <a16:creationId xmlns:a16="http://schemas.microsoft.com/office/drawing/2014/main" id="{2C754394-F4A9-46F3-BCA0-52BEFF5FD2A2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he-IL" sz="10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לוגיקה – משחק כוחות בין תהליך </a:t>
              </a:r>
              <a:r>
                <a:rPr lang="en-US" sz="100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curr</a:t>
              </a:r>
              <a:r>
                <a:rPr lang="he-IL" sz="10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שרץ לזה שמנסים להחזיר מהמתנה –</a:t>
              </a:r>
            </a:p>
            <a:p>
              <a:pPr lvl="0" algn="l" rtl="0"/>
              <a:r>
                <a:rPr lang="en-US" sz="10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short-short, short-RT, etc.</a:t>
              </a:r>
              <a:endParaRPr lang="en-US" sz="24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: Rounded Corners 24">
              <a:extLst>
                <a:ext uri="{FF2B5EF4-FFF2-40B4-BE49-F238E27FC236}">
                  <a16:creationId xmlns:a16="http://schemas.microsoft.com/office/drawing/2014/main" id="{48BAC06F-A7EC-4638-964C-2A55C156D61C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try_to_wake_up</a:t>
              </a:r>
              <a:r>
                <a:rPr lang="en-US" sz="105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grpSp>
        <p:nvGrpSpPr>
          <p:cNvPr id="10" name="Group 19">
            <a:extLst>
              <a:ext uri="{FF2B5EF4-FFF2-40B4-BE49-F238E27FC236}">
                <a16:creationId xmlns:a16="http://schemas.microsoft.com/office/drawing/2014/main" id="{BBB696EE-A6B6-48A9-AB5E-EE095CB53313}"/>
              </a:ext>
            </a:extLst>
          </p:cNvPr>
          <p:cNvGrpSpPr/>
          <p:nvPr/>
        </p:nvGrpSpPr>
        <p:grpSpPr>
          <a:xfrm>
            <a:off x="5672163" y="3506525"/>
            <a:ext cx="1490597" cy="2552179"/>
            <a:chOff x="9594936" y="876821"/>
            <a:chExt cx="1490597" cy="2552179"/>
          </a:xfrm>
        </p:grpSpPr>
        <p:sp>
          <p:nvSpPr>
            <p:cNvPr id="11" name="Rectangle: Rounded Corners 20">
              <a:extLst>
                <a:ext uri="{FF2B5EF4-FFF2-40B4-BE49-F238E27FC236}">
                  <a16:creationId xmlns:a16="http://schemas.microsoft.com/office/drawing/2014/main" id="{0F5E415B-BAAD-4F0F-909B-043F5AB0E68F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he-IL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במידה והתהליך אינו רגיל (</a:t>
              </a:r>
              <a:r>
                <a:rPr lang="en-US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short/RT</a:t>
              </a:r>
              <a:r>
                <a:rPr lang="he-IL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), לא צריך חישובי </a:t>
              </a:r>
              <a:r>
                <a:rPr lang="en-US" sz="80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sleep_avg</a:t>
              </a:r>
              <a:endParaRPr lang="he-IL" sz="8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he-IL" sz="8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ctangle: Rounded Corners 21">
              <a:extLst>
                <a:ext uri="{FF2B5EF4-FFF2-40B4-BE49-F238E27FC236}">
                  <a16:creationId xmlns:a16="http://schemas.microsoft.com/office/drawing/2014/main" id="{F421EA73-BC56-48AF-B1CD-763DECDA39CF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setscheduler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cxnSp>
        <p:nvCxnSpPr>
          <p:cNvPr id="13" name="Connector: Elbow 11">
            <a:extLst>
              <a:ext uri="{FF2B5EF4-FFF2-40B4-BE49-F238E27FC236}">
                <a16:creationId xmlns:a16="http://schemas.microsoft.com/office/drawing/2014/main" id="{18906CB3-0ABB-4EDF-B415-43490B90F504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7162760" y="3429000"/>
            <a:ext cx="2401471" cy="1353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1">
            <a:extLst>
              <a:ext uri="{FF2B5EF4-FFF2-40B4-BE49-F238E27FC236}">
                <a16:creationId xmlns:a16="http://schemas.microsoft.com/office/drawing/2014/main" id="{80207CF0-42CB-425F-9A06-C030483BB0C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7162762" y="2015556"/>
            <a:ext cx="2401469" cy="14134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6">
            <a:extLst>
              <a:ext uri="{FF2B5EF4-FFF2-40B4-BE49-F238E27FC236}">
                <a16:creationId xmlns:a16="http://schemas.microsoft.com/office/drawing/2014/main" id="{9B1B6A6A-7E73-4DB0-A0C5-05D09471F95B}"/>
              </a:ext>
            </a:extLst>
          </p:cNvPr>
          <p:cNvGrpSpPr/>
          <p:nvPr/>
        </p:nvGrpSpPr>
        <p:grpSpPr>
          <a:xfrm>
            <a:off x="2793346" y="739465"/>
            <a:ext cx="1490597" cy="2552179"/>
            <a:chOff x="9594936" y="876821"/>
            <a:chExt cx="1490597" cy="2552179"/>
          </a:xfrm>
        </p:grpSpPr>
        <p:sp>
          <p:nvSpPr>
            <p:cNvPr id="21" name="Rectangle: Rounded Corners 3">
              <a:extLst>
                <a:ext uri="{FF2B5EF4-FFF2-40B4-BE49-F238E27FC236}">
                  <a16:creationId xmlns:a16="http://schemas.microsoft.com/office/drawing/2014/main" id="{0D5F7B84-9CF9-46BB-967D-A6D9DEF077F8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he-IL" sz="10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הוספת אופציית </a:t>
              </a:r>
              <a:r>
                <a:rPr lang="en-US" sz="10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SHORT</a:t>
              </a:r>
              <a:r>
                <a:rPr lang="he-IL" sz="10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בעת אתחול </a:t>
              </a:r>
              <a:r>
                <a:rPr lang="en-US" sz="100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init</a:t>
              </a:r>
              <a:endPara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: Rounded Corners 5">
              <a:extLst>
                <a:ext uri="{FF2B5EF4-FFF2-40B4-BE49-F238E27FC236}">
                  <a16:creationId xmlns:a16="http://schemas.microsoft.com/office/drawing/2014/main" id="{FBCB9833-FCA2-4721-92C2-538498BCB7C2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sched_init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cxnSp>
        <p:nvCxnSpPr>
          <p:cNvPr id="23" name="Connector: Elbow 11">
            <a:extLst>
              <a:ext uri="{FF2B5EF4-FFF2-40B4-BE49-F238E27FC236}">
                <a16:creationId xmlns:a16="http://schemas.microsoft.com/office/drawing/2014/main" id="{026E93B9-AB4B-4735-ACB9-8D6DFD771409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>
            <a:off x="4283943" y="2015555"/>
            <a:ext cx="138822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11">
            <a:extLst>
              <a:ext uri="{FF2B5EF4-FFF2-40B4-BE49-F238E27FC236}">
                <a16:creationId xmlns:a16="http://schemas.microsoft.com/office/drawing/2014/main" id="{329C93F5-3F3B-46F2-A272-8E96EC60322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353937" y="2015554"/>
            <a:ext cx="143940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מלבן 27">
            <a:extLst>
              <a:ext uri="{FF2B5EF4-FFF2-40B4-BE49-F238E27FC236}">
                <a16:creationId xmlns:a16="http://schemas.microsoft.com/office/drawing/2014/main" id="{76CE241A-3960-4AF5-B88C-51B400ABC0E6}"/>
              </a:ext>
            </a:extLst>
          </p:cNvPr>
          <p:cNvSpPr/>
          <p:nvPr/>
        </p:nvSpPr>
        <p:spPr>
          <a:xfrm>
            <a:off x="1337311" y="1769333"/>
            <a:ext cx="14394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Idle wakes-up itself</a:t>
            </a:r>
            <a:endParaRPr lang="he-IL" sz="1000"/>
          </a:p>
        </p:txBody>
      </p:sp>
      <p:sp>
        <p:nvSpPr>
          <p:cNvPr id="24" name="תיבת טקסט 21">
            <a:extLst>
              <a:ext uri="{FF2B5EF4-FFF2-40B4-BE49-F238E27FC236}">
                <a16:creationId xmlns:a16="http://schemas.microsoft.com/office/drawing/2014/main" id="{03D7BB1B-FC21-45B8-A57A-DEAD8E5B259C}"/>
              </a:ext>
            </a:extLst>
          </p:cNvPr>
          <p:cNvSpPr txBox="1"/>
          <p:nvPr/>
        </p:nvSpPr>
        <p:spPr>
          <a:xfrm>
            <a:off x="20239" y="6484289"/>
            <a:ext cx="1932167" cy="3737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/>
              <a:t>חזרה לתור הריצה</a:t>
            </a:r>
          </a:p>
        </p:txBody>
      </p:sp>
      <p:cxnSp>
        <p:nvCxnSpPr>
          <p:cNvPr id="29" name="Connector: Elbow 11">
            <a:extLst>
              <a:ext uri="{FF2B5EF4-FFF2-40B4-BE49-F238E27FC236}">
                <a16:creationId xmlns:a16="http://schemas.microsoft.com/office/drawing/2014/main" id="{C174E289-A7F9-446F-946B-CBBE01C7CDB4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5985366" y="307367"/>
            <a:ext cx="473459" cy="390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מלבן 38">
            <a:extLst>
              <a:ext uri="{FF2B5EF4-FFF2-40B4-BE49-F238E27FC236}">
                <a16:creationId xmlns:a16="http://schemas.microsoft.com/office/drawing/2014/main" id="{871CD82F-A5B9-40B0-8128-6B8B3F0D5638}"/>
              </a:ext>
            </a:extLst>
          </p:cNvPr>
          <p:cNvSpPr/>
          <p:nvPr/>
        </p:nvSpPr>
        <p:spPr>
          <a:xfrm>
            <a:off x="5307022" y="51126"/>
            <a:ext cx="14394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he-IL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פסיקות ושיט</a:t>
            </a:r>
            <a:endParaRPr lang="he-IL" sz="1000"/>
          </a:p>
        </p:txBody>
      </p:sp>
    </p:spTree>
    <p:extLst>
      <p:ext uri="{BB962C8B-B14F-4D97-AF65-F5344CB8AC3E}">
        <p14:creationId xmlns:p14="http://schemas.microsoft.com/office/powerpoint/2010/main" val="60417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6DF8F18-0609-423A-BCE2-3257ADE3C86E}"/>
              </a:ext>
            </a:extLst>
          </p:cNvPr>
          <p:cNvGrpSpPr/>
          <p:nvPr/>
        </p:nvGrpSpPr>
        <p:grpSpPr>
          <a:xfrm>
            <a:off x="5181050" y="698725"/>
            <a:ext cx="1490597" cy="2552179"/>
            <a:chOff x="9594936" y="876821"/>
            <a:chExt cx="1490597" cy="255217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68F4D6D-ED6A-4647-A204-C58FDD67B8EB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e-IL" sz="7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בדיקה לגבי מה המדיניות של התהליך שהגיע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e-IL" sz="7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אם הוא קצר לצאת מיידית – כי אסור להשתנות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e-IL" sz="7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אם הוא זמן אמת ומנסה להשתנות לקצר לצאת מיידית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e-IL" sz="7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בדיקת תקינות עדיפות וזמנים (קלט משתמש)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he-IL" sz="7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הכנסה של הערכים החדשים ומתן ערכים תקינים לשדות הקיימים שלא בשימוש – </a:t>
              </a:r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PRIO</a:t>
              </a:r>
              <a:r>
                <a:rPr lang="he-IL" sz="7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יהיה כמו עבור </a:t>
              </a:r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OTHERS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4BA676A-671A-4CD7-BA71-6B232E89D88E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setscheduler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grpSp>
        <p:nvGrpSpPr>
          <p:cNvPr id="7" name="Group 43">
            <a:extLst>
              <a:ext uri="{FF2B5EF4-FFF2-40B4-BE49-F238E27FC236}">
                <a16:creationId xmlns:a16="http://schemas.microsoft.com/office/drawing/2014/main" id="{DA824039-4567-4920-AABD-99C87669782F}"/>
              </a:ext>
            </a:extLst>
          </p:cNvPr>
          <p:cNvGrpSpPr/>
          <p:nvPr/>
        </p:nvGrpSpPr>
        <p:grpSpPr>
          <a:xfrm>
            <a:off x="3050847" y="698726"/>
            <a:ext cx="1490597" cy="2552179"/>
            <a:chOff x="9594936" y="876821"/>
            <a:chExt cx="1490597" cy="2552179"/>
          </a:xfrm>
        </p:grpSpPr>
        <p:sp>
          <p:nvSpPr>
            <p:cNvPr id="8" name="Rectangle: Rounded Corners 44">
              <a:extLst>
                <a:ext uri="{FF2B5EF4-FFF2-40B4-BE49-F238E27FC236}">
                  <a16:creationId xmlns:a16="http://schemas.microsoft.com/office/drawing/2014/main" id="{019C3200-7AE0-4776-8E8D-EA3CB62532D2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not interesting</a:t>
              </a:r>
            </a:p>
          </p:txBody>
        </p:sp>
        <p:sp>
          <p:nvSpPr>
            <p:cNvPr id="9" name="Rectangle: Rounded Corners 45">
              <a:extLst>
                <a:ext uri="{FF2B5EF4-FFF2-40B4-BE49-F238E27FC236}">
                  <a16:creationId xmlns:a16="http://schemas.microsoft.com/office/drawing/2014/main" id="{ABEF5F42-4A4E-4178-94DC-1C577F379125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sys_sched</a:t>
              </a:r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_ </a:t>
              </a:r>
              <a:r>
                <a:rPr lang="en-US" sz="11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setscheduler</a:t>
              </a:r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cxnSp>
        <p:nvCxnSpPr>
          <p:cNvPr id="10" name="Connector: Elbow 11">
            <a:extLst>
              <a:ext uri="{FF2B5EF4-FFF2-40B4-BE49-F238E27FC236}">
                <a16:creationId xmlns:a16="http://schemas.microsoft.com/office/drawing/2014/main" id="{75A4313A-A6EF-4461-93CA-525D9AB5B7D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4541444" y="1974815"/>
            <a:ext cx="63960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תיבת טקסט 21">
            <a:extLst>
              <a:ext uri="{FF2B5EF4-FFF2-40B4-BE49-F238E27FC236}">
                <a16:creationId xmlns:a16="http://schemas.microsoft.com/office/drawing/2014/main" id="{C165024C-78A0-46CB-8CAF-F4F7E747810A}"/>
              </a:ext>
            </a:extLst>
          </p:cNvPr>
          <p:cNvSpPr txBox="1"/>
          <p:nvPr/>
        </p:nvSpPr>
        <p:spPr>
          <a:xfrm>
            <a:off x="20239" y="6484289"/>
            <a:ext cx="244032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/>
              <a:t>קביעת </a:t>
            </a:r>
            <a:r>
              <a:rPr lang="en-US" b="1"/>
              <a:t>policy</a:t>
            </a:r>
            <a:r>
              <a:rPr lang="he-IL" b="1"/>
              <a:t> ו-</a:t>
            </a:r>
            <a:r>
              <a:rPr lang="en-US" b="1"/>
              <a:t>priority</a:t>
            </a:r>
            <a:endParaRPr lang="he-IL" b="1"/>
          </a:p>
        </p:txBody>
      </p:sp>
    </p:spTree>
    <p:extLst>
      <p:ext uri="{BB962C8B-B14F-4D97-AF65-F5344CB8AC3E}">
        <p14:creationId xmlns:p14="http://schemas.microsoft.com/office/powerpoint/2010/main" val="222374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52">
            <a:extLst>
              <a:ext uri="{FF2B5EF4-FFF2-40B4-BE49-F238E27FC236}">
                <a16:creationId xmlns:a16="http://schemas.microsoft.com/office/drawing/2014/main" id="{67DD1123-8F96-4B25-A78E-67DFCE69C80C}"/>
              </a:ext>
            </a:extLst>
          </p:cNvPr>
          <p:cNvGrpSpPr/>
          <p:nvPr/>
        </p:nvGrpSpPr>
        <p:grpSpPr>
          <a:xfrm>
            <a:off x="1734665" y="110818"/>
            <a:ext cx="1490597" cy="2552179"/>
            <a:chOff x="9856499" y="3754150"/>
            <a:chExt cx="1490597" cy="2552179"/>
          </a:xfrm>
        </p:grpSpPr>
        <p:sp>
          <p:nvSpPr>
            <p:cNvPr id="24" name="Rectangle: Rounded Corners 53">
              <a:extLst>
                <a:ext uri="{FF2B5EF4-FFF2-40B4-BE49-F238E27FC236}">
                  <a16:creationId xmlns:a16="http://schemas.microsoft.com/office/drawing/2014/main" id="{9B14F743-D09C-4656-BD1D-5E33C8EB009F}"/>
                </a:ext>
              </a:extLst>
            </p:cNvPr>
            <p:cNvSpPr/>
            <p:nvPr/>
          </p:nvSpPr>
          <p:spPr>
            <a:xfrm>
              <a:off x="9856499" y="3754150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he-IL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דפיקת הפרוצדורה במקרה שרוצים לשנות </a:t>
              </a:r>
              <a:r>
                <a:rPr lang="en-US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nice</a:t>
              </a:r>
              <a:endPara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Rectangle: Rounded Corners 54">
              <a:extLst>
                <a:ext uri="{FF2B5EF4-FFF2-40B4-BE49-F238E27FC236}">
                  <a16:creationId xmlns:a16="http://schemas.microsoft.com/office/drawing/2014/main" id="{F15E5D1B-918E-4F14-B459-511542C698AF}"/>
                </a:ext>
              </a:extLst>
            </p:cNvPr>
            <p:cNvSpPr/>
            <p:nvPr/>
          </p:nvSpPr>
          <p:spPr>
            <a:xfrm>
              <a:off x="9958874" y="3854359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sys_setpriority</a:t>
              </a:r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ED260E8A-CC1C-4ED7-87E5-036398FC71BF}"/>
              </a:ext>
            </a:extLst>
          </p:cNvPr>
          <p:cNvGrpSpPr/>
          <p:nvPr/>
        </p:nvGrpSpPr>
        <p:grpSpPr>
          <a:xfrm>
            <a:off x="3762509" y="876821"/>
            <a:ext cx="1490597" cy="2552179"/>
            <a:chOff x="9594936" y="876821"/>
            <a:chExt cx="1490597" cy="2552179"/>
          </a:xfrm>
        </p:grpSpPr>
        <p:sp>
          <p:nvSpPr>
            <p:cNvPr id="5" name="Rectangle: Rounded Corners 20">
              <a:extLst>
                <a:ext uri="{FF2B5EF4-FFF2-40B4-BE49-F238E27FC236}">
                  <a16:creationId xmlns:a16="http://schemas.microsoft.com/office/drawing/2014/main" id="{251B1F13-73A9-4B58-9C11-9919C110123A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lvl="0" indent="-171450" algn="ctr">
                <a:buFont typeface="Arial" panose="020B0604020202020204" pitchFamily="34" charset="0"/>
                <a:buChar char="•"/>
              </a:pPr>
              <a:r>
                <a:rPr lang="he-IL" sz="8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על ההתחלה דפיקת הפרוצדורה</a:t>
              </a:r>
              <a:endPara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21">
              <a:extLst>
                <a:ext uri="{FF2B5EF4-FFF2-40B4-BE49-F238E27FC236}">
                  <a16:creationId xmlns:a16="http://schemas.microsoft.com/office/drawing/2014/main" id="{DDB17331-66F8-4544-9CE9-25B6F615D3AB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set_user_nice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grpSp>
        <p:nvGrpSpPr>
          <p:cNvPr id="7" name="Group 37">
            <a:extLst>
              <a:ext uri="{FF2B5EF4-FFF2-40B4-BE49-F238E27FC236}">
                <a16:creationId xmlns:a16="http://schemas.microsoft.com/office/drawing/2014/main" id="{56CF0160-001A-46AE-A65A-57D7B23F71BF}"/>
              </a:ext>
            </a:extLst>
          </p:cNvPr>
          <p:cNvGrpSpPr/>
          <p:nvPr/>
        </p:nvGrpSpPr>
        <p:grpSpPr>
          <a:xfrm>
            <a:off x="715459" y="876820"/>
            <a:ext cx="1490597" cy="2552179"/>
            <a:chOff x="9594936" y="876821"/>
            <a:chExt cx="1490597" cy="2552179"/>
          </a:xfrm>
        </p:grpSpPr>
        <p:sp>
          <p:nvSpPr>
            <p:cNvPr id="8" name="Rectangle: Rounded Corners 38">
              <a:extLst>
                <a:ext uri="{FF2B5EF4-FFF2-40B4-BE49-F238E27FC236}">
                  <a16:creationId xmlns:a16="http://schemas.microsoft.com/office/drawing/2014/main" id="{89A57131-9D27-483F-98E8-48D7E1776C31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he-IL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על ההתחלה דפיקת הפרוצדורה</a:t>
              </a:r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: Rounded Corners 39">
              <a:extLst>
                <a:ext uri="{FF2B5EF4-FFF2-40B4-BE49-F238E27FC236}">
                  <a16:creationId xmlns:a16="http://schemas.microsoft.com/office/drawing/2014/main" id="{32416F6F-E7EB-4F71-B04E-74C7011BF669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sys_nice</a:t>
              </a:r>
              <a:r>
                <a:rPr lang="en-US" sz="11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grpSp>
        <p:nvGrpSpPr>
          <p:cNvPr id="10" name="Group 19">
            <a:extLst>
              <a:ext uri="{FF2B5EF4-FFF2-40B4-BE49-F238E27FC236}">
                <a16:creationId xmlns:a16="http://schemas.microsoft.com/office/drawing/2014/main" id="{07B016BB-FF8E-4391-B737-A0322B6F4F88}"/>
              </a:ext>
            </a:extLst>
          </p:cNvPr>
          <p:cNvGrpSpPr/>
          <p:nvPr/>
        </p:nvGrpSpPr>
        <p:grpSpPr>
          <a:xfrm>
            <a:off x="3762509" y="3529209"/>
            <a:ext cx="1490597" cy="2552179"/>
            <a:chOff x="9594936" y="876821"/>
            <a:chExt cx="1490597" cy="2552179"/>
          </a:xfrm>
        </p:grpSpPr>
        <p:sp>
          <p:nvSpPr>
            <p:cNvPr id="11" name="Rectangle: Rounded Corners 20">
              <a:extLst>
                <a:ext uri="{FF2B5EF4-FFF2-40B4-BE49-F238E27FC236}">
                  <a16:creationId xmlns:a16="http://schemas.microsoft.com/office/drawing/2014/main" id="{04AFF803-60DC-42D4-9E41-ABC92CADD430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he-IL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מחזירים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short_prio</a:t>
              </a:r>
              <a:br>
                <a:rPr lang="en-US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e-IL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בתור </a:t>
              </a:r>
              <a:r>
                <a:rPr lang="en-US" sz="10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prio</a:t>
              </a:r>
              <a:r>
                <a:rPr lang="he-IL" sz="10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החוצה</a:t>
              </a:r>
            </a:p>
          </p:txBody>
        </p:sp>
        <p:sp>
          <p:nvSpPr>
            <p:cNvPr id="12" name="Rectangle: Rounded Corners 21">
              <a:extLst>
                <a:ext uri="{FF2B5EF4-FFF2-40B4-BE49-F238E27FC236}">
                  <a16:creationId xmlns:a16="http://schemas.microsoft.com/office/drawing/2014/main" id="{7EC071DB-199F-41C4-8393-DBDB82B19BA5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task_prio</a:t>
              </a:r>
              <a:r>
                <a:rPr 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  <p:sp>
        <p:nvSpPr>
          <p:cNvPr id="13" name="תיבת טקסט 21">
            <a:extLst>
              <a:ext uri="{FF2B5EF4-FFF2-40B4-BE49-F238E27FC236}">
                <a16:creationId xmlns:a16="http://schemas.microsoft.com/office/drawing/2014/main" id="{57C1B1F8-AE33-4003-8E2F-66DBF6BEE6BC}"/>
              </a:ext>
            </a:extLst>
          </p:cNvPr>
          <p:cNvSpPr txBox="1"/>
          <p:nvPr/>
        </p:nvSpPr>
        <p:spPr>
          <a:xfrm>
            <a:off x="20239" y="6484289"/>
            <a:ext cx="21909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err="1"/>
              <a:t>תחזוק</a:t>
            </a:r>
            <a:r>
              <a:rPr lang="he-IL" b="1"/>
              <a:t> </a:t>
            </a:r>
            <a:r>
              <a:rPr lang="en-US" b="1"/>
              <a:t> NICE</a:t>
            </a:r>
            <a:r>
              <a:rPr lang="he-IL" b="1"/>
              <a:t>ו-</a:t>
            </a:r>
            <a:r>
              <a:rPr lang="en-US" b="1"/>
              <a:t>priority</a:t>
            </a:r>
            <a:endParaRPr lang="he-IL" b="1"/>
          </a:p>
        </p:txBody>
      </p:sp>
      <p:cxnSp>
        <p:nvCxnSpPr>
          <p:cNvPr id="14" name="Connector: Elbow 11">
            <a:extLst>
              <a:ext uri="{FF2B5EF4-FFF2-40B4-BE49-F238E27FC236}">
                <a16:creationId xmlns:a16="http://schemas.microsoft.com/office/drawing/2014/main" id="{140F55A3-1A3C-470F-8C45-C55778980F4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06056" y="2152910"/>
            <a:ext cx="155645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37">
            <a:extLst>
              <a:ext uri="{FF2B5EF4-FFF2-40B4-BE49-F238E27FC236}">
                <a16:creationId xmlns:a16="http://schemas.microsoft.com/office/drawing/2014/main" id="{8E76073C-BC1D-4617-B2DA-08B91D1583E5}"/>
              </a:ext>
            </a:extLst>
          </p:cNvPr>
          <p:cNvGrpSpPr/>
          <p:nvPr/>
        </p:nvGrpSpPr>
        <p:grpSpPr>
          <a:xfrm>
            <a:off x="1344381" y="3538253"/>
            <a:ext cx="1490597" cy="2552179"/>
            <a:chOff x="9594936" y="876821"/>
            <a:chExt cx="1490597" cy="2552179"/>
          </a:xfrm>
        </p:grpSpPr>
        <p:sp>
          <p:nvSpPr>
            <p:cNvPr id="18" name="Rectangle: Rounded Corners 38">
              <a:extLst>
                <a:ext uri="{FF2B5EF4-FFF2-40B4-BE49-F238E27FC236}">
                  <a16:creationId xmlns:a16="http://schemas.microsoft.com/office/drawing/2014/main" id="{B7D87CED-402B-4F75-AB9F-7FD9D65D0CF7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he-IL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Out of the scope</a:t>
              </a:r>
              <a:b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right now</a:t>
              </a:r>
              <a:endParaRPr lang="he-IL" sz="8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Rectangle: Rounded Corners 39">
              <a:extLst>
                <a:ext uri="{FF2B5EF4-FFF2-40B4-BE49-F238E27FC236}">
                  <a16:creationId xmlns:a16="http://schemas.microsoft.com/office/drawing/2014/main" id="{4E4E6B88-4719-4BAE-934F-A3108D733CDE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filesystem/proc/</a:t>
              </a:r>
              <a:r>
                <a:rPr lang="en-US" sz="7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array.c</a:t>
              </a:r>
              <a:endPara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20" name="Connector: Elbow 11">
            <a:extLst>
              <a:ext uri="{FF2B5EF4-FFF2-40B4-BE49-F238E27FC236}">
                <a16:creationId xmlns:a16="http://schemas.microsoft.com/office/drawing/2014/main" id="{DC7A4A15-2117-4F70-A3B1-D583702B4335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2834978" y="4805299"/>
            <a:ext cx="927531" cy="9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11">
            <a:extLst>
              <a:ext uri="{FF2B5EF4-FFF2-40B4-BE49-F238E27FC236}">
                <a16:creationId xmlns:a16="http://schemas.microsoft.com/office/drawing/2014/main" id="{010CB1D5-2292-41C3-A7CF-05EA88782A3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225262" y="1386908"/>
            <a:ext cx="537247" cy="473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09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4CDADAD1-D386-4165-8F04-2F9BB2C77E90}"/>
              </a:ext>
            </a:extLst>
          </p:cNvPr>
          <p:cNvGrpSpPr/>
          <p:nvPr/>
        </p:nvGrpSpPr>
        <p:grpSpPr>
          <a:xfrm>
            <a:off x="5626718" y="2152910"/>
            <a:ext cx="1490597" cy="2552179"/>
            <a:chOff x="9594936" y="876821"/>
            <a:chExt cx="1490597" cy="2552179"/>
          </a:xfrm>
        </p:grpSpPr>
        <p:sp>
          <p:nvSpPr>
            <p:cNvPr id="5" name="Rectangle: Rounded Corners 3">
              <a:extLst>
                <a:ext uri="{FF2B5EF4-FFF2-40B4-BE49-F238E27FC236}">
                  <a16:creationId xmlns:a16="http://schemas.microsoft.com/office/drawing/2014/main" id="{D0CEB964-6A0E-41B3-99E9-4C6BFCD96453}"/>
                </a:ext>
              </a:extLst>
            </p:cNvPr>
            <p:cNvSpPr/>
            <p:nvPr/>
          </p:nvSpPr>
          <p:spPr>
            <a:xfrm>
              <a:off x="9594936" y="876821"/>
              <a:ext cx="1490597" cy="2552179"/>
            </a:xfrm>
            <a:prstGeom prst="roundRect">
              <a:avLst>
                <a:gd name="adj" fmla="val 6029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he-IL" sz="7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אם </a:t>
              </a:r>
              <a:r>
                <a:rPr lang="en-US" sz="7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short</a:t>
              </a:r>
              <a:r>
                <a:rPr lang="he-IL" sz="7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מת, אז לא נותן לאבא זמן נוסף לרוץ </a:t>
              </a:r>
              <a:br>
                <a:rPr lang="en-US" sz="7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he-IL" sz="70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ולא הופך אותו ליותר </a:t>
              </a:r>
              <a:r>
                <a:rPr lang="he-IL" sz="70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אינטרקטיבי</a:t>
              </a:r>
              <a:endParaRPr lang="he-IL" sz="7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2E8A612-AF0E-46ED-8AC5-3C9E3F08E68B}"/>
                </a:ext>
              </a:extLst>
            </p:cNvPr>
            <p:cNvSpPr/>
            <p:nvPr/>
          </p:nvSpPr>
          <p:spPr>
            <a:xfrm>
              <a:off x="9697311" y="977030"/>
              <a:ext cx="1285845" cy="3006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sched_exit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58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09EEBA-2C65-47E1-B615-40CEFDF2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דברים להתייחס אליהם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693F8F2-EAA2-4CD4-A7C6-95E57C1F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/>
              <a:t>תחזוקת </a:t>
            </a:r>
            <a:r>
              <a:rPr lang="en-US" err="1"/>
              <a:t>time_slice</a:t>
            </a:r>
            <a:r>
              <a:rPr lang="he-IL"/>
              <a:t> למול </a:t>
            </a:r>
            <a:r>
              <a:rPr lang="en-US" err="1"/>
              <a:t>short_time_slice</a:t>
            </a:r>
          </a:p>
          <a:p>
            <a:r>
              <a:rPr lang="he-IL"/>
              <a:t>ב-</a:t>
            </a:r>
            <a:r>
              <a:rPr lang="en-US"/>
              <a:t>schedule</a:t>
            </a:r>
            <a:r>
              <a:rPr lang="he-IL"/>
              <a:t> – מוצאים תהליך חדש להריץ מהתור. ברגע שהוציאו תהליך ישן (אצלנו מעניין שהוא </a:t>
            </a:r>
            <a:r>
              <a:rPr lang="en-US"/>
              <a:t>SHORT</a:t>
            </a:r>
            <a:r>
              <a:rPr lang="he-IL"/>
              <a:t>), איך דואגים שהוא חוזר לתור המתאים.</a:t>
            </a:r>
          </a:p>
        </p:txBody>
      </p:sp>
    </p:spTree>
    <p:extLst>
      <p:ext uri="{BB962C8B-B14F-4D97-AF65-F5344CB8AC3E}">
        <p14:creationId xmlns:p14="http://schemas.microsoft.com/office/powerpoint/2010/main" val="289436388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דברים להתייחס אליהם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didi arbel</dc:creator>
  <cp:revision>1</cp:revision>
  <dcterms:created xsi:type="dcterms:W3CDTF">2019-04-21T09:06:24Z</dcterms:created>
  <dcterms:modified xsi:type="dcterms:W3CDTF">2019-04-24T20:42:35Z</dcterms:modified>
</cp:coreProperties>
</file>