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890CDC-4EF1-4CC4-9129-52E6197D2BA6}" v="831" dt="2019-05-31T05:52:23.7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סגנון כהה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 Arbel" userId="167611d8-68d9-4eb0-9bc4-7f3fb6e82d7f" providerId="ADAL" clId="{886318D7-4263-4C95-8472-DA0C4BEA1FC2}"/>
    <pc:docChg chg="undo custSel addSld modSld">
      <pc:chgData name="Adi Arbel" userId="167611d8-68d9-4eb0-9bc4-7f3fb6e82d7f" providerId="ADAL" clId="{886318D7-4263-4C95-8472-DA0C4BEA1FC2}" dt="2019-04-24T20:41:28.433" v="809" actId="1076"/>
      <pc:docMkLst>
        <pc:docMk/>
      </pc:docMkLst>
    </pc:docChg>
  </pc:docChgLst>
  <pc:docChgLst>
    <pc:chgData name="Adi Arbel" userId="167611d8-68d9-4eb0-9bc4-7f3fb6e82d7f" providerId="ADAL" clId="{560DCF5B-68DC-4FDE-9B86-2A11853FC0A8}"/>
    <pc:docChg chg="undo redo custSel addSld delSld modSld sldOrd">
      <pc:chgData name="Adi Arbel" userId="167611d8-68d9-4eb0-9bc4-7f3fb6e82d7f" providerId="ADAL" clId="{560DCF5B-68DC-4FDE-9B86-2A11853FC0A8}" dt="2019-05-28T16:53:04.841" v="1395" actId="2696"/>
      <pc:docMkLst>
        <pc:docMk/>
      </pc:docMkLst>
      <pc:sldChg chg="addSp delSp modSp add del">
        <pc:chgData name="Adi Arbel" userId="167611d8-68d9-4eb0-9bc4-7f3fb6e82d7f" providerId="ADAL" clId="{560DCF5B-68DC-4FDE-9B86-2A11853FC0A8}" dt="2019-05-13T18:57:05.437" v="66" actId="1076"/>
        <pc:sldMkLst>
          <pc:docMk/>
          <pc:sldMk cId="2850483088" sldId="257"/>
        </pc:sldMkLst>
        <pc:spChg chg="mod">
          <ac:chgData name="Adi Arbel" userId="167611d8-68d9-4eb0-9bc4-7f3fb6e82d7f" providerId="ADAL" clId="{560DCF5B-68DC-4FDE-9B86-2A11853FC0A8}" dt="2019-05-13T18:54:25.412" v="22" actId="6549"/>
          <ac:spMkLst>
            <pc:docMk/>
            <pc:sldMk cId="2850483088" sldId="257"/>
            <ac:spMk id="6" creationId="{D9858D86-1148-421C-8B55-F29A26429BBA}"/>
          </ac:spMkLst>
        </pc:spChg>
        <pc:spChg chg="mod">
          <ac:chgData name="Adi Arbel" userId="167611d8-68d9-4eb0-9bc4-7f3fb6e82d7f" providerId="ADAL" clId="{560DCF5B-68DC-4FDE-9B86-2A11853FC0A8}" dt="2019-05-13T18:55:32.161" v="41" actId="6549"/>
          <ac:spMkLst>
            <pc:docMk/>
            <pc:sldMk cId="2850483088" sldId="257"/>
            <ac:spMk id="49" creationId="{005DEA53-DA6C-4460-84A6-BC514200CF89}"/>
          </ac:spMkLst>
        </pc:spChg>
        <pc:spChg chg="mod">
          <ac:chgData name="Adi Arbel" userId="167611d8-68d9-4eb0-9bc4-7f3fb6e82d7f" providerId="ADAL" clId="{560DCF5B-68DC-4FDE-9B86-2A11853FC0A8}" dt="2019-05-13T18:54:52.732" v="31" actId="1076"/>
          <ac:spMkLst>
            <pc:docMk/>
            <pc:sldMk cId="2850483088" sldId="257"/>
            <ac:spMk id="54" creationId="{01877B5A-0308-4748-9475-167C21707AB3}"/>
          </ac:spMkLst>
        </pc:spChg>
        <pc:spChg chg="mod">
          <ac:chgData name="Adi Arbel" userId="167611d8-68d9-4eb0-9bc4-7f3fb6e82d7f" providerId="ADAL" clId="{560DCF5B-68DC-4FDE-9B86-2A11853FC0A8}" dt="2019-05-13T18:54:50.250" v="29" actId="6549"/>
          <ac:spMkLst>
            <pc:docMk/>
            <pc:sldMk cId="2850483088" sldId="257"/>
            <ac:spMk id="55" creationId="{5E814849-C324-4D72-B517-62A8D3284F49}"/>
          </ac:spMkLst>
        </pc:spChg>
        <pc:spChg chg="mod">
          <ac:chgData name="Adi Arbel" userId="167611d8-68d9-4eb0-9bc4-7f3fb6e82d7f" providerId="ADAL" clId="{560DCF5B-68DC-4FDE-9B86-2A11853FC0A8}" dt="2019-05-13T18:55:53.383" v="44" actId="208"/>
          <ac:spMkLst>
            <pc:docMk/>
            <pc:sldMk cId="2850483088" sldId="257"/>
            <ac:spMk id="84" creationId="{CFD86C9C-1E81-4FBB-828A-1CE14AD805B5}"/>
          </ac:spMkLst>
        </pc:spChg>
        <pc:spChg chg="mod">
          <ac:chgData name="Adi Arbel" userId="167611d8-68d9-4eb0-9bc4-7f3fb6e82d7f" providerId="ADAL" clId="{560DCF5B-68DC-4FDE-9B86-2A11853FC0A8}" dt="2019-05-13T18:55:53.383" v="44" actId="208"/>
          <ac:spMkLst>
            <pc:docMk/>
            <pc:sldMk cId="2850483088" sldId="257"/>
            <ac:spMk id="85" creationId="{4F34E6B9-6B0C-43A2-8938-6797EE616D3C}"/>
          </ac:spMkLst>
        </pc:spChg>
        <pc:spChg chg="mod">
          <ac:chgData name="Adi Arbel" userId="167611d8-68d9-4eb0-9bc4-7f3fb6e82d7f" providerId="ADAL" clId="{560DCF5B-68DC-4FDE-9B86-2A11853FC0A8}" dt="2019-05-13T18:56:03.945" v="47" actId="208"/>
          <ac:spMkLst>
            <pc:docMk/>
            <pc:sldMk cId="2850483088" sldId="257"/>
            <ac:spMk id="87" creationId="{D280866C-2B26-4681-B5BE-F455469FAF3D}"/>
          </ac:spMkLst>
        </pc:spChg>
        <pc:spChg chg="mod">
          <ac:chgData name="Adi Arbel" userId="167611d8-68d9-4eb0-9bc4-7f3fb6e82d7f" providerId="ADAL" clId="{560DCF5B-68DC-4FDE-9B86-2A11853FC0A8}" dt="2019-05-13T18:56:03.945" v="47" actId="208"/>
          <ac:spMkLst>
            <pc:docMk/>
            <pc:sldMk cId="2850483088" sldId="257"/>
            <ac:spMk id="88" creationId="{C7F921A7-98B4-4B99-89F4-215D7A8FF91E}"/>
          </ac:spMkLst>
        </pc:spChg>
        <pc:spChg chg="mod">
          <ac:chgData name="Adi Arbel" userId="167611d8-68d9-4eb0-9bc4-7f3fb6e82d7f" providerId="ADAL" clId="{560DCF5B-68DC-4FDE-9B86-2A11853FC0A8}" dt="2019-05-13T18:56:11.248" v="50" actId="208"/>
          <ac:spMkLst>
            <pc:docMk/>
            <pc:sldMk cId="2850483088" sldId="257"/>
            <ac:spMk id="90" creationId="{1ECDEE87-8618-45B2-B40F-030775370108}"/>
          </ac:spMkLst>
        </pc:spChg>
        <pc:spChg chg="mod">
          <ac:chgData name="Adi Arbel" userId="167611d8-68d9-4eb0-9bc4-7f3fb6e82d7f" providerId="ADAL" clId="{560DCF5B-68DC-4FDE-9B86-2A11853FC0A8}" dt="2019-05-13T18:56:11.248" v="50" actId="208"/>
          <ac:spMkLst>
            <pc:docMk/>
            <pc:sldMk cId="2850483088" sldId="257"/>
            <ac:spMk id="91" creationId="{3CEF8113-3E9E-4F77-B954-DB4E40C205D0}"/>
          </ac:spMkLst>
        </pc:spChg>
        <pc:spChg chg="mod">
          <ac:chgData name="Adi Arbel" userId="167611d8-68d9-4eb0-9bc4-7f3fb6e82d7f" providerId="ADAL" clId="{560DCF5B-68DC-4FDE-9B86-2A11853FC0A8}" dt="2019-05-13T18:56:22.461" v="53" actId="208"/>
          <ac:spMkLst>
            <pc:docMk/>
            <pc:sldMk cId="2850483088" sldId="257"/>
            <ac:spMk id="93" creationId="{543B5459-4F4B-4233-BFC9-8BE307952F29}"/>
          </ac:spMkLst>
        </pc:spChg>
        <pc:spChg chg="mod">
          <ac:chgData name="Adi Arbel" userId="167611d8-68d9-4eb0-9bc4-7f3fb6e82d7f" providerId="ADAL" clId="{560DCF5B-68DC-4FDE-9B86-2A11853FC0A8}" dt="2019-05-13T18:56:22.461" v="53" actId="208"/>
          <ac:spMkLst>
            <pc:docMk/>
            <pc:sldMk cId="2850483088" sldId="257"/>
            <ac:spMk id="94" creationId="{F04F5540-4F80-485C-8B93-1709D217CCA2}"/>
          </ac:spMkLst>
        </pc:spChg>
        <pc:spChg chg="mod">
          <ac:chgData name="Adi Arbel" userId="167611d8-68d9-4eb0-9bc4-7f3fb6e82d7f" providerId="ADAL" clId="{560DCF5B-68DC-4FDE-9B86-2A11853FC0A8}" dt="2019-05-13T18:56:36.729" v="56" actId="208"/>
          <ac:spMkLst>
            <pc:docMk/>
            <pc:sldMk cId="2850483088" sldId="257"/>
            <ac:spMk id="96" creationId="{17CC3965-AFE4-45DE-A89D-D2383531BE30}"/>
          </ac:spMkLst>
        </pc:spChg>
        <pc:spChg chg="mod">
          <ac:chgData name="Adi Arbel" userId="167611d8-68d9-4eb0-9bc4-7f3fb6e82d7f" providerId="ADAL" clId="{560DCF5B-68DC-4FDE-9B86-2A11853FC0A8}" dt="2019-05-13T18:56:36.729" v="56" actId="208"/>
          <ac:spMkLst>
            <pc:docMk/>
            <pc:sldMk cId="2850483088" sldId="257"/>
            <ac:spMk id="97" creationId="{ED56CAAE-D61A-45D0-B8FA-6D56826CE7CF}"/>
          </ac:spMkLst>
        </pc:spChg>
        <pc:grpChg chg="mod">
          <ac:chgData name="Adi Arbel" userId="167611d8-68d9-4eb0-9bc4-7f3fb6e82d7f" providerId="ADAL" clId="{560DCF5B-68DC-4FDE-9B86-2A11853FC0A8}" dt="2019-05-13T18:57:02.523" v="65" actId="1076"/>
          <ac:grpSpMkLst>
            <pc:docMk/>
            <pc:sldMk cId="2850483088" sldId="257"/>
            <ac:grpSpMk id="7" creationId="{4F90CF75-B2DE-401D-9D76-EF774DF30CD5}"/>
          </ac:grpSpMkLst>
        </pc:grpChg>
        <pc:grpChg chg="del">
          <ac:chgData name="Adi Arbel" userId="167611d8-68d9-4eb0-9bc4-7f3fb6e82d7f" providerId="ADAL" clId="{560DCF5B-68DC-4FDE-9B86-2A11853FC0A8}" dt="2019-05-13T18:55:13.685" v="36" actId="478"/>
          <ac:grpSpMkLst>
            <pc:docMk/>
            <pc:sldMk cId="2850483088" sldId="257"/>
            <ac:grpSpMk id="17" creationId="{61EB358F-0CB3-491B-B5C2-A9BCD0F93FF3}"/>
          </ac:grpSpMkLst>
        </pc:grpChg>
        <pc:grpChg chg="del">
          <ac:chgData name="Adi Arbel" userId="167611d8-68d9-4eb0-9bc4-7f3fb6e82d7f" providerId="ADAL" clId="{560DCF5B-68DC-4FDE-9B86-2A11853FC0A8}" dt="2019-05-13T18:54:40.920" v="23" actId="478"/>
          <ac:grpSpMkLst>
            <pc:docMk/>
            <pc:sldMk cId="2850483088" sldId="257"/>
            <ac:grpSpMk id="20" creationId="{CEA3CA11-07A7-4968-94CB-D796B7BD009A}"/>
          </ac:grpSpMkLst>
        </pc:grpChg>
        <pc:grpChg chg="del">
          <ac:chgData name="Adi Arbel" userId="167611d8-68d9-4eb0-9bc4-7f3fb6e82d7f" providerId="ADAL" clId="{560DCF5B-68DC-4FDE-9B86-2A11853FC0A8}" dt="2019-05-13T18:54:48.484" v="28" actId="478"/>
          <ac:grpSpMkLst>
            <pc:docMk/>
            <pc:sldMk cId="2850483088" sldId="257"/>
            <ac:grpSpMk id="23" creationId="{629F2E02-7ED5-455A-BA07-82605F4D7DAE}"/>
          </ac:grpSpMkLst>
        </pc:grpChg>
        <pc:grpChg chg="del">
          <ac:chgData name="Adi Arbel" userId="167611d8-68d9-4eb0-9bc4-7f3fb6e82d7f" providerId="ADAL" clId="{560DCF5B-68DC-4FDE-9B86-2A11853FC0A8}" dt="2019-05-13T18:54:48.484" v="28" actId="478"/>
          <ac:grpSpMkLst>
            <pc:docMk/>
            <pc:sldMk cId="2850483088" sldId="257"/>
            <ac:grpSpMk id="26" creationId="{8D51811B-88A2-4A83-A0B7-E6DD14BF7DD3}"/>
          </ac:grpSpMkLst>
        </pc:grpChg>
        <pc:grpChg chg="del">
          <ac:chgData name="Adi Arbel" userId="167611d8-68d9-4eb0-9bc4-7f3fb6e82d7f" providerId="ADAL" clId="{560DCF5B-68DC-4FDE-9B86-2A11853FC0A8}" dt="2019-05-13T18:54:48.484" v="28" actId="478"/>
          <ac:grpSpMkLst>
            <pc:docMk/>
            <pc:sldMk cId="2850483088" sldId="257"/>
            <ac:grpSpMk id="29" creationId="{340069A5-BDFB-444B-86B8-84DC6DB6D70A}"/>
          </ac:grpSpMkLst>
        </pc:grpChg>
        <pc:grpChg chg="del">
          <ac:chgData name="Adi Arbel" userId="167611d8-68d9-4eb0-9bc4-7f3fb6e82d7f" providerId="ADAL" clId="{560DCF5B-68DC-4FDE-9B86-2A11853FC0A8}" dt="2019-05-13T18:54:48.484" v="28" actId="478"/>
          <ac:grpSpMkLst>
            <pc:docMk/>
            <pc:sldMk cId="2850483088" sldId="257"/>
            <ac:grpSpMk id="32" creationId="{3F8211AF-278B-42AD-B94B-85DA83CF0354}"/>
          </ac:grpSpMkLst>
        </pc:grpChg>
        <pc:grpChg chg="del">
          <ac:chgData name="Adi Arbel" userId="167611d8-68d9-4eb0-9bc4-7f3fb6e82d7f" providerId="ADAL" clId="{560DCF5B-68DC-4FDE-9B86-2A11853FC0A8}" dt="2019-05-13T18:55:13.685" v="36" actId="478"/>
          <ac:grpSpMkLst>
            <pc:docMk/>
            <pc:sldMk cId="2850483088" sldId="257"/>
            <ac:grpSpMk id="35" creationId="{4C096101-AE73-4F5F-9C54-81AC83748B6F}"/>
          </ac:grpSpMkLst>
        </pc:grpChg>
        <pc:grpChg chg="del">
          <ac:chgData name="Adi Arbel" userId="167611d8-68d9-4eb0-9bc4-7f3fb6e82d7f" providerId="ADAL" clId="{560DCF5B-68DC-4FDE-9B86-2A11853FC0A8}" dt="2019-05-13T18:55:13.685" v="36" actId="478"/>
          <ac:grpSpMkLst>
            <pc:docMk/>
            <pc:sldMk cId="2850483088" sldId="257"/>
            <ac:grpSpMk id="38" creationId="{9C9B7C54-EA87-44B7-8678-397A044D2885}"/>
          </ac:grpSpMkLst>
        </pc:grpChg>
        <pc:grpChg chg="del">
          <ac:chgData name="Adi Arbel" userId="167611d8-68d9-4eb0-9bc4-7f3fb6e82d7f" providerId="ADAL" clId="{560DCF5B-68DC-4FDE-9B86-2A11853FC0A8}" dt="2019-05-13T18:55:13.685" v="36" actId="478"/>
          <ac:grpSpMkLst>
            <pc:docMk/>
            <pc:sldMk cId="2850483088" sldId="257"/>
            <ac:grpSpMk id="41" creationId="{009E195F-0300-44BA-86D5-6486E480BEFA}"/>
          </ac:grpSpMkLst>
        </pc:grpChg>
        <pc:grpChg chg="del">
          <ac:chgData name="Adi Arbel" userId="167611d8-68d9-4eb0-9bc4-7f3fb6e82d7f" providerId="ADAL" clId="{560DCF5B-68DC-4FDE-9B86-2A11853FC0A8}" dt="2019-05-13T18:55:13.685" v="36" actId="478"/>
          <ac:grpSpMkLst>
            <pc:docMk/>
            <pc:sldMk cId="2850483088" sldId="257"/>
            <ac:grpSpMk id="44" creationId="{243E474E-7D3A-421E-A01F-5984141B9F78}"/>
          </ac:grpSpMkLst>
        </pc:grpChg>
        <pc:grpChg chg="mod">
          <ac:chgData name="Adi Arbel" userId="167611d8-68d9-4eb0-9bc4-7f3fb6e82d7f" providerId="ADAL" clId="{560DCF5B-68DC-4FDE-9B86-2A11853FC0A8}" dt="2019-05-13T18:56:42.163" v="57" actId="1076"/>
          <ac:grpSpMkLst>
            <pc:docMk/>
            <pc:sldMk cId="2850483088" sldId="257"/>
            <ac:grpSpMk id="47" creationId="{6AE95318-9453-4583-AE72-CAE401FFE01E}"/>
          </ac:grpSpMkLst>
        </pc:grpChg>
        <pc:grpChg chg="del">
          <ac:chgData name="Adi Arbel" userId="167611d8-68d9-4eb0-9bc4-7f3fb6e82d7f" providerId="ADAL" clId="{560DCF5B-68DC-4FDE-9B86-2A11853FC0A8}" dt="2019-05-13T18:55:20.163" v="38" actId="478"/>
          <ac:grpSpMkLst>
            <pc:docMk/>
            <pc:sldMk cId="2850483088" sldId="257"/>
            <ac:grpSpMk id="50" creationId="{5FE7EF96-52E9-43E5-B630-CE999CC3A17C}"/>
          </ac:grpSpMkLst>
        </pc:grpChg>
        <pc:grpChg chg="del mod">
          <ac:chgData name="Adi Arbel" userId="167611d8-68d9-4eb0-9bc4-7f3fb6e82d7f" providerId="ADAL" clId="{560DCF5B-68DC-4FDE-9B86-2A11853FC0A8}" dt="2019-05-13T18:55:10.236" v="35" actId="478"/>
          <ac:grpSpMkLst>
            <pc:docMk/>
            <pc:sldMk cId="2850483088" sldId="257"/>
            <ac:grpSpMk id="53" creationId="{5B0712E6-B786-4C6C-A685-1E7356029F36}"/>
          </ac:grpSpMkLst>
        </pc:grpChg>
        <pc:grpChg chg="del">
          <ac:chgData name="Adi Arbel" userId="167611d8-68d9-4eb0-9bc4-7f3fb6e82d7f" providerId="ADAL" clId="{560DCF5B-68DC-4FDE-9B86-2A11853FC0A8}" dt="2019-05-13T18:55:13.685" v="36" actId="478"/>
          <ac:grpSpMkLst>
            <pc:docMk/>
            <pc:sldMk cId="2850483088" sldId="257"/>
            <ac:grpSpMk id="59" creationId="{AD60F99A-780B-4574-95D1-B33A39AED401}"/>
          </ac:grpSpMkLst>
        </pc:grpChg>
        <pc:grpChg chg="del">
          <ac:chgData name="Adi Arbel" userId="167611d8-68d9-4eb0-9bc4-7f3fb6e82d7f" providerId="ADAL" clId="{560DCF5B-68DC-4FDE-9B86-2A11853FC0A8}" dt="2019-05-13T18:54:45.180" v="26" actId="478"/>
          <ac:grpSpMkLst>
            <pc:docMk/>
            <pc:sldMk cId="2850483088" sldId="257"/>
            <ac:grpSpMk id="66" creationId="{ED346E09-9917-4B54-A6E7-B697C3725FC9}"/>
          </ac:grpSpMkLst>
        </pc:grpChg>
        <pc:grpChg chg="add mod">
          <ac:chgData name="Adi Arbel" userId="167611d8-68d9-4eb0-9bc4-7f3fb6e82d7f" providerId="ADAL" clId="{560DCF5B-68DC-4FDE-9B86-2A11853FC0A8}" dt="2019-05-13T18:57:05.437" v="66" actId="1076"/>
          <ac:grpSpMkLst>
            <pc:docMk/>
            <pc:sldMk cId="2850483088" sldId="257"/>
            <ac:grpSpMk id="76" creationId="{8CE5FD38-7115-4DA4-9241-6A1A98541743}"/>
          </ac:grpSpMkLst>
        </pc:grpChg>
        <pc:grpChg chg="add mod">
          <ac:chgData name="Adi Arbel" userId="167611d8-68d9-4eb0-9bc4-7f3fb6e82d7f" providerId="ADAL" clId="{560DCF5B-68DC-4FDE-9B86-2A11853FC0A8}" dt="2019-05-13T18:56:47.371" v="59" actId="1076"/>
          <ac:grpSpMkLst>
            <pc:docMk/>
            <pc:sldMk cId="2850483088" sldId="257"/>
            <ac:grpSpMk id="86" creationId="{4A87CF54-F803-4F58-B69B-FCB1047E096C}"/>
          </ac:grpSpMkLst>
        </pc:grpChg>
        <pc:grpChg chg="add mod">
          <ac:chgData name="Adi Arbel" userId="167611d8-68d9-4eb0-9bc4-7f3fb6e82d7f" providerId="ADAL" clId="{560DCF5B-68DC-4FDE-9B86-2A11853FC0A8}" dt="2019-05-13T18:56:58.579" v="64" actId="1076"/>
          <ac:grpSpMkLst>
            <pc:docMk/>
            <pc:sldMk cId="2850483088" sldId="257"/>
            <ac:grpSpMk id="89" creationId="{5A689F5C-800A-48A7-97DC-05943C4CBD76}"/>
          </ac:grpSpMkLst>
        </pc:grpChg>
        <pc:grpChg chg="add mod">
          <ac:chgData name="Adi Arbel" userId="167611d8-68d9-4eb0-9bc4-7f3fb6e82d7f" providerId="ADAL" clId="{560DCF5B-68DC-4FDE-9B86-2A11853FC0A8}" dt="2019-05-13T18:56:16.299" v="52" actId="1076"/>
          <ac:grpSpMkLst>
            <pc:docMk/>
            <pc:sldMk cId="2850483088" sldId="257"/>
            <ac:grpSpMk id="92" creationId="{D4BC548E-91BE-44CC-8244-2432ACC27A95}"/>
          </ac:grpSpMkLst>
        </pc:grpChg>
        <pc:grpChg chg="add mod">
          <ac:chgData name="Adi Arbel" userId="167611d8-68d9-4eb0-9bc4-7f3fb6e82d7f" providerId="ADAL" clId="{560DCF5B-68DC-4FDE-9B86-2A11853FC0A8}" dt="2019-05-13T18:56:48.658" v="60" actId="1076"/>
          <ac:grpSpMkLst>
            <pc:docMk/>
            <pc:sldMk cId="2850483088" sldId="257"/>
            <ac:grpSpMk id="95" creationId="{3B8D288B-2C94-42FD-9A6C-1372E705F4E8}"/>
          </ac:grpSpMkLst>
        </pc:grpChg>
        <pc:picChg chg="del">
          <ac:chgData name="Adi Arbel" userId="167611d8-68d9-4eb0-9bc4-7f3fb6e82d7f" providerId="ADAL" clId="{560DCF5B-68DC-4FDE-9B86-2A11853FC0A8}" dt="2019-05-13T18:55:13.685" v="36" actId="478"/>
          <ac:picMkLst>
            <pc:docMk/>
            <pc:sldMk cId="2850483088" sldId="257"/>
            <ac:picMk id="69" creationId="{88454C8B-2070-43D1-A490-ECB6C43F74F8}"/>
          </ac:picMkLst>
        </pc:picChg>
        <pc:picChg chg="del">
          <ac:chgData name="Adi Arbel" userId="167611d8-68d9-4eb0-9bc4-7f3fb6e82d7f" providerId="ADAL" clId="{560DCF5B-68DC-4FDE-9B86-2A11853FC0A8}" dt="2019-05-13T18:55:13.685" v="36" actId="478"/>
          <ac:picMkLst>
            <pc:docMk/>
            <pc:sldMk cId="2850483088" sldId="257"/>
            <ac:picMk id="70" creationId="{236A76D4-1D8F-4603-8E10-1F7D7BA929ED}"/>
          </ac:picMkLst>
        </pc:picChg>
        <pc:picChg chg="del">
          <ac:chgData name="Adi Arbel" userId="167611d8-68d9-4eb0-9bc4-7f3fb6e82d7f" providerId="ADAL" clId="{560DCF5B-68DC-4FDE-9B86-2A11853FC0A8}" dt="2019-05-13T18:55:15.466" v="37" actId="478"/>
          <ac:picMkLst>
            <pc:docMk/>
            <pc:sldMk cId="2850483088" sldId="257"/>
            <ac:picMk id="71" creationId="{D3E99500-A172-4392-9DDB-F2D79F086A30}"/>
          </ac:picMkLst>
        </pc:picChg>
        <pc:picChg chg="del">
          <ac:chgData name="Adi Arbel" userId="167611d8-68d9-4eb0-9bc4-7f3fb6e82d7f" providerId="ADAL" clId="{560DCF5B-68DC-4FDE-9B86-2A11853FC0A8}" dt="2019-05-13T18:54:48.484" v="28" actId="478"/>
          <ac:picMkLst>
            <pc:docMk/>
            <pc:sldMk cId="2850483088" sldId="257"/>
            <ac:picMk id="72" creationId="{D70CD3BF-F641-4E07-B0E5-935C78368534}"/>
          </ac:picMkLst>
        </pc:picChg>
        <pc:picChg chg="del">
          <ac:chgData name="Adi Arbel" userId="167611d8-68d9-4eb0-9bc4-7f3fb6e82d7f" providerId="ADAL" clId="{560DCF5B-68DC-4FDE-9B86-2A11853FC0A8}" dt="2019-05-13T18:54:18.692" v="21" actId="478"/>
          <ac:picMkLst>
            <pc:docMk/>
            <pc:sldMk cId="2850483088" sldId="257"/>
            <ac:picMk id="73" creationId="{20337645-000D-4470-877E-251368AF9F5A}"/>
          </ac:picMkLst>
        </pc:picChg>
        <pc:picChg chg="del">
          <ac:chgData name="Adi Arbel" userId="167611d8-68d9-4eb0-9bc4-7f3fb6e82d7f" providerId="ADAL" clId="{560DCF5B-68DC-4FDE-9B86-2A11853FC0A8}" dt="2019-05-13T18:55:13.685" v="36" actId="478"/>
          <ac:picMkLst>
            <pc:docMk/>
            <pc:sldMk cId="2850483088" sldId="257"/>
            <ac:picMk id="74" creationId="{9C100BFD-E15A-4743-BF33-1F91D8DEE937}"/>
          </ac:picMkLst>
        </pc:picChg>
        <pc:picChg chg="del">
          <ac:chgData name="Adi Arbel" userId="167611d8-68d9-4eb0-9bc4-7f3fb6e82d7f" providerId="ADAL" clId="{560DCF5B-68DC-4FDE-9B86-2A11853FC0A8}" dt="2019-05-13T18:54:48.484" v="28" actId="478"/>
          <ac:picMkLst>
            <pc:docMk/>
            <pc:sldMk cId="2850483088" sldId="257"/>
            <ac:picMk id="75" creationId="{DF9DB5DC-CB78-4573-AB51-BC664D59A0F2}"/>
          </ac:picMkLst>
        </pc:picChg>
        <pc:picChg chg="del">
          <ac:chgData name="Adi Arbel" userId="167611d8-68d9-4eb0-9bc4-7f3fb6e82d7f" providerId="ADAL" clId="{560DCF5B-68DC-4FDE-9B86-2A11853FC0A8}" dt="2019-05-13T18:54:42.140" v="25" actId="478"/>
          <ac:picMkLst>
            <pc:docMk/>
            <pc:sldMk cId="2850483088" sldId="257"/>
            <ac:picMk id="77" creationId="{E1D8AB5C-4D3A-433A-92E7-38A2C4A5A70F}"/>
          </ac:picMkLst>
        </pc:picChg>
        <pc:picChg chg="del">
          <ac:chgData name="Adi Arbel" userId="167611d8-68d9-4eb0-9bc4-7f3fb6e82d7f" providerId="ADAL" clId="{560DCF5B-68DC-4FDE-9B86-2A11853FC0A8}" dt="2019-05-13T18:54:46.036" v="27" actId="478"/>
          <ac:picMkLst>
            <pc:docMk/>
            <pc:sldMk cId="2850483088" sldId="257"/>
            <ac:picMk id="78" creationId="{973730C0-4958-41A0-9372-1732DEC93658}"/>
          </ac:picMkLst>
        </pc:picChg>
        <pc:picChg chg="del">
          <ac:chgData name="Adi Arbel" userId="167611d8-68d9-4eb0-9bc4-7f3fb6e82d7f" providerId="ADAL" clId="{560DCF5B-68DC-4FDE-9B86-2A11853FC0A8}" dt="2019-05-13T18:55:13.685" v="36" actId="478"/>
          <ac:picMkLst>
            <pc:docMk/>
            <pc:sldMk cId="2850483088" sldId="257"/>
            <ac:picMk id="79" creationId="{6699B447-B7C3-496B-A4B0-3A18903AAE04}"/>
          </ac:picMkLst>
        </pc:picChg>
        <pc:picChg chg="del">
          <ac:chgData name="Adi Arbel" userId="167611d8-68d9-4eb0-9bc4-7f3fb6e82d7f" providerId="ADAL" clId="{560DCF5B-68DC-4FDE-9B86-2A11853FC0A8}" dt="2019-05-13T18:55:13.685" v="36" actId="478"/>
          <ac:picMkLst>
            <pc:docMk/>
            <pc:sldMk cId="2850483088" sldId="257"/>
            <ac:picMk id="80" creationId="{6C08AEC4-782B-4C60-BF36-DBFC89A375B4}"/>
          </ac:picMkLst>
        </pc:picChg>
        <pc:picChg chg="del">
          <ac:chgData name="Adi Arbel" userId="167611d8-68d9-4eb0-9bc4-7f3fb6e82d7f" providerId="ADAL" clId="{560DCF5B-68DC-4FDE-9B86-2A11853FC0A8}" dt="2019-05-13T18:54:41.531" v="24" actId="478"/>
          <ac:picMkLst>
            <pc:docMk/>
            <pc:sldMk cId="2850483088" sldId="257"/>
            <ac:picMk id="81" creationId="{896BB3F7-C944-4E8B-B0EA-43701A96F42A}"/>
          </ac:picMkLst>
        </pc:picChg>
        <pc:picChg chg="del">
          <ac:chgData name="Adi Arbel" userId="167611d8-68d9-4eb0-9bc4-7f3fb6e82d7f" providerId="ADAL" clId="{560DCF5B-68DC-4FDE-9B86-2A11853FC0A8}" dt="2019-05-13T18:55:26.923" v="39" actId="478"/>
          <ac:picMkLst>
            <pc:docMk/>
            <pc:sldMk cId="2850483088" sldId="257"/>
            <ac:picMk id="82" creationId="{15E6CCD3-6EDC-47EC-A62D-E78B53B72359}"/>
          </ac:picMkLst>
        </pc:picChg>
        <pc:picChg chg="del">
          <ac:chgData name="Adi Arbel" userId="167611d8-68d9-4eb0-9bc4-7f3fb6e82d7f" providerId="ADAL" clId="{560DCF5B-68DC-4FDE-9B86-2A11853FC0A8}" dt="2019-05-13T18:55:13.685" v="36" actId="478"/>
          <ac:picMkLst>
            <pc:docMk/>
            <pc:sldMk cId="2850483088" sldId="257"/>
            <ac:picMk id="83" creationId="{300D2952-6C0D-4487-A18A-F770867D04B9}"/>
          </ac:picMkLst>
        </pc:picChg>
        <pc:picChg chg="del">
          <ac:chgData name="Adi Arbel" userId="167611d8-68d9-4eb0-9bc4-7f3fb6e82d7f" providerId="ADAL" clId="{560DCF5B-68DC-4FDE-9B86-2A11853FC0A8}" dt="2019-05-13T18:54:48.484" v="28" actId="478"/>
          <ac:picMkLst>
            <pc:docMk/>
            <pc:sldMk cId="2850483088" sldId="257"/>
            <ac:picMk id="1026" creationId="{6BDAC4A6-0571-4DAB-91E7-F84990479249}"/>
          </ac:picMkLst>
        </pc:picChg>
      </pc:sldChg>
      <pc:sldChg chg="addSp delSp modSp add">
        <pc:chgData name="Adi Arbel" userId="167611d8-68d9-4eb0-9bc4-7f3fb6e82d7f" providerId="ADAL" clId="{560DCF5B-68DC-4FDE-9B86-2A11853FC0A8}" dt="2019-05-17T12:55:49.754" v="97" actId="2711"/>
        <pc:sldMkLst>
          <pc:docMk/>
          <pc:sldMk cId="2940866355" sldId="258"/>
        </pc:sldMkLst>
        <pc:spChg chg="del">
          <ac:chgData name="Adi Arbel" userId="167611d8-68d9-4eb0-9bc4-7f3fb6e82d7f" providerId="ADAL" clId="{560DCF5B-68DC-4FDE-9B86-2A11853FC0A8}" dt="2019-05-17T12:53:48.090" v="74" actId="478"/>
          <ac:spMkLst>
            <pc:docMk/>
            <pc:sldMk cId="2940866355" sldId="258"/>
            <ac:spMk id="2" creationId="{49466B02-9D70-43C7-ADE1-20E9308DF907}"/>
          </ac:spMkLst>
        </pc:spChg>
        <pc:spChg chg="mod">
          <ac:chgData name="Adi Arbel" userId="167611d8-68d9-4eb0-9bc4-7f3fb6e82d7f" providerId="ADAL" clId="{560DCF5B-68DC-4FDE-9B86-2A11853FC0A8}" dt="2019-05-17T12:55:49.754" v="97" actId="2711"/>
          <ac:spMkLst>
            <pc:docMk/>
            <pc:sldMk cId="2940866355" sldId="258"/>
            <ac:spMk id="2" creationId="{EA26FCA4-552E-4CCB-B049-8B15C90F78DD}"/>
          </ac:spMkLst>
        </pc:spChg>
        <pc:spChg chg="del">
          <ac:chgData name="Adi Arbel" userId="167611d8-68d9-4eb0-9bc4-7f3fb6e82d7f" providerId="ADAL" clId="{560DCF5B-68DC-4FDE-9B86-2A11853FC0A8}" dt="2019-05-17T12:53:48.090" v="74" actId="478"/>
          <ac:spMkLst>
            <pc:docMk/>
            <pc:sldMk cId="2940866355" sldId="258"/>
            <ac:spMk id="3" creationId="{72255ACC-CBB4-4ED5-88F2-ABF27272513F}"/>
          </ac:spMkLst>
        </pc:spChg>
        <pc:spChg chg="add mod">
          <ac:chgData name="Adi Arbel" userId="167611d8-68d9-4eb0-9bc4-7f3fb6e82d7f" providerId="ADAL" clId="{560DCF5B-68DC-4FDE-9B86-2A11853FC0A8}" dt="2019-05-17T12:55:09.770" v="90" actId="1076"/>
          <ac:spMkLst>
            <pc:docMk/>
            <pc:sldMk cId="2940866355" sldId="258"/>
            <ac:spMk id="5" creationId="{2D545D8E-5EAF-40E0-8E6C-50BEFB7106A0}"/>
          </ac:spMkLst>
        </pc:spChg>
        <pc:spChg chg="add mod">
          <ac:chgData name="Adi Arbel" userId="167611d8-68d9-4eb0-9bc4-7f3fb6e82d7f" providerId="ADAL" clId="{560DCF5B-68DC-4FDE-9B86-2A11853FC0A8}" dt="2019-05-17T12:55:30.666" v="96" actId="1076"/>
          <ac:spMkLst>
            <pc:docMk/>
            <pc:sldMk cId="2940866355" sldId="258"/>
            <ac:spMk id="6" creationId="{2D3EED6E-5967-40AB-ACF6-C1226088234E}"/>
          </ac:spMkLst>
        </pc:spChg>
        <pc:spChg chg="add mod">
          <ac:chgData name="Adi Arbel" userId="167611d8-68d9-4eb0-9bc4-7f3fb6e82d7f" providerId="ADAL" clId="{560DCF5B-68DC-4FDE-9B86-2A11853FC0A8}" dt="2019-05-17T12:55:14.875" v="92" actId="1076"/>
          <ac:spMkLst>
            <pc:docMk/>
            <pc:sldMk cId="2940866355" sldId="258"/>
            <ac:spMk id="7" creationId="{A7C25A9C-9B0D-4FC3-AEBA-951A173915D9}"/>
          </ac:spMkLst>
        </pc:spChg>
        <pc:spChg chg="add mod">
          <ac:chgData name="Adi Arbel" userId="167611d8-68d9-4eb0-9bc4-7f3fb6e82d7f" providerId="ADAL" clId="{560DCF5B-68DC-4FDE-9B86-2A11853FC0A8}" dt="2019-05-17T12:55:28.107" v="95" actId="1076"/>
          <ac:spMkLst>
            <pc:docMk/>
            <pc:sldMk cId="2940866355" sldId="258"/>
            <ac:spMk id="8" creationId="{7F6B6447-3D5C-49F6-B7D6-19966670D299}"/>
          </ac:spMkLst>
        </pc:spChg>
        <pc:graphicFrameChg chg="add mod">
          <ac:chgData name="Adi Arbel" userId="167611d8-68d9-4eb0-9bc4-7f3fb6e82d7f" providerId="ADAL" clId="{560DCF5B-68DC-4FDE-9B86-2A11853FC0A8}" dt="2019-05-17T12:54:18.869" v="81" actId="1076"/>
          <ac:graphicFrameMkLst>
            <pc:docMk/>
            <pc:sldMk cId="2940866355" sldId="258"/>
            <ac:graphicFrameMk id="4" creationId="{CCCD0549-1350-442B-88CB-1A952B25482A}"/>
          </ac:graphicFrameMkLst>
        </pc:graphicFrameChg>
      </pc:sldChg>
      <pc:sldChg chg="addSp delSp modSp add">
        <pc:chgData name="Adi Arbel" userId="167611d8-68d9-4eb0-9bc4-7f3fb6e82d7f" providerId="ADAL" clId="{560DCF5B-68DC-4FDE-9B86-2A11853FC0A8}" dt="2019-05-20T17:41:12.939" v="394" actId="404"/>
        <pc:sldMkLst>
          <pc:docMk/>
          <pc:sldMk cId="4045200540" sldId="259"/>
        </pc:sldMkLst>
        <pc:spChg chg="add del mod">
          <ac:chgData name="Adi Arbel" userId="167611d8-68d9-4eb0-9bc4-7f3fb6e82d7f" providerId="ADAL" clId="{560DCF5B-68DC-4FDE-9B86-2A11853FC0A8}" dt="2019-05-20T17:18:17.621" v="153" actId="2711"/>
          <ac:spMkLst>
            <pc:docMk/>
            <pc:sldMk cId="4045200540" sldId="259"/>
            <ac:spMk id="2" creationId="{4DFE759D-C717-4700-BB94-0FE9A70EF9CF}"/>
          </ac:spMkLst>
        </pc:spChg>
        <pc:spChg chg="add del">
          <ac:chgData name="Adi Arbel" userId="167611d8-68d9-4eb0-9bc4-7f3fb6e82d7f" providerId="ADAL" clId="{560DCF5B-68DC-4FDE-9B86-2A11853FC0A8}" dt="2019-05-20T17:17:11.993" v="101" actId="478"/>
          <ac:spMkLst>
            <pc:docMk/>
            <pc:sldMk cId="4045200540" sldId="259"/>
            <ac:spMk id="3" creationId="{5D0BA998-FC45-41B1-93EB-EE0B7DB4B530}"/>
          </ac:spMkLst>
        </pc:spChg>
        <pc:spChg chg="add mod">
          <ac:chgData name="Adi Arbel" userId="167611d8-68d9-4eb0-9bc4-7f3fb6e82d7f" providerId="ADAL" clId="{560DCF5B-68DC-4FDE-9B86-2A11853FC0A8}" dt="2019-05-20T17:18:45.459" v="215" actId="14100"/>
          <ac:spMkLst>
            <pc:docMk/>
            <pc:sldMk cId="4045200540" sldId="259"/>
            <ac:spMk id="4" creationId="{D8E7C7C6-6DA3-4ADD-8008-C805B1D5DACA}"/>
          </ac:spMkLst>
        </pc:spChg>
        <pc:spChg chg="add mod">
          <ac:chgData name="Adi Arbel" userId="167611d8-68d9-4eb0-9bc4-7f3fb6e82d7f" providerId="ADAL" clId="{560DCF5B-68DC-4FDE-9B86-2A11853FC0A8}" dt="2019-05-20T17:19:56.849" v="298" actId="20577"/>
          <ac:spMkLst>
            <pc:docMk/>
            <pc:sldMk cId="4045200540" sldId="259"/>
            <ac:spMk id="5" creationId="{CEA03F5F-7147-45D9-AC94-F1072D274D73}"/>
          </ac:spMkLst>
        </pc:spChg>
        <pc:spChg chg="mod">
          <ac:chgData name="Adi Arbel" userId="167611d8-68d9-4eb0-9bc4-7f3fb6e82d7f" providerId="ADAL" clId="{560DCF5B-68DC-4FDE-9B86-2A11853FC0A8}" dt="2019-05-20T17:27:28.320" v="308" actId="20577"/>
          <ac:spMkLst>
            <pc:docMk/>
            <pc:sldMk cId="4045200540" sldId="259"/>
            <ac:spMk id="6" creationId="{1BDFFC58-0394-47B1-906B-B6F99872A25F}"/>
          </ac:spMkLst>
        </pc:spChg>
        <pc:spChg chg="add mod">
          <ac:chgData name="Adi Arbel" userId="167611d8-68d9-4eb0-9bc4-7f3fb6e82d7f" providerId="ADAL" clId="{560DCF5B-68DC-4FDE-9B86-2A11853FC0A8}" dt="2019-05-20T17:41:12.939" v="394" actId="404"/>
          <ac:spMkLst>
            <pc:docMk/>
            <pc:sldMk cId="4045200540" sldId="259"/>
            <ac:spMk id="7" creationId="{9BC196AE-2C90-432A-AB2A-C6642E835454}"/>
          </ac:spMkLst>
        </pc:spChg>
      </pc:sldChg>
      <pc:sldChg chg="addSp delSp modSp">
        <pc:chgData name="Adi Arbel" userId="167611d8-68d9-4eb0-9bc4-7f3fb6e82d7f" providerId="ADAL" clId="{560DCF5B-68DC-4FDE-9B86-2A11853FC0A8}" dt="2019-05-24T06:45:37.280" v="1227" actId="20577"/>
        <pc:sldMkLst>
          <pc:docMk/>
          <pc:sldMk cId="1593279003" sldId="260"/>
        </pc:sldMkLst>
        <pc:spChg chg="add mod">
          <ac:chgData name="Adi Arbel" userId="167611d8-68d9-4eb0-9bc4-7f3fb6e82d7f" providerId="ADAL" clId="{560DCF5B-68DC-4FDE-9B86-2A11853FC0A8}" dt="2019-05-24T06:45:37.280" v="1227" actId="20577"/>
          <ac:spMkLst>
            <pc:docMk/>
            <pc:sldMk cId="1593279003" sldId="260"/>
            <ac:spMk id="2" creationId="{45724046-88F8-4EFE-AC89-C2AC9D3FFAD7}"/>
          </ac:spMkLst>
        </pc:spChg>
        <pc:spChg chg="del">
          <ac:chgData name="Adi Arbel" userId="167611d8-68d9-4eb0-9bc4-7f3fb6e82d7f" providerId="ADAL" clId="{560DCF5B-68DC-4FDE-9B86-2A11853FC0A8}" dt="2019-05-20T17:24:23.038" v="299"/>
          <ac:spMkLst>
            <pc:docMk/>
            <pc:sldMk cId="1593279003" sldId="260"/>
            <ac:spMk id="7" creationId="{0F42A29D-B1B8-4B36-8A31-5C872AEC97DD}"/>
          </ac:spMkLst>
        </pc:spChg>
        <pc:spChg chg="add mod">
          <ac:chgData name="Adi Arbel" userId="167611d8-68d9-4eb0-9bc4-7f3fb6e82d7f" providerId="ADAL" clId="{560DCF5B-68DC-4FDE-9B86-2A11853FC0A8}" dt="2019-05-20T17:24:26.744" v="301" actId="1076"/>
          <ac:spMkLst>
            <pc:docMk/>
            <pc:sldMk cId="1593279003" sldId="260"/>
            <ac:spMk id="12" creationId="{20947A1C-F6B0-47ED-9D3A-1528B8A2B446}"/>
          </ac:spMkLst>
        </pc:spChg>
        <pc:spChg chg="mod">
          <ac:chgData name="Adi Arbel" userId="167611d8-68d9-4eb0-9bc4-7f3fb6e82d7f" providerId="ADAL" clId="{560DCF5B-68DC-4FDE-9B86-2A11853FC0A8}" dt="2019-05-22T16:05:12.172" v="1179" actId="1076"/>
          <ac:spMkLst>
            <pc:docMk/>
            <pc:sldMk cId="1593279003" sldId="260"/>
            <ac:spMk id="14" creationId="{3F7CA07E-71F6-4556-AF11-7BFF13C5A0B3}"/>
          </ac:spMkLst>
        </pc:spChg>
        <pc:spChg chg="mod">
          <ac:chgData name="Adi Arbel" userId="167611d8-68d9-4eb0-9bc4-7f3fb6e82d7f" providerId="ADAL" clId="{560DCF5B-68DC-4FDE-9B86-2A11853FC0A8}" dt="2019-05-22T16:05:10.712" v="1178" actId="1076"/>
          <ac:spMkLst>
            <pc:docMk/>
            <pc:sldMk cId="1593279003" sldId="260"/>
            <ac:spMk id="15" creationId="{397A7C3C-2400-41A4-9B93-37E98A201DEA}"/>
          </ac:spMkLst>
        </pc:spChg>
        <pc:spChg chg="mod">
          <ac:chgData name="Adi Arbel" userId="167611d8-68d9-4eb0-9bc4-7f3fb6e82d7f" providerId="ADAL" clId="{560DCF5B-68DC-4FDE-9B86-2A11853FC0A8}" dt="2019-05-22T16:05:13.780" v="1180" actId="1076"/>
          <ac:spMkLst>
            <pc:docMk/>
            <pc:sldMk cId="1593279003" sldId="260"/>
            <ac:spMk id="17" creationId="{EB6FD429-DAF2-4EDF-B97E-F32486BDE350}"/>
          </ac:spMkLst>
        </pc:spChg>
        <pc:spChg chg="add mod">
          <ac:chgData name="Adi Arbel" userId="167611d8-68d9-4eb0-9bc4-7f3fb6e82d7f" providerId="ADAL" clId="{560DCF5B-68DC-4FDE-9B86-2A11853FC0A8}" dt="2019-05-22T16:18:19.101" v="1184" actId="207"/>
          <ac:spMkLst>
            <pc:docMk/>
            <pc:sldMk cId="1593279003" sldId="260"/>
            <ac:spMk id="18" creationId="{A365DBEB-B0DE-4E97-8450-64D653E3EC26}"/>
          </ac:spMkLst>
        </pc:spChg>
        <pc:spChg chg="add del mod">
          <ac:chgData name="Adi Arbel" userId="167611d8-68d9-4eb0-9bc4-7f3fb6e82d7f" providerId="ADAL" clId="{560DCF5B-68DC-4FDE-9B86-2A11853FC0A8}" dt="2019-05-24T06:40:10.663" v="1216" actId="478"/>
          <ac:spMkLst>
            <pc:docMk/>
            <pc:sldMk cId="1593279003" sldId="260"/>
            <ac:spMk id="19" creationId="{F8C7EBD0-E73E-45DC-9A2C-ED12923F06B2}"/>
          </ac:spMkLst>
        </pc:spChg>
        <pc:spChg chg="add del mod">
          <ac:chgData name="Adi Arbel" userId="167611d8-68d9-4eb0-9bc4-7f3fb6e82d7f" providerId="ADAL" clId="{560DCF5B-68DC-4FDE-9B86-2A11853FC0A8}" dt="2019-05-24T06:40:10.663" v="1216" actId="478"/>
          <ac:spMkLst>
            <pc:docMk/>
            <pc:sldMk cId="1593279003" sldId="260"/>
            <ac:spMk id="20" creationId="{BE439B9B-FD0E-4628-95D2-9D2AB6414493}"/>
          </ac:spMkLst>
        </pc:spChg>
        <pc:spChg chg="add del mod">
          <ac:chgData name="Adi Arbel" userId="167611d8-68d9-4eb0-9bc4-7f3fb6e82d7f" providerId="ADAL" clId="{560DCF5B-68DC-4FDE-9B86-2A11853FC0A8}" dt="2019-05-24T06:40:10.663" v="1216" actId="478"/>
          <ac:spMkLst>
            <pc:docMk/>
            <pc:sldMk cId="1593279003" sldId="260"/>
            <ac:spMk id="21" creationId="{AC7BFD3B-4B8F-4B60-BC12-0207B06F03E0}"/>
          </ac:spMkLst>
        </pc:spChg>
        <pc:spChg chg="add del mod">
          <ac:chgData name="Adi Arbel" userId="167611d8-68d9-4eb0-9bc4-7f3fb6e82d7f" providerId="ADAL" clId="{560DCF5B-68DC-4FDE-9B86-2A11853FC0A8}" dt="2019-05-24T06:40:10.663" v="1216" actId="478"/>
          <ac:spMkLst>
            <pc:docMk/>
            <pc:sldMk cId="1593279003" sldId="260"/>
            <ac:spMk id="22" creationId="{5A250F15-C279-4B49-BB72-4D10638D0256}"/>
          </ac:spMkLst>
        </pc:spChg>
        <pc:spChg chg="add del mod">
          <ac:chgData name="Adi Arbel" userId="167611d8-68d9-4eb0-9bc4-7f3fb6e82d7f" providerId="ADAL" clId="{560DCF5B-68DC-4FDE-9B86-2A11853FC0A8}" dt="2019-05-24T06:40:10.663" v="1216" actId="478"/>
          <ac:spMkLst>
            <pc:docMk/>
            <pc:sldMk cId="1593279003" sldId="260"/>
            <ac:spMk id="23" creationId="{15C13225-78D0-4B1A-82F4-76C7A35659B7}"/>
          </ac:spMkLst>
        </pc:spChg>
        <pc:spChg chg="add del mod">
          <ac:chgData name="Adi Arbel" userId="167611d8-68d9-4eb0-9bc4-7f3fb6e82d7f" providerId="ADAL" clId="{560DCF5B-68DC-4FDE-9B86-2A11853FC0A8}" dt="2019-05-24T06:40:10.663" v="1216" actId="478"/>
          <ac:spMkLst>
            <pc:docMk/>
            <pc:sldMk cId="1593279003" sldId="260"/>
            <ac:spMk id="24" creationId="{8F2D830A-B7FD-493B-935C-E0F295B979BD}"/>
          </ac:spMkLst>
        </pc:spChg>
        <pc:spChg chg="add del mod">
          <ac:chgData name="Adi Arbel" userId="167611d8-68d9-4eb0-9bc4-7f3fb6e82d7f" providerId="ADAL" clId="{560DCF5B-68DC-4FDE-9B86-2A11853FC0A8}" dt="2019-05-24T06:40:10.663" v="1216" actId="478"/>
          <ac:spMkLst>
            <pc:docMk/>
            <pc:sldMk cId="1593279003" sldId="260"/>
            <ac:spMk id="25" creationId="{F6BCD251-98B0-4651-B552-8D18511BC1BD}"/>
          </ac:spMkLst>
        </pc:spChg>
        <pc:spChg chg="add del mod">
          <ac:chgData name="Adi Arbel" userId="167611d8-68d9-4eb0-9bc4-7f3fb6e82d7f" providerId="ADAL" clId="{560DCF5B-68DC-4FDE-9B86-2A11853FC0A8}" dt="2019-05-24T06:40:10.663" v="1216" actId="478"/>
          <ac:spMkLst>
            <pc:docMk/>
            <pc:sldMk cId="1593279003" sldId="260"/>
            <ac:spMk id="26" creationId="{3463BBF2-572E-40F0-8CEF-AE7E36C09553}"/>
          </ac:spMkLst>
        </pc:spChg>
        <pc:spChg chg="add del mod">
          <ac:chgData name="Adi Arbel" userId="167611d8-68d9-4eb0-9bc4-7f3fb6e82d7f" providerId="ADAL" clId="{560DCF5B-68DC-4FDE-9B86-2A11853FC0A8}" dt="2019-05-24T06:40:10.663" v="1216" actId="478"/>
          <ac:spMkLst>
            <pc:docMk/>
            <pc:sldMk cId="1593279003" sldId="260"/>
            <ac:spMk id="27" creationId="{E2F8BE62-25DF-4986-8577-CCE0780C9599}"/>
          </ac:spMkLst>
        </pc:spChg>
        <pc:spChg chg="add del mod">
          <ac:chgData name="Adi Arbel" userId="167611d8-68d9-4eb0-9bc4-7f3fb6e82d7f" providerId="ADAL" clId="{560DCF5B-68DC-4FDE-9B86-2A11853FC0A8}" dt="2019-05-24T06:40:10.663" v="1216" actId="478"/>
          <ac:spMkLst>
            <pc:docMk/>
            <pc:sldMk cId="1593279003" sldId="260"/>
            <ac:spMk id="28" creationId="{944A38B1-516D-4EB7-92EF-131A97283C49}"/>
          </ac:spMkLst>
        </pc:spChg>
        <pc:spChg chg="add del mod">
          <ac:chgData name="Adi Arbel" userId="167611d8-68d9-4eb0-9bc4-7f3fb6e82d7f" providerId="ADAL" clId="{560DCF5B-68DC-4FDE-9B86-2A11853FC0A8}" dt="2019-05-24T06:40:10.663" v="1216" actId="478"/>
          <ac:spMkLst>
            <pc:docMk/>
            <pc:sldMk cId="1593279003" sldId="260"/>
            <ac:spMk id="29" creationId="{615E91CA-F101-4FA7-867B-CC98BE0DD993}"/>
          </ac:spMkLst>
        </pc:spChg>
        <pc:spChg chg="add del mod">
          <ac:chgData name="Adi Arbel" userId="167611d8-68d9-4eb0-9bc4-7f3fb6e82d7f" providerId="ADAL" clId="{560DCF5B-68DC-4FDE-9B86-2A11853FC0A8}" dt="2019-05-24T06:40:10.663" v="1216" actId="478"/>
          <ac:spMkLst>
            <pc:docMk/>
            <pc:sldMk cId="1593279003" sldId="260"/>
            <ac:spMk id="30" creationId="{03748B53-2412-4CB4-8746-B4DA99261A16}"/>
          </ac:spMkLst>
        </pc:spChg>
        <pc:spChg chg="add del mod">
          <ac:chgData name="Adi Arbel" userId="167611d8-68d9-4eb0-9bc4-7f3fb6e82d7f" providerId="ADAL" clId="{560DCF5B-68DC-4FDE-9B86-2A11853FC0A8}" dt="2019-05-24T06:40:10.663" v="1216" actId="478"/>
          <ac:spMkLst>
            <pc:docMk/>
            <pc:sldMk cId="1593279003" sldId="260"/>
            <ac:spMk id="31" creationId="{F90335BE-1E01-4FAF-9AA3-2835E1C6FE8B}"/>
          </ac:spMkLst>
        </pc:spChg>
        <pc:spChg chg="add del mod">
          <ac:chgData name="Adi Arbel" userId="167611d8-68d9-4eb0-9bc4-7f3fb6e82d7f" providerId="ADAL" clId="{560DCF5B-68DC-4FDE-9B86-2A11853FC0A8}" dt="2019-05-24T06:40:10.663" v="1216" actId="478"/>
          <ac:spMkLst>
            <pc:docMk/>
            <pc:sldMk cId="1593279003" sldId="260"/>
            <ac:spMk id="32" creationId="{D051415A-3AD6-447B-903A-BC5AC9DFC43C}"/>
          </ac:spMkLst>
        </pc:spChg>
        <pc:spChg chg="add del mod">
          <ac:chgData name="Adi Arbel" userId="167611d8-68d9-4eb0-9bc4-7f3fb6e82d7f" providerId="ADAL" clId="{560DCF5B-68DC-4FDE-9B86-2A11853FC0A8}" dt="2019-05-24T06:40:10.663" v="1216" actId="478"/>
          <ac:spMkLst>
            <pc:docMk/>
            <pc:sldMk cId="1593279003" sldId="260"/>
            <ac:spMk id="33" creationId="{3F9D7F49-AFA8-442D-803C-EC97B504517A}"/>
          </ac:spMkLst>
        </pc:spChg>
        <pc:spChg chg="add del mod">
          <ac:chgData name="Adi Arbel" userId="167611d8-68d9-4eb0-9bc4-7f3fb6e82d7f" providerId="ADAL" clId="{560DCF5B-68DC-4FDE-9B86-2A11853FC0A8}" dt="2019-05-24T06:40:10.663" v="1216" actId="478"/>
          <ac:spMkLst>
            <pc:docMk/>
            <pc:sldMk cId="1593279003" sldId="260"/>
            <ac:spMk id="34" creationId="{6A58A914-9BCB-4D83-9D49-D25B0A527A56}"/>
          </ac:spMkLst>
        </pc:spChg>
        <pc:spChg chg="add del mod">
          <ac:chgData name="Adi Arbel" userId="167611d8-68d9-4eb0-9bc4-7f3fb6e82d7f" providerId="ADAL" clId="{560DCF5B-68DC-4FDE-9B86-2A11853FC0A8}" dt="2019-05-24T06:40:10.663" v="1216" actId="478"/>
          <ac:spMkLst>
            <pc:docMk/>
            <pc:sldMk cId="1593279003" sldId="260"/>
            <ac:spMk id="35" creationId="{C87B0E0C-C188-4146-A2F1-1879FABB76F0}"/>
          </ac:spMkLst>
        </pc:spChg>
        <pc:spChg chg="add del mod">
          <ac:chgData name="Adi Arbel" userId="167611d8-68d9-4eb0-9bc4-7f3fb6e82d7f" providerId="ADAL" clId="{560DCF5B-68DC-4FDE-9B86-2A11853FC0A8}" dt="2019-05-24T06:40:10.663" v="1216" actId="478"/>
          <ac:spMkLst>
            <pc:docMk/>
            <pc:sldMk cId="1593279003" sldId="260"/>
            <ac:spMk id="36" creationId="{A3DB79C5-659C-4220-8696-53E8D72EB39D}"/>
          </ac:spMkLst>
        </pc:spChg>
        <pc:spChg chg="add del mod">
          <ac:chgData name="Adi Arbel" userId="167611d8-68d9-4eb0-9bc4-7f3fb6e82d7f" providerId="ADAL" clId="{560DCF5B-68DC-4FDE-9B86-2A11853FC0A8}" dt="2019-05-22T16:27:41.576" v="1214" actId="1076"/>
          <ac:spMkLst>
            <pc:docMk/>
            <pc:sldMk cId="1593279003" sldId="260"/>
            <ac:spMk id="37" creationId="{E2DC661E-4D81-4F6D-B33A-DD6151B33E75}"/>
          </ac:spMkLst>
        </pc:spChg>
      </pc:sldChg>
      <pc:sldChg chg="addSp delSp modSp ord">
        <pc:chgData name="Adi Arbel" userId="167611d8-68d9-4eb0-9bc4-7f3fb6e82d7f" providerId="ADAL" clId="{560DCF5B-68DC-4FDE-9B86-2A11853FC0A8}" dt="2019-05-20T18:07:07.239" v="455" actId="1076"/>
        <pc:sldMkLst>
          <pc:docMk/>
          <pc:sldMk cId="119643587" sldId="261"/>
        </pc:sldMkLst>
        <pc:spChg chg="add del mod">
          <ac:chgData name="Adi Arbel" userId="167611d8-68d9-4eb0-9bc4-7f3fb6e82d7f" providerId="ADAL" clId="{560DCF5B-68DC-4FDE-9B86-2A11853FC0A8}" dt="2019-05-20T17:53:55.216" v="428" actId="478"/>
          <ac:spMkLst>
            <pc:docMk/>
            <pc:sldMk cId="119643587" sldId="261"/>
            <ac:spMk id="7" creationId="{78EFBF9A-D553-49A0-9570-544513C91E52}"/>
          </ac:spMkLst>
        </pc:spChg>
        <pc:graphicFrameChg chg="add del mod modGraphic">
          <ac:chgData name="Adi Arbel" userId="167611d8-68d9-4eb0-9bc4-7f3fb6e82d7f" providerId="ADAL" clId="{560DCF5B-68DC-4FDE-9B86-2A11853FC0A8}" dt="2019-05-20T17:58:53.208" v="434" actId="478"/>
          <ac:graphicFrameMkLst>
            <pc:docMk/>
            <pc:sldMk cId="119643587" sldId="261"/>
            <ac:graphicFrameMk id="4" creationId="{74E34F1F-D61A-4528-A258-8756FEFE3F29}"/>
          </ac:graphicFrameMkLst>
        </pc:graphicFrameChg>
        <pc:graphicFrameChg chg="add del">
          <ac:chgData name="Adi Arbel" userId="167611d8-68d9-4eb0-9bc4-7f3fb6e82d7f" providerId="ADAL" clId="{560DCF5B-68DC-4FDE-9B86-2A11853FC0A8}" dt="2019-05-20T17:54:01.031" v="430"/>
          <ac:graphicFrameMkLst>
            <pc:docMk/>
            <pc:sldMk cId="119643587" sldId="261"/>
            <ac:graphicFrameMk id="8" creationId="{5D528C92-4B8A-4AB9-941A-4743C92D0949}"/>
          </ac:graphicFrameMkLst>
        </pc:graphicFrameChg>
        <pc:graphicFrameChg chg="add mod modGraphic">
          <ac:chgData name="Adi Arbel" userId="167611d8-68d9-4eb0-9bc4-7f3fb6e82d7f" providerId="ADAL" clId="{560DCF5B-68DC-4FDE-9B86-2A11853FC0A8}" dt="2019-05-20T18:07:07.239" v="455" actId="1076"/>
          <ac:graphicFrameMkLst>
            <pc:docMk/>
            <pc:sldMk cId="119643587" sldId="261"/>
            <ac:graphicFrameMk id="9" creationId="{DC894F97-B831-49D8-9B4B-EF6A6A3AD807}"/>
          </ac:graphicFrameMkLst>
        </pc:graphicFrameChg>
      </pc:sldChg>
      <pc:sldChg chg="addSp delSp modSp add ord">
        <pc:chgData name="Adi Arbel" userId="167611d8-68d9-4eb0-9bc4-7f3fb6e82d7f" providerId="ADAL" clId="{560DCF5B-68DC-4FDE-9B86-2A11853FC0A8}" dt="2019-05-24T06:56:06.614" v="1386" actId="20577"/>
        <pc:sldMkLst>
          <pc:docMk/>
          <pc:sldMk cId="2636334049" sldId="262"/>
        </pc:sldMkLst>
        <pc:spChg chg="del">
          <ac:chgData name="Adi Arbel" userId="167611d8-68d9-4eb0-9bc4-7f3fb6e82d7f" providerId="ADAL" clId="{560DCF5B-68DC-4FDE-9B86-2A11853FC0A8}" dt="2019-05-20T18:40:49.228" v="585"/>
          <ac:spMkLst>
            <pc:docMk/>
            <pc:sldMk cId="2636334049" sldId="262"/>
            <ac:spMk id="2" creationId="{28AC418F-8C25-453C-98A5-B9318AF84203}"/>
          </ac:spMkLst>
        </pc:spChg>
        <pc:spChg chg="del">
          <ac:chgData name="Adi Arbel" userId="167611d8-68d9-4eb0-9bc4-7f3fb6e82d7f" providerId="ADAL" clId="{560DCF5B-68DC-4FDE-9B86-2A11853FC0A8}" dt="2019-05-20T18:36:19.613" v="457" actId="478"/>
          <ac:spMkLst>
            <pc:docMk/>
            <pc:sldMk cId="2636334049" sldId="262"/>
            <ac:spMk id="2" creationId="{B88268DD-F7A9-472F-8D39-15326EC71A18}"/>
          </ac:spMkLst>
        </pc:spChg>
        <pc:spChg chg="del">
          <ac:chgData name="Adi Arbel" userId="167611d8-68d9-4eb0-9bc4-7f3fb6e82d7f" providerId="ADAL" clId="{560DCF5B-68DC-4FDE-9B86-2A11853FC0A8}" dt="2019-05-20T18:36:19.613" v="457" actId="478"/>
          <ac:spMkLst>
            <pc:docMk/>
            <pc:sldMk cId="2636334049" sldId="262"/>
            <ac:spMk id="3" creationId="{235CB295-2965-4976-A457-269E9B1323A4}"/>
          </ac:spMkLst>
        </pc:spChg>
        <pc:spChg chg="mod">
          <ac:chgData name="Adi Arbel" userId="167611d8-68d9-4eb0-9bc4-7f3fb6e82d7f" providerId="ADAL" clId="{560DCF5B-68DC-4FDE-9B86-2A11853FC0A8}" dt="2019-05-20T18:49:35.993" v="765" actId="20577"/>
          <ac:spMkLst>
            <pc:docMk/>
            <pc:sldMk cId="2636334049" sldId="262"/>
            <ac:spMk id="5" creationId="{73970444-B370-468F-8F55-B05F7B7C336A}"/>
          </ac:spMkLst>
        </pc:spChg>
        <pc:spChg chg="del mod">
          <ac:chgData name="Adi Arbel" userId="167611d8-68d9-4eb0-9bc4-7f3fb6e82d7f" providerId="ADAL" clId="{560DCF5B-68DC-4FDE-9B86-2A11853FC0A8}" dt="2019-05-20T18:45:45.348" v="671"/>
          <ac:spMkLst>
            <pc:docMk/>
            <pc:sldMk cId="2636334049" sldId="262"/>
            <ac:spMk id="6" creationId="{CEC7418D-BD4F-4F59-A55F-71823A28DBE6}"/>
          </ac:spMkLst>
        </pc:spChg>
        <pc:spChg chg="add del">
          <ac:chgData name="Adi Arbel" userId="167611d8-68d9-4eb0-9bc4-7f3fb6e82d7f" providerId="ADAL" clId="{560DCF5B-68DC-4FDE-9B86-2A11853FC0A8}" dt="2019-05-20T18:48:04.680" v="718" actId="478"/>
          <ac:spMkLst>
            <pc:docMk/>
            <pc:sldMk cId="2636334049" sldId="262"/>
            <ac:spMk id="7" creationId="{A3D23E98-1368-4DB6-B49F-E471371CF2F6}"/>
          </ac:spMkLst>
        </pc:spChg>
        <pc:spChg chg="del topLvl">
          <ac:chgData name="Adi Arbel" userId="167611d8-68d9-4eb0-9bc4-7f3fb6e82d7f" providerId="ADAL" clId="{560DCF5B-68DC-4FDE-9B86-2A11853FC0A8}" dt="2019-05-20T18:38:45.134" v="568" actId="478"/>
          <ac:spMkLst>
            <pc:docMk/>
            <pc:sldMk cId="2636334049" sldId="262"/>
            <ac:spMk id="8" creationId="{5C72799A-777A-4048-8AB3-F0CE85B13CA7}"/>
          </ac:spMkLst>
        </pc:spChg>
        <pc:spChg chg="del mod topLvl">
          <ac:chgData name="Adi Arbel" userId="167611d8-68d9-4eb0-9bc4-7f3fb6e82d7f" providerId="ADAL" clId="{560DCF5B-68DC-4FDE-9B86-2A11853FC0A8}" dt="2019-05-20T18:38:46.378" v="569" actId="478"/>
          <ac:spMkLst>
            <pc:docMk/>
            <pc:sldMk cId="2636334049" sldId="262"/>
            <ac:spMk id="9" creationId="{9CA711D0-CA55-40C2-91D2-F956B4F7A23D}"/>
          </ac:spMkLst>
        </pc:spChg>
        <pc:spChg chg="mod">
          <ac:chgData name="Adi Arbel" userId="167611d8-68d9-4eb0-9bc4-7f3fb6e82d7f" providerId="ADAL" clId="{560DCF5B-68DC-4FDE-9B86-2A11853FC0A8}" dt="2019-05-20T18:36:39.447" v="483" actId="20577"/>
          <ac:spMkLst>
            <pc:docMk/>
            <pc:sldMk cId="2636334049" sldId="262"/>
            <ac:spMk id="12" creationId="{5F86B6FE-E700-4255-86D8-58D69168A3DD}"/>
          </ac:spMkLst>
        </pc:spChg>
        <pc:spChg chg="mod">
          <ac:chgData name="Adi Arbel" userId="167611d8-68d9-4eb0-9bc4-7f3fb6e82d7f" providerId="ADAL" clId="{560DCF5B-68DC-4FDE-9B86-2A11853FC0A8}" dt="2019-05-20T18:49:45.072" v="773" actId="5793"/>
          <ac:spMkLst>
            <pc:docMk/>
            <pc:sldMk cId="2636334049" sldId="262"/>
            <ac:spMk id="14" creationId="{2EA2CABF-4113-4AAB-91BA-9371F4382CB7}"/>
          </ac:spMkLst>
        </pc:spChg>
        <pc:spChg chg="mod">
          <ac:chgData name="Adi Arbel" userId="167611d8-68d9-4eb0-9bc4-7f3fb6e82d7f" providerId="ADAL" clId="{560DCF5B-68DC-4FDE-9B86-2A11853FC0A8}" dt="2019-05-20T18:50:04.717" v="774" actId="1076"/>
          <ac:spMkLst>
            <pc:docMk/>
            <pc:sldMk cId="2636334049" sldId="262"/>
            <ac:spMk id="15" creationId="{FDC66467-E78E-4A08-BDEB-0B0E384A9F1B}"/>
          </ac:spMkLst>
        </pc:spChg>
        <pc:spChg chg="mod">
          <ac:chgData name="Adi Arbel" userId="167611d8-68d9-4eb0-9bc4-7f3fb6e82d7f" providerId="ADAL" clId="{560DCF5B-68DC-4FDE-9B86-2A11853FC0A8}" dt="2019-05-20T18:38:58.834" v="580" actId="20577"/>
          <ac:spMkLst>
            <pc:docMk/>
            <pc:sldMk cId="2636334049" sldId="262"/>
            <ac:spMk id="18" creationId="{9715EE5C-D19A-4DD8-8407-FB2C9380A8B4}"/>
          </ac:spMkLst>
        </pc:spChg>
        <pc:spChg chg="mod">
          <ac:chgData name="Adi Arbel" userId="167611d8-68d9-4eb0-9bc4-7f3fb6e82d7f" providerId="ADAL" clId="{560DCF5B-68DC-4FDE-9B86-2A11853FC0A8}" dt="2019-05-20T18:38:36.223" v="567" actId="20577"/>
          <ac:spMkLst>
            <pc:docMk/>
            <pc:sldMk cId="2636334049" sldId="262"/>
            <ac:spMk id="21" creationId="{84A1E3B1-9656-4CF1-BDBC-CB97C0903437}"/>
          </ac:spMkLst>
        </pc:spChg>
        <pc:spChg chg="add mod">
          <ac:chgData name="Adi Arbel" userId="167611d8-68d9-4eb0-9bc4-7f3fb6e82d7f" providerId="ADAL" clId="{560DCF5B-68DC-4FDE-9B86-2A11853FC0A8}" dt="2019-05-20T18:45:43.659" v="670" actId="571"/>
          <ac:spMkLst>
            <pc:docMk/>
            <pc:sldMk cId="2636334049" sldId="262"/>
            <ac:spMk id="25" creationId="{180BA8C8-009B-4405-86CD-373C70EB653A}"/>
          </ac:spMkLst>
        </pc:spChg>
        <pc:spChg chg="add">
          <ac:chgData name="Adi Arbel" userId="167611d8-68d9-4eb0-9bc4-7f3fb6e82d7f" providerId="ADAL" clId="{560DCF5B-68DC-4FDE-9B86-2A11853FC0A8}" dt="2019-05-20T18:40:22.197" v="583"/>
          <ac:spMkLst>
            <pc:docMk/>
            <pc:sldMk cId="2636334049" sldId="262"/>
            <ac:spMk id="25" creationId="{51C3C1EC-A06D-4E90-B223-07F1759829DC}"/>
          </ac:spMkLst>
        </pc:spChg>
        <pc:spChg chg="add del">
          <ac:chgData name="Adi Arbel" userId="167611d8-68d9-4eb0-9bc4-7f3fb6e82d7f" providerId="ADAL" clId="{560DCF5B-68DC-4FDE-9B86-2A11853FC0A8}" dt="2019-05-20T18:45:49.670" v="673"/>
          <ac:spMkLst>
            <pc:docMk/>
            <pc:sldMk cId="2636334049" sldId="262"/>
            <ac:spMk id="26" creationId="{1A556727-F97D-40D2-81E2-B33CD34BA8FB}"/>
          </ac:spMkLst>
        </pc:spChg>
        <pc:spChg chg="add mod">
          <ac:chgData name="Adi Arbel" userId="167611d8-68d9-4eb0-9bc4-7f3fb6e82d7f" providerId="ADAL" clId="{560DCF5B-68DC-4FDE-9B86-2A11853FC0A8}" dt="2019-05-20T18:47:25.485" v="711" actId="164"/>
          <ac:spMkLst>
            <pc:docMk/>
            <pc:sldMk cId="2636334049" sldId="262"/>
            <ac:spMk id="27" creationId="{CF567233-625C-401E-8D68-5C55D5EF0977}"/>
          </ac:spMkLst>
        </pc:spChg>
        <pc:spChg chg="mod">
          <ac:chgData name="Adi Arbel" userId="167611d8-68d9-4eb0-9bc4-7f3fb6e82d7f" providerId="ADAL" clId="{560DCF5B-68DC-4FDE-9B86-2A11853FC0A8}" dt="2019-05-24T06:56:06.614" v="1386" actId="20577"/>
          <ac:spMkLst>
            <pc:docMk/>
            <pc:sldMk cId="2636334049" sldId="262"/>
            <ac:spMk id="29" creationId="{64A78D1B-3F3C-42D7-AF97-E966DBC0FC0E}"/>
          </ac:spMkLst>
        </pc:spChg>
        <pc:spChg chg="mod">
          <ac:chgData name="Adi Arbel" userId="167611d8-68d9-4eb0-9bc4-7f3fb6e82d7f" providerId="ADAL" clId="{560DCF5B-68DC-4FDE-9B86-2A11853FC0A8}" dt="2019-05-24T06:53:09.831" v="1237" actId="20577"/>
          <ac:spMkLst>
            <pc:docMk/>
            <pc:sldMk cId="2636334049" sldId="262"/>
            <ac:spMk id="30" creationId="{2A92F258-A514-4730-891B-6EE79F10A04E}"/>
          </ac:spMkLst>
        </pc:spChg>
        <pc:grpChg chg="add mod">
          <ac:chgData name="Adi Arbel" userId="167611d8-68d9-4eb0-9bc4-7f3fb6e82d7f" providerId="ADAL" clId="{560DCF5B-68DC-4FDE-9B86-2A11853FC0A8}" dt="2019-05-20T18:47:30.813" v="713" actId="1076"/>
          <ac:grpSpMkLst>
            <pc:docMk/>
            <pc:sldMk cId="2636334049" sldId="262"/>
            <ac:grpSpMk id="3" creationId="{222B93B7-08F4-4899-9D0E-9DFD42E601D3}"/>
          </ac:grpSpMkLst>
        </pc:grpChg>
        <pc:grpChg chg="add del mod">
          <ac:chgData name="Adi Arbel" userId="167611d8-68d9-4eb0-9bc4-7f3fb6e82d7f" providerId="ADAL" clId="{560DCF5B-68DC-4FDE-9B86-2A11853FC0A8}" dt="2019-05-20T18:45:45.348" v="671"/>
          <ac:grpSpMkLst>
            <pc:docMk/>
            <pc:sldMk cId="2636334049" sldId="262"/>
            <ac:grpSpMk id="4" creationId="{AB01ED49-46A4-475A-8E0E-F6E8612F4926}"/>
          </ac:grpSpMkLst>
        </pc:grpChg>
        <pc:grpChg chg="add del">
          <ac:chgData name="Adi Arbel" userId="167611d8-68d9-4eb0-9bc4-7f3fb6e82d7f" providerId="ADAL" clId="{560DCF5B-68DC-4FDE-9B86-2A11853FC0A8}" dt="2019-05-20T18:38:45.134" v="568" actId="478"/>
          <ac:grpSpMkLst>
            <pc:docMk/>
            <pc:sldMk cId="2636334049" sldId="262"/>
            <ac:grpSpMk id="7" creationId="{D59822E6-F1BE-49F2-8735-6F6DFA2ECA2C}"/>
          </ac:grpSpMkLst>
        </pc:grpChg>
        <pc:grpChg chg="add mod">
          <ac:chgData name="Adi Arbel" userId="167611d8-68d9-4eb0-9bc4-7f3fb6e82d7f" providerId="ADAL" clId="{560DCF5B-68DC-4FDE-9B86-2A11853FC0A8}" dt="2019-05-20T18:36:22.845" v="459" actId="1076"/>
          <ac:grpSpMkLst>
            <pc:docMk/>
            <pc:sldMk cId="2636334049" sldId="262"/>
            <ac:grpSpMk id="10" creationId="{FAD22B28-173C-4D7F-8E2F-FBD9590E506F}"/>
          </ac:grpSpMkLst>
        </pc:grpChg>
        <pc:grpChg chg="add mod">
          <ac:chgData name="Adi Arbel" userId="167611d8-68d9-4eb0-9bc4-7f3fb6e82d7f" providerId="ADAL" clId="{560DCF5B-68DC-4FDE-9B86-2A11853FC0A8}" dt="2019-05-20T18:47:54.943" v="716" actId="1076"/>
          <ac:grpSpMkLst>
            <pc:docMk/>
            <pc:sldMk cId="2636334049" sldId="262"/>
            <ac:grpSpMk id="13" creationId="{373C4495-7625-4692-BE7D-98453A524667}"/>
          </ac:grpSpMkLst>
        </pc:grpChg>
        <pc:grpChg chg="add">
          <ac:chgData name="Adi Arbel" userId="167611d8-68d9-4eb0-9bc4-7f3fb6e82d7f" providerId="ADAL" clId="{560DCF5B-68DC-4FDE-9B86-2A11853FC0A8}" dt="2019-05-20T18:36:19.866" v="458"/>
          <ac:grpSpMkLst>
            <pc:docMk/>
            <pc:sldMk cId="2636334049" sldId="262"/>
            <ac:grpSpMk id="16" creationId="{2A42041A-D14B-46C7-A194-6A052AA89401}"/>
          </ac:grpSpMkLst>
        </pc:grpChg>
        <pc:grpChg chg="add del">
          <ac:chgData name="Adi Arbel" userId="167611d8-68d9-4eb0-9bc4-7f3fb6e82d7f" providerId="ADAL" clId="{560DCF5B-68DC-4FDE-9B86-2A11853FC0A8}" dt="2019-05-20T18:50:12.467" v="775"/>
          <ac:grpSpMkLst>
            <pc:docMk/>
            <pc:sldMk cId="2636334049" sldId="262"/>
            <ac:grpSpMk id="19" creationId="{AB01F4A8-216C-4A49-A4BC-896EEFBEDA68}"/>
          </ac:grpSpMkLst>
        </pc:grpChg>
        <pc:grpChg chg="add">
          <ac:chgData name="Adi Arbel" userId="167611d8-68d9-4eb0-9bc4-7f3fb6e82d7f" providerId="ADAL" clId="{560DCF5B-68DC-4FDE-9B86-2A11853FC0A8}" dt="2019-05-20T18:36:19.866" v="458"/>
          <ac:grpSpMkLst>
            <pc:docMk/>
            <pc:sldMk cId="2636334049" sldId="262"/>
            <ac:grpSpMk id="22" creationId="{152100E0-3EA7-46E3-ABF6-23487126E7F7}"/>
          </ac:grpSpMkLst>
        </pc:grpChg>
        <pc:grpChg chg="add">
          <ac:chgData name="Adi Arbel" userId="167611d8-68d9-4eb0-9bc4-7f3fb6e82d7f" providerId="ADAL" clId="{560DCF5B-68DC-4FDE-9B86-2A11853FC0A8}" dt="2019-05-20T18:50:22.294" v="779"/>
          <ac:grpSpMkLst>
            <pc:docMk/>
            <pc:sldMk cId="2636334049" sldId="262"/>
            <ac:grpSpMk id="28" creationId="{5A7619B6-9B59-41B6-877A-FB9769447E67}"/>
          </ac:grpSpMkLst>
        </pc:grpChg>
      </pc:sldChg>
      <pc:sldChg chg="addSp delSp modSp add modTransition">
        <pc:chgData name="Adi Arbel" userId="167611d8-68d9-4eb0-9bc4-7f3fb6e82d7f" providerId="ADAL" clId="{560DCF5B-68DC-4FDE-9B86-2A11853FC0A8}" dt="2019-05-24T06:39:49.543" v="1215"/>
        <pc:sldMkLst>
          <pc:docMk/>
          <pc:sldMk cId="390294815" sldId="263"/>
        </pc:sldMkLst>
        <pc:spChg chg="del">
          <ac:chgData name="Adi Arbel" userId="167611d8-68d9-4eb0-9bc4-7f3fb6e82d7f" providerId="ADAL" clId="{560DCF5B-68DC-4FDE-9B86-2A11853FC0A8}" dt="2019-05-20T18:50:17.350" v="777" actId="478"/>
          <ac:spMkLst>
            <pc:docMk/>
            <pc:sldMk cId="390294815" sldId="263"/>
            <ac:spMk id="2" creationId="{390A7E6D-87AE-4105-B4DC-29B188A3A111}"/>
          </ac:spMkLst>
        </pc:spChg>
        <pc:spChg chg="mod">
          <ac:chgData name="Adi Arbel" userId="167611d8-68d9-4eb0-9bc4-7f3fb6e82d7f" providerId="ADAL" clId="{560DCF5B-68DC-4FDE-9B86-2A11853FC0A8}" dt="2019-05-20T19:15:38.741" v="1177" actId="1076"/>
          <ac:spMkLst>
            <pc:docMk/>
            <pc:sldMk cId="390294815" sldId="263"/>
            <ac:spMk id="2" creationId="{7AF35AF8-793E-4C55-BCFC-4EACB2C1F350}"/>
          </ac:spMkLst>
        </pc:spChg>
        <pc:spChg chg="del">
          <ac:chgData name="Adi Arbel" userId="167611d8-68d9-4eb0-9bc4-7f3fb6e82d7f" providerId="ADAL" clId="{560DCF5B-68DC-4FDE-9B86-2A11853FC0A8}" dt="2019-05-20T18:50:17.350" v="777" actId="478"/>
          <ac:spMkLst>
            <pc:docMk/>
            <pc:sldMk cId="390294815" sldId="263"/>
            <ac:spMk id="3" creationId="{991A747C-9A54-4249-8372-9B3B249B056E}"/>
          </ac:spMkLst>
        </pc:spChg>
        <pc:spChg chg="mod">
          <ac:chgData name="Adi Arbel" userId="167611d8-68d9-4eb0-9bc4-7f3fb6e82d7f" providerId="ADAL" clId="{560DCF5B-68DC-4FDE-9B86-2A11853FC0A8}" dt="2019-05-20T19:15:00.697" v="1108" actId="20577"/>
          <ac:spMkLst>
            <pc:docMk/>
            <pc:sldMk cId="390294815" sldId="263"/>
            <ac:spMk id="5" creationId="{28663715-AF85-42A7-B9A3-D544BA287EA4}"/>
          </ac:spMkLst>
        </pc:spChg>
        <pc:spChg chg="mod">
          <ac:chgData name="Adi Arbel" userId="167611d8-68d9-4eb0-9bc4-7f3fb6e82d7f" providerId="ADAL" clId="{560DCF5B-68DC-4FDE-9B86-2A11853FC0A8}" dt="2019-05-20T19:10:04.188" v="1105" actId="1076"/>
          <ac:spMkLst>
            <pc:docMk/>
            <pc:sldMk cId="390294815" sldId="263"/>
            <ac:spMk id="6" creationId="{AF181676-D973-47AB-9B1A-359047AF269B}"/>
          </ac:spMkLst>
        </pc:spChg>
        <pc:spChg chg="add del mod">
          <ac:chgData name="Adi Arbel" userId="167611d8-68d9-4eb0-9bc4-7f3fb6e82d7f" providerId="ADAL" clId="{560DCF5B-68DC-4FDE-9B86-2A11853FC0A8}" dt="2019-05-20T19:15:18.535" v="1127" actId="478"/>
          <ac:spMkLst>
            <pc:docMk/>
            <pc:sldMk cId="390294815" sldId="263"/>
            <ac:spMk id="7" creationId="{385D82D4-20DC-4AEA-97D9-76DF8272FE84}"/>
          </ac:spMkLst>
        </pc:spChg>
        <pc:grpChg chg="add mod">
          <ac:chgData name="Adi Arbel" userId="167611d8-68d9-4eb0-9bc4-7f3fb6e82d7f" providerId="ADAL" clId="{560DCF5B-68DC-4FDE-9B86-2A11853FC0A8}" dt="2019-05-20T19:09:58.612" v="1104" actId="1076"/>
          <ac:grpSpMkLst>
            <pc:docMk/>
            <pc:sldMk cId="390294815" sldId="263"/>
            <ac:grpSpMk id="4" creationId="{95653202-BC39-4C9F-B625-BDF8A44E217F}"/>
          </ac:grpSpMkLst>
        </pc:grpChg>
      </pc:sldChg>
      <pc:sldChg chg="addSp delSp modSp add modTransition">
        <pc:chgData name="Adi Arbel" userId="167611d8-68d9-4eb0-9bc4-7f3fb6e82d7f" providerId="ADAL" clId="{560DCF5B-68DC-4FDE-9B86-2A11853FC0A8}" dt="2019-05-24T07:02:38.826" v="1389" actId="20577"/>
        <pc:sldMkLst>
          <pc:docMk/>
          <pc:sldMk cId="954306634" sldId="264"/>
        </pc:sldMkLst>
        <pc:spChg chg="del">
          <ac:chgData name="Adi Arbel" userId="167611d8-68d9-4eb0-9bc4-7f3fb6e82d7f" providerId="ADAL" clId="{560DCF5B-68DC-4FDE-9B86-2A11853FC0A8}" dt="2019-05-20T19:07:44.665" v="1015" actId="478"/>
          <ac:spMkLst>
            <pc:docMk/>
            <pc:sldMk cId="954306634" sldId="264"/>
            <ac:spMk id="2" creationId="{D7A92D43-32D9-4387-A508-74B3F3A29C3E}"/>
          </ac:spMkLst>
        </pc:spChg>
        <pc:spChg chg="del">
          <ac:chgData name="Adi Arbel" userId="167611d8-68d9-4eb0-9bc4-7f3fb6e82d7f" providerId="ADAL" clId="{560DCF5B-68DC-4FDE-9B86-2A11853FC0A8}" dt="2019-05-20T19:07:42.218" v="1014" actId="478"/>
          <ac:spMkLst>
            <pc:docMk/>
            <pc:sldMk cId="954306634" sldId="264"/>
            <ac:spMk id="3" creationId="{7B004EAE-9894-48F7-A6FB-B298F2CDA4A9}"/>
          </ac:spMkLst>
        </pc:spChg>
        <pc:spChg chg="mod">
          <ac:chgData name="Adi Arbel" userId="167611d8-68d9-4eb0-9bc4-7f3fb6e82d7f" providerId="ADAL" clId="{560DCF5B-68DC-4FDE-9B86-2A11853FC0A8}" dt="2019-05-24T07:02:38.826" v="1389" actId="20577"/>
          <ac:spMkLst>
            <pc:docMk/>
            <pc:sldMk cId="954306634" sldId="264"/>
            <ac:spMk id="8" creationId="{AF124956-6013-4FE3-9E73-CE02453B41DC}"/>
          </ac:spMkLst>
        </pc:spChg>
        <pc:spChg chg="mod">
          <ac:chgData name="Adi Arbel" userId="167611d8-68d9-4eb0-9bc4-7f3fb6e82d7f" providerId="ADAL" clId="{560DCF5B-68DC-4FDE-9B86-2A11853FC0A8}" dt="2019-05-20T19:09:44.140" v="1100" actId="1076"/>
          <ac:spMkLst>
            <pc:docMk/>
            <pc:sldMk cId="954306634" sldId="264"/>
            <ac:spMk id="9" creationId="{AC84C9C0-E95E-4A0F-91DD-FB4545BC4A46}"/>
          </ac:spMkLst>
        </pc:spChg>
        <pc:grpChg chg="add del">
          <ac:chgData name="Adi Arbel" userId="167611d8-68d9-4eb0-9bc4-7f3fb6e82d7f" providerId="ADAL" clId="{560DCF5B-68DC-4FDE-9B86-2A11853FC0A8}" dt="2019-05-20T19:08:53.133" v="1042" actId="478"/>
          <ac:grpSpMkLst>
            <pc:docMk/>
            <pc:sldMk cId="954306634" sldId="264"/>
            <ac:grpSpMk id="4" creationId="{2D67ECA2-14C3-4BB8-8655-C3DD860E408C}"/>
          </ac:grpSpMkLst>
        </pc:grpChg>
        <pc:grpChg chg="add">
          <ac:chgData name="Adi Arbel" userId="167611d8-68d9-4eb0-9bc4-7f3fb6e82d7f" providerId="ADAL" clId="{560DCF5B-68DC-4FDE-9B86-2A11853FC0A8}" dt="2019-05-20T19:08:53.368" v="1043"/>
          <ac:grpSpMkLst>
            <pc:docMk/>
            <pc:sldMk cId="954306634" sldId="264"/>
            <ac:grpSpMk id="7" creationId="{CB623BA4-CD1A-4D2A-AEE7-4465E92DAC73}"/>
          </ac:grpSpMkLst>
        </pc:grpChg>
      </pc:sldChg>
    </pc:docChg>
  </pc:docChgLst>
  <pc:docChgLst>
    <pc:chgData name="Omer Stoler" userId="9e53f250-03bc-4109-b846-c663f82c7e5f" providerId="ADAL" clId="{D0835049-45B3-4059-8F56-32FDEF10EFAC}"/>
    <pc:docChg chg="undo redo custSel addSld delSld modSld sldOrd">
      <pc:chgData name="Omer Stoler" userId="9e53f250-03bc-4109-b846-c663f82c7e5f" providerId="ADAL" clId="{D0835049-45B3-4059-8F56-32FDEF10EFAC}" dt="2019-04-24T20:42:31.472" v="1787" actId="1076"/>
      <pc:docMkLst>
        <pc:docMk/>
      </pc:docMkLst>
    </pc:docChg>
  </pc:docChgLst>
  <pc:docChgLst>
    <pc:chgData name="Omer Stoler" userId="9e53f250-03bc-4109-b846-c663f82c7e5f" providerId="ADAL" clId="{EF890CDC-4EF1-4CC4-9129-52E6197D2BA6}"/>
    <pc:docChg chg="undo redo custSel addSld modSld">
      <pc:chgData name="Omer Stoler" userId="9e53f250-03bc-4109-b846-c663f82c7e5f" providerId="ADAL" clId="{EF890CDC-4EF1-4CC4-9129-52E6197D2BA6}" dt="2019-05-31T05:52:23.756" v="868" actId="1076"/>
      <pc:docMkLst>
        <pc:docMk/>
      </pc:docMkLst>
      <pc:sldChg chg="modSp">
        <pc:chgData name="Omer Stoler" userId="9e53f250-03bc-4109-b846-c663f82c7e5f" providerId="ADAL" clId="{EF890CDC-4EF1-4CC4-9129-52E6197D2BA6}" dt="2019-05-31T05:52:23.756" v="868" actId="1076"/>
        <pc:sldMkLst>
          <pc:docMk/>
          <pc:sldMk cId="2850483088" sldId="257"/>
        </pc:sldMkLst>
        <pc:spChg chg="mod">
          <ac:chgData name="Omer Stoler" userId="9e53f250-03bc-4109-b846-c663f82c7e5f" providerId="ADAL" clId="{EF890CDC-4EF1-4CC4-9129-52E6197D2BA6}" dt="2019-05-31T05:51:48.812" v="866" actId="1076"/>
          <ac:spMkLst>
            <pc:docMk/>
            <pc:sldMk cId="2850483088" sldId="257"/>
            <ac:spMk id="84" creationId="{CFD86C9C-1E81-4FBB-828A-1CE14AD805B5}"/>
          </ac:spMkLst>
        </pc:spChg>
        <pc:grpChg chg="mod">
          <ac:chgData name="Omer Stoler" userId="9e53f250-03bc-4109-b846-c663f82c7e5f" providerId="ADAL" clId="{EF890CDC-4EF1-4CC4-9129-52E6197D2BA6}" dt="2019-05-31T05:52:23.756" v="868" actId="1076"/>
          <ac:grpSpMkLst>
            <pc:docMk/>
            <pc:sldMk cId="2850483088" sldId="257"/>
            <ac:grpSpMk id="76" creationId="{8CE5FD38-7115-4DA4-9241-6A1A98541743}"/>
          </ac:grpSpMkLst>
        </pc:grpChg>
        <pc:picChg chg="mod">
          <ac:chgData name="Omer Stoler" userId="9e53f250-03bc-4109-b846-c663f82c7e5f" providerId="ADAL" clId="{EF890CDC-4EF1-4CC4-9129-52E6197D2BA6}" dt="2019-05-22T14:07:36.747" v="699" actId="1076"/>
          <ac:picMkLst>
            <pc:docMk/>
            <pc:sldMk cId="2850483088" sldId="257"/>
            <ac:picMk id="56" creationId="{1F32C9A2-DE6A-4C0C-88EE-DDC375FB6F70}"/>
          </ac:picMkLst>
        </pc:picChg>
      </pc:sldChg>
      <pc:sldChg chg="addSp delSp modSp">
        <pc:chgData name="Omer Stoler" userId="9e53f250-03bc-4109-b846-c663f82c7e5f" providerId="ADAL" clId="{EF890CDC-4EF1-4CC4-9129-52E6197D2BA6}" dt="2019-05-17T13:59:52.101" v="43" actId="478"/>
        <pc:sldMkLst>
          <pc:docMk/>
          <pc:sldMk cId="2940866355" sldId="258"/>
        </pc:sldMkLst>
        <pc:spChg chg="add mod">
          <ac:chgData name="Omer Stoler" userId="9e53f250-03bc-4109-b846-c663f82c7e5f" providerId="ADAL" clId="{EF890CDC-4EF1-4CC4-9129-52E6197D2BA6}" dt="2019-05-17T13:01:43.432" v="39" actId="20577"/>
          <ac:spMkLst>
            <pc:docMk/>
            <pc:sldMk cId="2940866355" sldId="258"/>
            <ac:spMk id="2" creationId="{EA26FCA4-552E-4CCB-B049-8B15C90F78DD}"/>
          </ac:spMkLst>
        </pc:spChg>
        <pc:picChg chg="add del mod">
          <ac:chgData name="Omer Stoler" userId="9e53f250-03bc-4109-b846-c663f82c7e5f" providerId="ADAL" clId="{EF890CDC-4EF1-4CC4-9129-52E6197D2BA6}" dt="2019-05-17T13:59:52.101" v="43" actId="478"/>
          <ac:picMkLst>
            <pc:docMk/>
            <pc:sldMk cId="2940866355" sldId="258"/>
            <ac:picMk id="3" creationId="{4C735FF3-3E41-45FD-9C23-BC47B8D0313A}"/>
          </ac:picMkLst>
        </pc:picChg>
      </pc:sldChg>
      <pc:sldChg chg="addSp delSp modSp">
        <pc:chgData name="Omer Stoler" userId="9e53f250-03bc-4109-b846-c663f82c7e5f" providerId="ADAL" clId="{EF890CDC-4EF1-4CC4-9129-52E6197D2BA6}" dt="2019-05-24T06:40:03.083" v="719" actId="207"/>
        <pc:sldMkLst>
          <pc:docMk/>
          <pc:sldMk cId="4045200540" sldId="259"/>
        </pc:sldMkLst>
        <pc:spChg chg="add mod">
          <ac:chgData name="Omer Stoler" userId="9e53f250-03bc-4109-b846-c663f82c7e5f" providerId="ADAL" clId="{EF890CDC-4EF1-4CC4-9129-52E6197D2BA6}" dt="2019-05-20T17:27:14.621" v="144" actId="20577"/>
          <ac:spMkLst>
            <pc:docMk/>
            <pc:sldMk cId="4045200540" sldId="259"/>
            <ac:spMk id="6" creationId="{1BDFFC58-0394-47B1-906B-B6F99872A25F}"/>
          </ac:spMkLst>
        </pc:spChg>
        <pc:spChg chg="mod">
          <ac:chgData name="Omer Stoler" userId="9e53f250-03bc-4109-b846-c663f82c7e5f" providerId="ADAL" clId="{EF890CDC-4EF1-4CC4-9129-52E6197D2BA6}" dt="2019-05-24T06:40:03.083" v="719" actId="207"/>
          <ac:spMkLst>
            <pc:docMk/>
            <pc:sldMk cId="4045200540" sldId="259"/>
            <ac:spMk id="7" creationId="{9BC196AE-2C90-432A-AB2A-C6642E835454}"/>
          </ac:spMkLst>
        </pc:spChg>
        <pc:spChg chg="add mod">
          <ac:chgData name="Omer Stoler" userId="9e53f250-03bc-4109-b846-c663f82c7e5f" providerId="ADAL" clId="{EF890CDC-4EF1-4CC4-9129-52E6197D2BA6}" dt="2019-05-20T18:40:42.489" v="321" actId="20577"/>
          <ac:spMkLst>
            <pc:docMk/>
            <pc:sldMk cId="4045200540" sldId="259"/>
            <ac:spMk id="8" creationId="{BF60FF20-21CD-449A-939A-91A08B4C6C9F}"/>
          </ac:spMkLst>
        </pc:spChg>
        <pc:graphicFrameChg chg="add del mod">
          <ac:chgData name="Omer Stoler" userId="9e53f250-03bc-4109-b846-c663f82c7e5f" providerId="ADAL" clId="{EF890CDC-4EF1-4CC4-9129-52E6197D2BA6}" dt="2019-05-20T17:22:56.498" v="64"/>
          <ac:graphicFrameMkLst>
            <pc:docMk/>
            <pc:sldMk cId="4045200540" sldId="259"/>
            <ac:graphicFrameMk id="3" creationId="{88D2E7FA-213F-4671-90A5-7126E316E456}"/>
          </ac:graphicFrameMkLst>
        </pc:graphicFrameChg>
      </pc:sldChg>
      <pc:sldChg chg="addSp delSp modSp add">
        <pc:chgData name="Omer Stoler" userId="9e53f250-03bc-4109-b846-c663f82c7e5f" providerId="ADAL" clId="{EF890CDC-4EF1-4CC4-9129-52E6197D2BA6}" dt="2019-05-24T06:50:46.267" v="840" actId="20577"/>
        <pc:sldMkLst>
          <pc:docMk/>
          <pc:sldMk cId="1593279003" sldId="260"/>
        </pc:sldMkLst>
        <pc:spChg chg="mod">
          <ac:chgData name="Omer Stoler" userId="9e53f250-03bc-4109-b846-c663f82c7e5f" providerId="ADAL" clId="{EF890CDC-4EF1-4CC4-9129-52E6197D2BA6}" dt="2019-05-24T06:46:47.449" v="726" actId="20577"/>
          <ac:spMkLst>
            <pc:docMk/>
            <pc:sldMk cId="1593279003" sldId="260"/>
            <ac:spMk id="2" creationId="{45724046-88F8-4EFE-AC89-C2AC9D3FFAD7}"/>
          </ac:spMkLst>
        </pc:spChg>
        <pc:spChg chg="del">
          <ac:chgData name="Omer Stoler" userId="9e53f250-03bc-4109-b846-c663f82c7e5f" providerId="ADAL" clId="{EF890CDC-4EF1-4CC4-9129-52E6197D2BA6}" dt="2019-05-20T17:23:02.464" v="66" actId="478"/>
          <ac:spMkLst>
            <pc:docMk/>
            <pc:sldMk cId="1593279003" sldId="260"/>
            <ac:spMk id="2" creationId="{DAF3C7FE-F6FF-475C-B0DA-2B4640AABC01}"/>
          </ac:spMkLst>
        </pc:spChg>
        <pc:spChg chg="del">
          <ac:chgData name="Omer Stoler" userId="9e53f250-03bc-4109-b846-c663f82c7e5f" providerId="ADAL" clId="{EF890CDC-4EF1-4CC4-9129-52E6197D2BA6}" dt="2019-05-20T17:23:02.464" v="66" actId="478"/>
          <ac:spMkLst>
            <pc:docMk/>
            <pc:sldMk cId="1593279003" sldId="260"/>
            <ac:spMk id="3" creationId="{D0DB5349-E84C-472E-8C5C-45A593BB6134}"/>
          </ac:spMkLst>
        </pc:spChg>
        <pc:spChg chg="add mod">
          <ac:chgData name="Omer Stoler" userId="9e53f250-03bc-4109-b846-c663f82c7e5f" providerId="ADAL" clId="{EF890CDC-4EF1-4CC4-9129-52E6197D2BA6}" dt="2019-05-24T06:50:46.267" v="840" actId="20577"/>
          <ac:spMkLst>
            <pc:docMk/>
            <pc:sldMk cId="1593279003" sldId="260"/>
            <ac:spMk id="3" creationId="{FD79C940-3D9C-4E28-B551-014B40916B6F}"/>
          </ac:spMkLst>
        </pc:spChg>
        <pc:spChg chg="add mod">
          <ac:chgData name="Omer Stoler" userId="9e53f250-03bc-4109-b846-c663f82c7e5f" providerId="ADAL" clId="{EF890CDC-4EF1-4CC4-9129-52E6197D2BA6}" dt="2019-05-20T18:00:47.533" v="269" actId="1076"/>
          <ac:spMkLst>
            <pc:docMk/>
            <pc:sldMk cId="1593279003" sldId="260"/>
            <ac:spMk id="5" creationId="{95B4CA0B-FD66-4A6A-A1A9-7F2FF34CB66F}"/>
          </ac:spMkLst>
        </pc:spChg>
        <pc:spChg chg="add mod">
          <ac:chgData name="Omer Stoler" userId="9e53f250-03bc-4109-b846-c663f82c7e5f" providerId="ADAL" clId="{EF890CDC-4EF1-4CC4-9129-52E6197D2BA6}" dt="2019-05-20T18:00:47.533" v="269" actId="1076"/>
          <ac:spMkLst>
            <pc:docMk/>
            <pc:sldMk cId="1593279003" sldId="260"/>
            <ac:spMk id="6" creationId="{7D440514-2488-41DF-8819-B9CA981D2373}"/>
          </ac:spMkLst>
        </pc:spChg>
        <pc:spChg chg="add mod">
          <ac:chgData name="Omer Stoler" userId="9e53f250-03bc-4109-b846-c663f82c7e5f" providerId="ADAL" clId="{EF890CDC-4EF1-4CC4-9129-52E6197D2BA6}" dt="2019-05-20T17:23:34.520" v="75" actId="571"/>
          <ac:spMkLst>
            <pc:docMk/>
            <pc:sldMk cId="1593279003" sldId="260"/>
            <ac:spMk id="7" creationId="{0F42A29D-B1B8-4B36-8A31-5C872AEC97DD}"/>
          </ac:spMkLst>
        </pc:spChg>
        <pc:spChg chg="add mod">
          <ac:chgData name="Omer Stoler" userId="9e53f250-03bc-4109-b846-c663f82c7e5f" providerId="ADAL" clId="{EF890CDC-4EF1-4CC4-9129-52E6197D2BA6}" dt="2019-05-20T17:24:01.635" v="84" actId="14100"/>
          <ac:spMkLst>
            <pc:docMk/>
            <pc:sldMk cId="1593279003" sldId="260"/>
            <ac:spMk id="8" creationId="{97F153C4-8B2C-4BDA-841D-853377BD5674}"/>
          </ac:spMkLst>
        </pc:spChg>
        <pc:spChg chg="add mod">
          <ac:chgData name="Omer Stoler" userId="9e53f250-03bc-4109-b846-c663f82c7e5f" providerId="ADAL" clId="{EF890CDC-4EF1-4CC4-9129-52E6197D2BA6}" dt="2019-05-20T17:24:05.099" v="85" actId="571"/>
          <ac:spMkLst>
            <pc:docMk/>
            <pc:sldMk cId="1593279003" sldId="260"/>
            <ac:spMk id="9" creationId="{C3E85D01-9F83-4A36-AA8F-BF52F2D83C95}"/>
          </ac:spMkLst>
        </pc:spChg>
        <pc:spChg chg="add mod">
          <ac:chgData name="Omer Stoler" userId="9e53f250-03bc-4109-b846-c663f82c7e5f" providerId="ADAL" clId="{EF890CDC-4EF1-4CC4-9129-52E6197D2BA6}" dt="2019-05-20T17:24:45.801" v="88" actId="208"/>
          <ac:spMkLst>
            <pc:docMk/>
            <pc:sldMk cId="1593279003" sldId="260"/>
            <ac:spMk id="10" creationId="{6A8D6D4C-3F31-49E3-97D2-56B005C1C111}"/>
          </ac:spMkLst>
        </pc:spChg>
        <pc:spChg chg="add mod">
          <ac:chgData name="Omer Stoler" userId="9e53f250-03bc-4109-b846-c663f82c7e5f" providerId="ADAL" clId="{EF890CDC-4EF1-4CC4-9129-52E6197D2BA6}" dt="2019-05-20T17:24:45.801" v="88" actId="208"/>
          <ac:spMkLst>
            <pc:docMk/>
            <pc:sldMk cId="1593279003" sldId="260"/>
            <ac:spMk id="11" creationId="{DE2C6982-B640-4B1F-8238-7E3787C61647}"/>
          </ac:spMkLst>
        </pc:spChg>
        <pc:spChg chg="mod">
          <ac:chgData name="Omer Stoler" userId="9e53f250-03bc-4109-b846-c663f82c7e5f" providerId="ADAL" clId="{EF890CDC-4EF1-4CC4-9129-52E6197D2BA6}" dt="2019-05-20T18:03:08.351" v="277" actId="1076"/>
          <ac:spMkLst>
            <pc:docMk/>
            <pc:sldMk cId="1593279003" sldId="260"/>
            <ac:spMk id="12" creationId="{20947A1C-F6B0-47ED-9D3A-1528B8A2B446}"/>
          </ac:spMkLst>
        </pc:spChg>
        <pc:spChg chg="add mod">
          <ac:chgData name="Omer Stoler" userId="9e53f250-03bc-4109-b846-c663f82c7e5f" providerId="ADAL" clId="{EF890CDC-4EF1-4CC4-9129-52E6197D2BA6}" dt="2019-05-20T18:00:30.053" v="268" actId="1076"/>
          <ac:spMkLst>
            <pc:docMk/>
            <pc:sldMk cId="1593279003" sldId="260"/>
            <ac:spMk id="13" creationId="{06DB1DD3-2621-42AD-8D98-FAAB81DA2CB3}"/>
          </ac:spMkLst>
        </pc:spChg>
        <pc:spChg chg="add mod">
          <ac:chgData name="Omer Stoler" userId="9e53f250-03bc-4109-b846-c663f82c7e5f" providerId="ADAL" clId="{EF890CDC-4EF1-4CC4-9129-52E6197D2BA6}" dt="2019-05-20T18:00:30.053" v="268" actId="1076"/>
          <ac:spMkLst>
            <pc:docMk/>
            <pc:sldMk cId="1593279003" sldId="260"/>
            <ac:spMk id="14" creationId="{3F7CA07E-71F6-4556-AF11-7BFF13C5A0B3}"/>
          </ac:spMkLst>
        </pc:spChg>
        <pc:spChg chg="add mod">
          <ac:chgData name="Omer Stoler" userId="9e53f250-03bc-4109-b846-c663f82c7e5f" providerId="ADAL" clId="{EF890CDC-4EF1-4CC4-9129-52E6197D2BA6}" dt="2019-05-24T06:41:02.342" v="720" actId="1076"/>
          <ac:spMkLst>
            <pc:docMk/>
            <pc:sldMk cId="1593279003" sldId="260"/>
            <ac:spMk id="15" creationId="{397A7C3C-2400-41A4-9B93-37E98A201DEA}"/>
          </ac:spMkLst>
        </pc:spChg>
        <pc:spChg chg="add mod">
          <ac:chgData name="Omer Stoler" userId="9e53f250-03bc-4109-b846-c663f82c7e5f" providerId="ADAL" clId="{EF890CDC-4EF1-4CC4-9129-52E6197D2BA6}" dt="2019-05-20T18:00:30.053" v="268" actId="1076"/>
          <ac:spMkLst>
            <pc:docMk/>
            <pc:sldMk cId="1593279003" sldId="260"/>
            <ac:spMk id="16" creationId="{D87956DC-FD53-473A-9870-39E6FB62BEC5}"/>
          </ac:spMkLst>
        </pc:spChg>
        <pc:spChg chg="add mod">
          <ac:chgData name="Omer Stoler" userId="9e53f250-03bc-4109-b846-c663f82c7e5f" providerId="ADAL" clId="{EF890CDC-4EF1-4CC4-9129-52E6197D2BA6}" dt="2019-05-24T06:42:46.374" v="721" actId="1076"/>
          <ac:spMkLst>
            <pc:docMk/>
            <pc:sldMk cId="1593279003" sldId="260"/>
            <ac:spMk id="17" creationId="{EB6FD429-DAF2-4EDF-B97E-F32486BDE350}"/>
          </ac:spMkLst>
        </pc:spChg>
        <pc:graphicFrameChg chg="add mod modGraphic">
          <ac:chgData name="Omer Stoler" userId="9e53f250-03bc-4109-b846-c663f82c7e5f" providerId="ADAL" clId="{EF890CDC-4EF1-4CC4-9129-52E6197D2BA6}" dt="2019-05-20T17:23:11.702" v="69" actId="1076"/>
          <ac:graphicFrameMkLst>
            <pc:docMk/>
            <pc:sldMk cId="1593279003" sldId="260"/>
            <ac:graphicFrameMk id="4" creationId="{914DD0D1-35AA-4274-8FB4-B56635936F52}"/>
          </ac:graphicFrameMkLst>
        </pc:graphicFrameChg>
      </pc:sldChg>
      <pc:sldChg chg="addSp delSp modSp add">
        <pc:chgData name="Omer Stoler" userId="9e53f250-03bc-4109-b846-c663f82c7e5f" providerId="ADAL" clId="{EF890CDC-4EF1-4CC4-9129-52E6197D2BA6}" dt="2019-05-20T17:55:56.067" v="265" actId="207"/>
        <pc:sldMkLst>
          <pc:docMk/>
          <pc:sldMk cId="119643587" sldId="261"/>
        </pc:sldMkLst>
        <pc:spChg chg="del">
          <ac:chgData name="Omer Stoler" userId="9e53f250-03bc-4109-b846-c663f82c7e5f" providerId="ADAL" clId="{EF890CDC-4EF1-4CC4-9129-52E6197D2BA6}" dt="2019-05-20T17:49:23.572" v="189" actId="478"/>
          <ac:spMkLst>
            <pc:docMk/>
            <pc:sldMk cId="119643587" sldId="261"/>
            <ac:spMk id="2" creationId="{55E93A22-61F6-44AD-98B7-C06B424C3CB6}"/>
          </ac:spMkLst>
        </pc:spChg>
        <pc:spChg chg="del">
          <ac:chgData name="Omer Stoler" userId="9e53f250-03bc-4109-b846-c663f82c7e5f" providerId="ADAL" clId="{EF890CDC-4EF1-4CC4-9129-52E6197D2BA6}" dt="2019-05-20T17:49:23.572" v="189" actId="478"/>
          <ac:spMkLst>
            <pc:docMk/>
            <pc:sldMk cId="119643587" sldId="261"/>
            <ac:spMk id="3" creationId="{BCDF62A1-6795-40B0-81CC-FBD296B8A578}"/>
          </ac:spMkLst>
        </pc:spChg>
        <pc:spChg chg="add del mod">
          <ac:chgData name="Omer Stoler" userId="9e53f250-03bc-4109-b846-c663f82c7e5f" providerId="ADAL" clId="{EF890CDC-4EF1-4CC4-9129-52E6197D2BA6}" dt="2019-05-20T17:49:36.794" v="191" actId="478"/>
          <ac:spMkLst>
            <pc:docMk/>
            <pc:sldMk cId="119643587" sldId="261"/>
            <ac:spMk id="5" creationId="{BA04BC00-1BFC-4495-8888-74F8FC9A8D29}"/>
          </ac:spMkLst>
        </pc:spChg>
        <pc:spChg chg="add mod">
          <ac:chgData name="Omer Stoler" userId="9e53f250-03bc-4109-b846-c663f82c7e5f" providerId="ADAL" clId="{EF890CDC-4EF1-4CC4-9129-52E6197D2BA6}" dt="2019-05-20T17:53:09.159" v="264" actId="20577"/>
          <ac:spMkLst>
            <pc:docMk/>
            <pc:sldMk cId="119643587" sldId="261"/>
            <ac:spMk id="6" creationId="{D3F37A11-4460-4820-8BFB-68D7C009687C}"/>
          </ac:spMkLst>
        </pc:spChg>
        <pc:graphicFrameChg chg="modGraphic">
          <ac:chgData name="Omer Stoler" userId="9e53f250-03bc-4109-b846-c663f82c7e5f" providerId="ADAL" clId="{EF890CDC-4EF1-4CC4-9129-52E6197D2BA6}" dt="2019-05-20T17:52:50.355" v="251" actId="207"/>
          <ac:graphicFrameMkLst>
            <pc:docMk/>
            <pc:sldMk cId="119643587" sldId="261"/>
            <ac:graphicFrameMk id="4" creationId="{74E34F1F-D61A-4528-A258-8756FEFE3F29}"/>
          </ac:graphicFrameMkLst>
        </pc:graphicFrameChg>
        <pc:graphicFrameChg chg="modGraphic">
          <ac:chgData name="Omer Stoler" userId="9e53f250-03bc-4109-b846-c663f82c7e5f" providerId="ADAL" clId="{EF890CDC-4EF1-4CC4-9129-52E6197D2BA6}" dt="2019-05-20T17:55:56.067" v="265" actId="207"/>
          <ac:graphicFrameMkLst>
            <pc:docMk/>
            <pc:sldMk cId="119643587" sldId="261"/>
            <ac:graphicFrameMk id="9" creationId="{DC894F97-B831-49D8-9B4B-EF6A6A3AD807}"/>
          </ac:graphicFrameMkLst>
        </pc:graphicFrameChg>
      </pc:sldChg>
      <pc:sldChg chg="addSp delSp modSp">
        <pc:chgData name="Omer Stoler" userId="9e53f250-03bc-4109-b846-c663f82c7e5f" providerId="ADAL" clId="{EF890CDC-4EF1-4CC4-9129-52E6197D2BA6}" dt="2019-05-24T07:03:11.642" v="863" actId="20577"/>
        <pc:sldMkLst>
          <pc:docMk/>
          <pc:sldMk cId="2636334049" sldId="262"/>
        </pc:sldMkLst>
        <pc:spChg chg="add del mod">
          <ac:chgData name="Omer Stoler" userId="9e53f250-03bc-4109-b846-c663f82c7e5f" providerId="ADAL" clId="{EF890CDC-4EF1-4CC4-9129-52E6197D2BA6}" dt="2019-05-20T18:46:04.475" v="433" actId="478"/>
          <ac:spMkLst>
            <pc:docMk/>
            <pc:sldMk cId="2636334049" sldId="262"/>
            <ac:spMk id="2" creationId="{1790A89C-0321-4768-8524-E026CEDF5AF5}"/>
          </ac:spMkLst>
        </pc:spChg>
        <pc:spChg chg="mod">
          <ac:chgData name="Omer Stoler" userId="9e53f250-03bc-4109-b846-c663f82c7e5f" providerId="ADAL" clId="{EF890CDC-4EF1-4CC4-9129-52E6197D2BA6}" dt="2019-05-20T18:48:21.767" v="465" actId="113"/>
          <ac:spMkLst>
            <pc:docMk/>
            <pc:sldMk cId="2636334049" sldId="262"/>
            <ac:spMk id="5" creationId="{73970444-B370-468F-8F55-B05F7B7C336A}"/>
          </ac:spMkLst>
        </pc:spChg>
        <pc:spChg chg="mod">
          <ac:chgData name="Omer Stoler" userId="9e53f250-03bc-4109-b846-c663f82c7e5f" providerId="ADAL" clId="{EF890CDC-4EF1-4CC4-9129-52E6197D2BA6}" dt="2019-05-20T18:40:25.261" v="309" actId="255"/>
          <ac:spMkLst>
            <pc:docMk/>
            <pc:sldMk cId="2636334049" sldId="262"/>
            <ac:spMk id="6" creationId="{CEC7418D-BD4F-4F59-A55F-71823A28DBE6}"/>
          </ac:spMkLst>
        </pc:spChg>
        <pc:spChg chg="mod">
          <ac:chgData name="Omer Stoler" userId="9e53f250-03bc-4109-b846-c663f82c7e5f" providerId="ADAL" clId="{EF890CDC-4EF1-4CC4-9129-52E6197D2BA6}" dt="2019-05-20T18:49:49.753" v="496" actId="113"/>
          <ac:spMkLst>
            <pc:docMk/>
            <pc:sldMk cId="2636334049" sldId="262"/>
            <ac:spMk id="11" creationId="{E1C10CA3-9FDF-479A-BA8C-4AC18F065079}"/>
          </ac:spMkLst>
        </pc:spChg>
        <pc:spChg chg="mod">
          <ac:chgData name="Omer Stoler" userId="9e53f250-03bc-4109-b846-c663f82c7e5f" providerId="ADAL" clId="{EF890CDC-4EF1-4CC4-9129-52E6197D2BA6}" dt="2019-05-20T18:40:25.261" v="309" actId="255"/>
          <ac:spMkLst>
            <pc:docMk/>
            <pc:sldMk cId="2636334049" sldId="262"/>
            <ac:spMk id="12" creationId="{5F86B6FE-E700-4255-86D8-58D69168A3DD}"/>
          </ac:spMkLst>
        </pc:spChg>
        <pc:spChg chg="mod">
          <ac:chgData name="Omer Stoler" userId="9e53f250-03bc-4109-b846-c663f82c7e5f" providerId="ADAL" clId="{EF890CDC-4EF1-4CC4-9129-52E6197D2BA6}" dt="2019-05-20T18:40:25.261" v="309" actId="255"/>
          <ac:spMkLst>
            <pc:docMk/>
            <pc:sldMk cId="2636334049" sldId="262"/>
            <ac:spMk id="14" creationId="{2EA2CABF-4113-4AAB-91BA-9371F4382CB7}"/>
          </ac:spMkLst>
        </pc:spChg>
        <pc:spChg chg="mod">
          <ac:chgData name="Omer Stoler" userId="9e53f250-03bc-4109-b846-c663f82c7e5f" providerId="ADAL" clId="{EF890CDC-4EF1-4CC4-9129-52E6197D2BA6}" dt="2019-05-20T18:40:25.261" v="309" actId="255"/>
          <ac:spMkLst>
            <pc:docMk/>
            <pc:sldMk cId="2636334049" sldId="262"/>
            <ac:spMk id="15" creationId="{FDC66467-E78E-4A08-BDEB-0B0E384A9F1B}"/>
          </ac:spMkLst>
        </pc:spChg>
        <pc:spChg chg="mod">
          <ac:chgData name="Omer Stoler" userId="9e53f250-03bc-4109-b846-c663f82c7e5f" providerId="ADAL" clId="{EF890CDC-4EF1-4CC4-9129-52E6197D2BA6}" dt="2019-05-20T18:41:22.519" v="336" actId="20577"/>
          <ac:spMkLst>
            <pc:docMk/>
            <pc:sldMk cId="2636334049" sldId="262"/>
            <ac:spMk id="17" creationId="{0C2AB255-0F14-4C6F-9956-C7AF06495963}"/>
          </ac:spMkLst>
        </pc:spChg>
        <pc:spChg chg="mod">
          <ac:chgData name="Omer Stoler" userId="9e53f250-03bc-4109-b846-c663f82c7e5f" providerId="ADAL" clId="{EF890CDC-4EF1-4CC4-9129-52E6197D2BA6}" dt="2019-05-20T18:40:25.261" v="309" actId="255"/>
          <ac:spMkLst>
            <pc:docMk/>
            <pc:sldMk cId="2636334049" sldId="262"/>
            <ac:spMk id="18" creationId="{9715EE5C-D19A-4DD8-8407-FB2C9380A8B4}"/>
          </ac:spMkLst>
        </pc:spChg>
        <pc:spChg chg="mod">
          <ac:chgData name="Omer Stoler" userId="9e53f250-03bc-4109-b846-c663f82c7e5f" providerId="ADAL" clId="{EF890CDC-4EF1-4CC4-9129-52E6197D2BA6}" dt="2019-05-20T18:40:25.261" v="309" actId="255"/>
          <ac:spMkLst>
            <pc:docMk/>
            <pc:sldMk cId="2636334049" sldId="262"/>
            <ac:spMk id="20" creationId="{8B4EFD58-8C46-4C69-B449-A489244EF3DC}"/>
          </ac:spMkLst>
        </pc:spChg>
        <pc:spChg chg="mod">
          <ac:chgData name="Omer Stoler" userId="9e53f250-03bc-4109-b846-c663f82c7e5f" providerId="ADAL" clId="{EF890CDC-4EF1-4CC4-9129-52E6197D2BA6}" dt="2019-05-20T18:40:25.261" v="309" actId="255"/>
          <ac:spMkLst>
            <pc:docMk/>
            <pc:sldMk cId="2636334049" sldId="262"/>
            <ac:spMk id="21" creationId="{84A1E3B1-9656-4CF1-BDBC-CB97C0903437}"/>
          </ac:spMkLst>
        </pc:spChg>
        <pc:spChg chg="mod">
          <ac:chgData name="Omer Stoler" userId="9e53f250-03bc-4109-b846-c663f82c7e5f" providerId="ADAL" clId="{EF890CDC-4EF1-4CC4-9129-52E6197D2BA6}" dt="2019-05-24T07:03:11.642" v="863" actId="20577"/>
          <ac:spMkLst>
            <pc:docMk/>
            <pc:sldMk cId="2636334049" sldId="262"/>
            <ac:spMk id="23" creationId="{2D417D3F-8930-40AF-813C-5A123C38EFF5}"/>
          </ac:spMkLst>
        </pc:spChg>
        <pc:spChg chg="mod">
          <ac:chgData name="Omer Stoler" userId="9e53f250-03bc-4109-b846-c663f82c7e5f" providerId="ADAL" clId="{EF890CDC-4EF1-4CC4-9129-52E6197D2BA6}" dt="2019-05-22T14:12:18.057" v="701"/>
          <ac:spMkLst>
            <pc:docMk/>
            <pc:sldMk cId="2636334049" sldId="262"/>
            <ac:spMk id="24" creationId="{E55103D3-F243-42EA-A6B7-6342B4C6CB74}"/>
          </ac:spMkLst>
        </pc:spChg>
        <pc:spChg chg="add mod">
          <ac:chgData name="Omer Stoler" userId="9e53f250-03bc-4109-b846-c663f82c7e5f" providerId="ADAL" clId="{EF890CDC-4EF1-4CC4-9129-52E6197D2BA6}" dt="2019-05-20T18:51:15.110" v="545" actId="115"/>
          <ac:spMkLst>
            <pc:docMk/>
            <pc:sldMk cId="2636334049" sldId="262"/>
            <ac:spMk id="25" creationId="{B14F7DFE-D837-4C73-B484-1AE2099E89B7}"/>
          </ac:spMkLst>
        </pc:spChg>
        <pc:spChg chg="mod">
          <ac:chgData name="Omer Stoler" userId="9e53f250-03bc-4109-b846-c663f82c7e5f" providerId="ADAL" clId="{EF890CDC-4EF1-4CC4-9129-52E6197D2BA6}" dt="2019-05-24T06:55:43.192" v="845" actId="20577"/>
          <ac:spMkLst>
            <pc:docMk/>
            <pc:sldMk cId="2636334049" sldId="262"/>
            <ac:spMk id="30" creationId="{2A92F258-A514-4730-891B-6EE79F10A04E}"/>
          </ac:spMkLst>
        </pc:spChg>
        <pc:grpChg chg="mod">
          <ac:chgData name="Omer Stoler" userId="9e53f250-03bc-4109-b846-c663f82c7e5f" providerId="ADAL" clId="{EF890CDC-4EF1-4CC4-9129-52E6197D2BA6}" dt="2019-05-20T18:45:29.076" v="432" actId="1076"/>
          <ac:grpSpMkLst>
            <pc:docMk/>
            <pc:sldMk cId="2636334049" sldId="262"/>
            <ac:grpSpMk id="4" creationId="{AB01ED49-46A4-475A-8E0E-F6E8612F4926}"/>
          </ac:grpSpMkLst>
        </pc:grpChg>
        <pc:grpChg chg="mod">
          <ac:chgData name="Omer Stoler" userId="9e53f250-03bc-4109-b846-c663f82c7e5f" providerId="ADAL" clId="{EF890CDC-4EF1-4CC4-9129-52E6197D2BA6}" dt="2019-05-20T18:48:45.676" v="466" actId="14100"/>
          <ac:grpSpMkLst>
            <pc:docMk/>
            <pc:sldMk cId="2636334049" sldId="262"/>
            <ac:grpSpMk id="10" creationId="{FAD22B28-173C-4D7F-8E2F-FBD9590E506F}"/>
          </ac:grpSpMkLst>
        </pc:grpChg>
        <pc:grpChg chg="mod">
          <ac:chgData name="Omer Stoler" userId="9e53f250-03bc-4109-b846-c663f82c7e5f" providerId="ADAL" clId="{EF890CDC-4EF1-4CC4-9129-52E6197D2BA6}" dt="2019-05-24T06:57:28.827" v="847" actId="1076"/>
          <ac:grpSpMkLst>
            <pc:docMk/>
            <pc:sldMk cId="2636334049" sldId="262"/>
            <ac:grpSpMk id="16" creationId="{2A42041A-D14B-46C7-A194-6A052AA89401}"/>
          </ac:grpSpMkLst>
        </pc:grpChg>
        <pc:grpChg chg="mod">
          <ac:chgData name="Omer Stoler" userId="9e53f250-03bc-4109-b846-c663f82c7e5f" providerId="ADAL" clId="{EF890CDC-4EF1-4CC4-9129-52E6197D2BA6}" dt="2019-05-24T06:58:45.364" v="856" actId="1076"/>
          <ac:grpSpMkLst>
            <pc:docMk/>
            <pc:sldMk cId="2636334049" sldId="262"/>
            <ac:grpSpMk id="22" creationId="{152100E0-3EA7-46E3-ABF6-23487126E7F7}"/>
          </ac:grpSpMkLst>
        </pc:grpChg>
      </pc:sldChg>
      <pc:sldChg chg="addSp modSp">
        <pc:chgData name="Omer Stoler" userId="9e53f250-03bc-4109-b846-c663f82c7e5f" providerId="ADAL" clId="{EF890CDC-4EF1-4CC4-9129-52E6197D2BA6}" dt="2019-05-20T19:15:07.816" v="697"/>
        <pc:sldMkLst>
          <pc:docMk/>
          <pc:sldMk cId="390294815" sldId="263"/>
        </pc:sldMkLst>
        <pc:spChg chg="mod">
          <ac:chgData name="Omer Stoler" userId="9e53f250-03bc-4109-b846-c663f82c7e5f" providerId="ADAL" clId="{EF890CDC-4EF1-4CC4-9129-52E6197D2BA6}" dt="2019-05-20T19:11:03.286" v="653" actId="20577"/>
          <ac:spMkLst>
            <pc:docMk/>
            <pc:sldMk cId="390294815" sldId="263"/>
            <ac:spMk id="5" creationId="{28663715-AF85-42A7-B9A3-D544BA287EA4}"/>
          </ac:spMkLst>
        </pc:spChg>
        <pc:spChg chg="mod">
          <ac:chgData name="Omer Stoler" userId="9e53f250-03bc-4109-b846-c663f82c7e5f" providerId="ADAL" clId="{EF890CDC-4EF1-4CC4-9129-52E6197D2BA6}" dt="2019-05-20T19:10:57.449" v="651" actId="20577"/>
          <ac:spMkLst>
            <pc:docMk/>
            <pc:sldMk cId="390294815" sldId="263"/>
            <ac:spMk id="6" creationId="{AF181676-D973-47AB-9B1A-359047AF269B}"/>
          </ac:spMkLst>
        </pc:spChg>
        <pc:spChg chg="add">
          <ac:chgData name="Omer Stoler" userId="9e53f250-03bc-4109-b846-c663f82c7e5f" providerId="ADAL" clId="{EF890CDC-4EF1-4CC4-9129-52E6197D2BA6}" dt="2019-05-20T19:15:07.816" v="697"/>
          <ac:spMkLst>
            <pc:docMk/>
            <pc:sldMk cId="390294815" sldId="263"/>
            <ac:spMk id="7" creationId="{7AF35AF8-793E-4C55-BCFC-4EACB2C1F350}"/>
          </ac:spMkLst>
        </pc:spChg>
      </pc:sldChg>
      <pc:sldChg chg="addSp modSp">
        <pc:chgData name="Omer Stoler" userId="9e53f250-03bc-4109-b846-c663f82c7e5f" providerId="ADAL" clId="{EF890CDC-4EF1-4CC4-9129-52E6197D2BA6}" dt="2019-05-24T07:02:33.549" v="859" actId="20577"/>
        <pc:sldMkLst>
          <pc:docMk/>
          <pc:sldMk cId="954306634" sldId="264"/>
        </pc:sldMkLst>
        <pc:spChg chg="mod">
          <ac:chgData name="Omer Stoler" userId="9e53f250-03bc-4109-b846-c663f82c7e5f" providerId="ADAL" clId="{EF890CDC-4EF1-4CC4-9129-52E6197D2BA6}" dt="2019-05-24T07:02:33.549" v="859" actId="20577"/>
          <ac:spMkLst>
            <pc:docMk/>
            <pc:sldMk cId="954306634" sldId="264"/>
            <ac:spMk id="8" creationId="{AF124956-6013-4FE3-9E73-CE02453B41DC}"/>
          </ac:spMkLst>
        </pc:spChg>
        <pc:spChg chg="add mod">
          <ac:chgData name="Omer Stoler" userId="9e53f250-03bc-4109-b846-c663f82c7e5f" providerId="ADAL" clId="{EF890CDC-4EF1-4CC4-9129-52E6197D2BA6}" dt="2019-05-20T19:15:04.986" v="696" actId="1076"/>
          <ac:spMkLst>
            <pc:docMk/>
            <pc:sldMk cId="954306634" sldId="264"/>
            <ac:spMk id="10" creationId="{AFBB86AE-630E-4A02-8D73-D75F05684805}"/>
          </ac:spMkLst>
        </pc:spChg>
      </pc:sldChg>
      <pc:sldChg chg="addSp delSp modSp add">
        <pc:chgData name="Omer Stoler" userId="9e53f250-03bc-4109-b846-c663f82c7e5f" providerId="ADAL" clId="{EF890CDC-4EF1-4CC4-9129-52E6197D2BA6}" dt="2019-05-22T15:00:21.526" v="718" actId="20577"/>
        <pc:sldMkLst>
          <pc:docMk/>
          <pc:sldMk cId="3654998851" sldId="265"/>
        </pc:sldMkLst>
        <pc:spChg chg="del">
          <ac:chgData name="Omer Stoler" userId="9e53f250-03bc-4109-b846-c663f82c7e5f" providerId="ADAL" clId="{EF890CDC-4EF1-4CC4-9129-52E6197D2BA6}" dt="2019-05-22T14:59:57.332" v="703" actId="478"/>
          <ac:spMkLst>
            <pc:docMk/>
            <pc:sldMk cId="3654998851" sldId="265"/>
            <ac:spMk id="2" creationId="{7E93A1E8-2508-44F7-8383-BF0C8E04E5F7}"/>
          </ac:spMkLst>
        </pc:spChg>
        <pc:spChg chg="del">
          <ac:chgData name="Omer Stoler" userId="9e53f250-03bc-4109-b846-c663f82c7e5f" providerId="ADAL" clId="{EF890CDC-4EF1-4CC4-9129-52E6197D2BA6}" dt="2019-05-22T14:59:57.332" v="703" actId="478"/>
          <ac:spMkLst>
            <pc:docMk/>
            <pc:sldMk cId="3654998851" sldId="265"/>
            <ac:spMk id="3" creationId="{2222DFB9-EAFA-4CEB-A652-833226DD4D82}"/>
          </ac:spMkLst>
        </pc:spChg>
        <pc:spChg chg="add mod">
          <ac:chgData name="Omer Stoler" userId="9e53f250-03bc-4109-b846-c663f82c7e5f" providerId="ADAL" clId="{EF890CDC-4EF1-4CC4-9129-52E6197D2BA6}" dt="2019-05-22T15:00:21.526" v="718" actId="20577"/>
          <ac:spMkLst>
            <pc:docMk/>
            <pc:sldMk cId="3654998851" sldId="265"/>
            <ac:spMk id="4" creationId="{68803C71-C544-41BF-9FE5-3A307ECD3B2E}"/>
          </ac:spMkLst>
        </pc:spChg>
      </pc:sldChg>
      <pc:sldChg chg="add">
        <pc:chgData name="Omer Stoler" userId="9e53f250-03bc-4109-b846-c663f82c7e5f" providerId="ADAL" clId="{EF890CDC-4EF1-4CC4-9129-52E6197D2BA6}" dt="2019-05-28T16:52:47.820" v="864"/>
        <pc:sldMkLst>
          <pc:docMk/>
          <pc:sldMk cId="1096587258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8B19A66-9543-4155-81EA-8C6338FF9EC0}" type="datetimeFigureOut">
              <a:rPr lang="he-IL" smtClean="0"/>
              <a:t>כ"ה/אייר/תשע"ט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8C25F21-7B15-4E87-900F-06C7FB80E83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0378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79D21E-0B74-45D0-9054-6BE3D07F7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E258444-3EA1-44EF-B35E-92B494E06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CD91EF7-6FE0-4032-85AF-CD4465277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12B6-C7FF-4BB5-B9B7-A133DEFA1FDB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8E3E0B7-8B6D-46F9-92A1-44A603180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507AC37-78B3-43D8-8503-2C41E20A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3929-DCEF-4F56-A0CD-09E48F9A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7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9B291C1-386C-46F8-A0A2-4412B183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5023CCA-27D8-420E-BF0A-D523B682E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EA0820C-9667-41B8-AA5E-BE826BE19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12B6-C7FF-4BB5-B9B7-A133DEFA1FDB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C6F8BE0-6402-4ED2-9FA0-81C69DE79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CCFC540-F594-4237-9501-0D700259C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3929-DCEF-4F56-A0CD-09E48F9A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1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350D422D-4D8F-49AF-B738-ED1D397890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A1C6028-B3AB-4E6D-9E54-A40CE4760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74E9135-BC93-4408-96E5-0CDD356A1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12B6-C7FF-4BB5-B9B7-A133DEFA1FDB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6253E17-22A9-41EB-9343-2F79B2EF8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D09BF8C-F870-4730-AF47-A6D99E93B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3929-DCEF-4F56-A0CD-09E48F9A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9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4AD061E-966A-4707-A612-70A43F266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C9E4DAF-3342-4BB4-817D-E2EFD93F7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FF463BA-EA8C-4447-A651-E92275880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12B6-C7FF-4BB5-B9B7-A133DEFA1FDB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EFC6B87-6E06-4B94-9F6B-4537BB7CB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83C7D10-ACC3-4BA8-8FE9-6ED4B85D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3929-DCEF-4F56-A0CD-09E48F9A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28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79B2AA-2EF9-43C9-8B1A-C3B2C7F5B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021F31C-A6AF-4ABA-B365-6ED1811B5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3C89AEA-001F-4168-A17A-D51E9066F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12B6-C7FF-4BB5-B9B7-A133DEFA1FDB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CBF4C6E-17F3-46A4-896A-59C390EBF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FF97049-AB72-43E4-9AFE-088706B9C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3929-DCEF-4F56-A0CD-09E48F9A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532E946-3DC9-41B1-BD0C-2952F30E7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53E735E-34C6-4577-A96F-3903BB0AD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53C1864-E3CB-438B-9E0D-CFFE7D178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DB566CC-24D5-4F67-A2B9-B87B41ACD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12B6-C7FF-4BB5-B9B7-A133DEFA1FDB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A71AD72-B155-4D9C-9F64-F29AA6C15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E80412F-DB42-4D82-A20F-4590F024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3929-DCEF-4F56-A0CD-09E48F9A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70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19B869-277C-41AE-9DB0-06BBC406F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EBA7D28-0530-49E3-A80D-724F98A06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4A02BCE-8DB7-422C-BB3E-4FC0FAB33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977FCEBF-EF85-433C-9503-CDE024545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9DA79120-8769-46FA-8520-976DB3061D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EA4AF845-4ABA-4506-8774-878B4911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12B6-C7FF-4BB5-B9B7-A133DEFA1FDB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C81BA292-F532-44E2-8A95-048DA3D23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7FF98F9F-B352-48C3-8426-93FAD470C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3929-DCEF-4F56-A0CD-09E48F9A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10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F3F6BE2-DF5C-47B9-A17A-D0508B6AE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768CAAC7-3F94-4FCF-883C-3CCB26907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12B6-C7FF-4BB5-B9B7-A133DEFA1FDB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EF3BF65-A2EA-40E2-9010-83E2ADAC2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34A2DB2-9881-411C-B46A-CC250AF9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3929-DCEF-4F56-A0CD-09E48F9A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9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134B8AD1-3357-48A0-A8DC-AC0904D8D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12B6-C7FF-4BB5-B9B7-A133DEFA1FDB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36F32CAC-132D-4980-BA36-3C95F7B34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536ADBD-C78C-42D1-B6AE-9544F4BC8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3929-DCEF-4F56-A0CD-09E48F9A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8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7BA93ED-9BE6-441C-AAB1-26B81C65C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7C0B94B-FDD3-42F2-9E98-30DFAA60D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C7670A8-C625-4F96-9169-654A66074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C8246AE-FFAF-438C-828A-0C5D60A3F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12B6-C7FF-4BB5-B9B7-A133DEFA1FDB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C053AA1-218B-4440-8DFF-86F5D9E7D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1C19905-6F1E-48F8-8357-30FF8B73E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3929-DCEF-4F56-A0CD-09E48F9A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6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9B55ECD-457C-4231-9676-CDBB2885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049B4AA8-E463-4CD9-BE79-75822E1586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A70E112-1C46-4F9B-AF3F-865E0472A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1262DD4-DC71-4B20-9E42-446A8B3A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12B6-C7FF-4BB5-B9B7-A133DEFA1FDB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DED14A9-4C88-4089-AD62-5C39A9A36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5A3FA26-D40E-4EF0-8D0A-8CFE406D6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3929-DCEF-4F56-A0CD-09E48F9A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9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7529BF37-C107-4695-B3DA-D07442ABF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78849B0-CD43-4F37-AC41-6A661D7A8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E480D21-E742-4B35-91A2-E72316417F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D12B6-C7FF-4BB5-B9B7-A133DEFA1FDB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F651144-FC07-4813-9C07-5ADAF7BCCC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9FF538E-460C-4083-87F2-8903D7470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D3929-DCEF-4F56-A0CD-09E48F9A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5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F90CF75-B2DE-401D-9D76-EF774DF30CD5}"/>
              </a:ext>
            </a:extLst>
          </p:cNvPr>
          <p:cNvGrpSpPr/>
          <p:nvPr/>
        </p:nvGrpSpPr>
        <p:grpSpPr>
          <a:xfrm>
            <a:off x="4536172" y="907218"/>
            <a:ext cx="1490597" cy="2552179"/>
            <a:chOff x="9594936" y="876821"/>
            <a:chExt cx="1490597" cy="255217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FE45EEF-3816-4ACA-BEED-2BFC209E7EAF}"/>
                </a:ext>
              </a:extLst>
            </p:cNvPr>
            <p:cNvSpPr/>
            <p:nvPr/>
          </p:nvSpPr>
          <p:spPr>
            <a:xfrm>
              <a:off x="9594936" y="876821"/>
              <a:ext cx="1490597" cy="2552179"/>
            </a:xfrm>
            <a:prstGeom prst="roundRect">
              <a:avLst>
                <a:gd name="adj" fmla="val 6029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9858D86-1148-421C-8B55-F29A26429BBA}"/>
                </a:ext>
              </a:extLst>
            </p:cNvPr>
            <p:cNvSpPr/>
            <p:nvPr/>
          </p:nvSpPr>
          <p:spPr>
            <a:xfrm>
              <a:off x="9697311" y="977030"/>
              <a:ext cx="1285845" cy="3006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56" name="Picture 2" descr="×ª××× × ×§×©××¨×">
            <a:extLst>
              <a:ext uri="{FF2B5EF4-FFF2-40B4-BE49-F238E27FC236}">
                <a16:creationId xmlns:a16="http://schemas.microsoft.com/office/drawing/2014/main" id="{1F32C9A2-DE6A-4C0C-88EE-DDC375FB6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913" y="907218"/>
            <a:ext cx="23812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6AE95318-9453-4583-AE72-CAE401FFE01E}"/>
              </a:ext>
            </a:extLst>
          </p:cNvPr>
          <p:cNvGrpSpPr/>
          <p:nvPr/>
        </p:nvGrpSpPr>
        <p:grpSpPr>
          <a:xfrm>
            <a:off x="2818087" y="907218"/>
            <a:ext cx="1490597" cy="2552179"/>
            <a:chOff x="9594936" y="876821"/>
            <a:chExt cx="1490597" cy="2552179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FC260535-5570-451E-A77F-591871727199}"/>
                </a:ext>
              </a:extLst>
            </p:cNvPr>
            <p:cNvSpPr/>
            <p:nvPr/>
          </p:nvSpPr>
          <p:spPr>
            <a:xfrm>
              <a:off x="9594936" y="876821"/>
              <a:ext cx="1490597" cy="2552179"/>
            </a:xfrm>
            <a:prstGeom prst="roundRect">
              <a:avLst>
                <a:gd name="adj" fmla="val 6029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05DEA53-DA6C-4460-84A6-BC514200CF89}"/>
                </a:ext>
              </a:extLst>
            </p:cNvPr>
            <p:cNvSpPr/>
            <p:nvPr/>
          </p:nvSpPr>
          <p:spPr>
            <a:xfrm>
              <a:off x="9697311" y="977030"/>
              <a:ext cx="1285845" cy="3006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CE5FD38-7115-4DA4-9241-6A1A98541743}"/>
              </a:ext>
            </a:extLst>
          </p:cNvPr>
          <p:cNvGrpSpPr/>
          <p:nvPr/>
        </p:nvGrpSpPr>
        <p:grpSpPr>
          <a:xfrm>
            <a:off x="6202849" y="3594498"/>
            <a:ext cx="1490597" cy="2552179"/>
            <a:chOff x="9594936" y="876821"/>
            <a:chExt cx="1490597" cy="2552179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CFD86C9C-1E81-4FBB-828A-1CE14AD805B5}"/>
                </a:ext>
              </a:extLst>
            </p:cNvPr>
            <p:cNvSpPr/>
            <p:nvPr/>
          </p:nvSpPr>
          <p:spPr>
            <a:xfrm>
              <a:off x="9594936" y="876821"/>
              <a:ext cx="1490597" cy="2552179"/>
            </a:xfrm>
            <a:prstGeom prst="roundRect">
              <a:avLst>
                <a:gd name="adj" fmla="val 6029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4F34E6B9-6B0C-43A2-8938-6797EE616D3C}"/>
                </a:ext>
              </a:extLst>
            </p:cNvPr>
            <p:cNvSpPr/>
            <p:nvPr/>
          </p:nvSpPr>
          <p:spPr>
            <a:xfrm>
              <a:off x="9697311" y="977030"/>
              <a:ext cx="1285845" cy="3006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A87CF54-F803-4F58-B69B-FCB1047E096C}"/>
              </a:ext>
            </a:extLst>
          </p:cNvPr>
          <p:cNvGrpSpPr/>
          <p:nvPr/>
        </p:nvGrpSpPr>
        <p:grpSpPr>
          <a:xfrm>
            <a:off x="2818085" y="3594499"/>
            <a:ext cx="1490597" cy="2552179"/>
            <a:chOff x="9594936" y="876821"/>
            <a:chExt cx="1490597" cy="2552179"/>
          </a:xfrm>
        </p:grpSpPr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D280866C-2B26-4681-B5BE-F455469FAF3D}"/>
                </a:ext>
              </a:extLst>
            </p:cNvPr>
            <p:cNvSpPr/>
            <p:nvPr/>
          </p:nvSpPr>
          <p:spPr>
            <a:xfrm>
              <a:off x="9594936" y="876821"/>
              <a:ext cx="1490597" cy="2552179"/>
            </a:xfrm>
            <a:prstGeom prst="roundRect">
              <a:avLst>
                <a:gd name="adj" fmla="val 6029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C7F921A7-98B4-4B99-89F4-215D7A8FF91E}"/>
                </a:ext>
              </a:extLst>
            </p:cNvPr>
            <p:cNvSpPr/>
            <p:nvPr/>
          </p:nvSpPr>
          <p:spPr>
            <a:xfrm>
              <a:off x="9697311" y="977030"/>
              <a:ext cx="1285845" cy="3006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A689F5C-800A-48A7-97DC-05943C4CBD76}"/>
              </a:ext>
            </a:extLst>
          </p:cNvPr>
          <p:cNvGrpSpPr/>
          <p:nvPr/>
        </p:nvGrpSpPr>
        <p:grpSpPr>
          <a:xfrm>
            <a:off x="4498556" y="3594499"/>
            <a:ext cx="1490597" cy="2552179"/>
            <a:chOff x="9594936" y="876821"/>
            <a:chExt cx="1490597" cy="2552179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1ECDEE87-8618-45B2-B40F-030775370108}"/>
                </a:ext>
              </a:extLst>
            </p:cNvPr>
            <p:cNvSpPr/>
            <p:nvPr/>
          </p:nvSpPr>
          <p:spPr>
            <a:xfrm>
              <a:off x="9594936" y="876821"/>
              <a:ext cx="1490597" cy="2552179"/>
            </a:xfrm>
            <a:prstGeom prst="roundRect">
              <a:avLst>
                <a:gd name="adj" fmla="val 6029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3CEF8113-3E9E-4F77-B954-DB4E40C205D0}"/>
                </a:ext>
              </a:extLst>
            </p:cNvPr>
            <p:cNvSpPr/>
            <p:nvPr/>
          </p:nvSpPr>
          <p:spPr>
            <a:xfrm>
              <a:off x="9697311" y="977030"/>
              <a:ext cx="1285845" cy="3006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4BC548E-91BE-44CC-8244-2432ACC27A95}"/>
              </a:ext>
            </a:extLst>
          </p:cNvPr>
          <p:cNvGrpSpPr/>
          <p:nvPr/>
        </p:nvGrpSpPr>
        <p:grpSpPr>
          <a:xfrm>
            <a:off x="1100002" y="907218"/>
            <a:ext cx="1490597" cy="2552179"/>
            <a:chOff x="9594936" y="876821"/>
            <a:chExt cx="1490597" cy="2552179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543B5459-4F4B-4233-BFC9-8BE307952F29}"/>
                </a:ext>
              </a:extLst>
            </p:cNvPr>
            <p:cNvSpPr/>
            <p:nvPr/>
          </p:nvSpPr>
          <p:spPr>
            <a:xfrm>
              <a:off x="9594936" y="876821"/>
              <a:ext cx="1490597" cy="2552179"/>
            </a:xfrm>
            <a:prstGeom prst="roundRect">
              <a:avLst>
                <a:gd name="adj" fmla="val 6029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F04F5540-4F80-485C-8B93-1709D217CCA2}"/>
                </a:ext>
              </a:extLst>
            </p:cNvPr>
            <p:cNvSpPr/>
            <p:nvPr/>
          </p:nvSpPr>
          <p:spPr>
            <a:xfrm>
              <a:off x="9697311" y="977030"/>
              <a:ext cx="1285845" cy="3006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B8D288B-2C94-42FD-9A6C-1372E705F4E8}"/>
              </a:ext>
            </a:extLst>
          </p:cNvPr>
          <p:cNvGrpSpPr/>
          <p:nvPr/>
        </p:nvGrpSpPr>
        <p:grpSpPr>
          <a:xfrm>
            <a:off x="1100000" y="3594499"/>
            <a:ext cx="1490597" cy="2552179"/>
            <a:chOff x="9594936" y="876821"/>
            <a:chExt cx="1490597" cy="2552179"/>
          </a:xfrm>
        </p:grpSpPr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17CC3965-AFE4-45DE-A89D-D2383531BE30}"/>
                </a:ext>
              </a:extLst>
            </p:cNvPr>
            <p:cNvSpPr/>
            <p:nvPr/>
          </p:nvSpPr>
          <p:spPr>
            <a:xfrm>
              <a:off x="9594936" y="876821"/>
              <a:ext cx="1490597" cy="2552179"/>
            </a:xfrm>
            <a:prstGeom prst="roundRect">
              <a:avLst>
                <a:gd name="adj" fmla="val 6029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ED56CAAE-D61A-45D0-B8FA-6D56826CE7CF}"/>
                </a:ext>
              </a:extLst>
            </p:cNvPr>
            <p:cNvSpPr/>
            <p:nvPr/>
          </p:nvSpPr>
          <p:spPr>
            <a:xfrm>
              <a:off x="9697311" y="977030"/>
              <a:ext cx="1285845" cy="3006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0483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803C71-C544-41BF-9FE5-3A307ECD3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4000"/>
            <a:ext cx="10515600" cy="527680"/>
          </a:xfrm>
        </p:spPr>
        <p:txBody>
          <a:bodyPr>
            <a:normAutofit fontScale="90000"/>
          </a:bodyPr>
          <a:lstStyle/>
          <a:p>
            <a:r>
              <a:rPr lang="he-IL" sz="3200">
                <a:latin typeface="David" panose="020E0502060401010101" pitchFamily="34" charset="-79"/>
                <a:cs typeface="David" panose="020E0502060401010101" pitchFamily="34" charset="-79"/>
              </a:rPr>
              <a:t>גבולות גזרה:</a:t>
            </a:r>
            <a:endParaRPr lang="en-US" sz="320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96587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CCD0549-1350-442B-88CB-1A952B254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021444"/>
              </p:ext>
            </p:extLst>
          </p:nvPr>
        </p:nvGraphicFramePr>
        <p:xfrm>
          <a:off x="2032000" y="3243580"/>
          <a:ext cx="812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6461766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896198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805244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43557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642209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019783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861664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975751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647218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74338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7534949"/>
                  </a:ext>
                </a:extLst>
              </a:tr>
            </a:tbl>
          </a:graphicData>
        </a:graphic>
      </p:graphicFrame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EA26FCA4-552E-4CCB-B049-8B15C90F78DD}"/>
              </a:ext>
            </a:extLst>
          </p:cNvPr>
          <p:cNvSpPr txBox="1"/>
          <p:nvPr/>
        </p:nvSpPr>
        <p:spPr>
          <a:xfrm>
            <a:off x="5486400" y="72000"/>
            <a:ext cx="648208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>
                <a:latin typeface="David" panose="020E0502060401010101" pitchFamily="34" charset="-79"/>
                <a:cs typeface="David" panose="020E0502060401010101" pitchFamily="34" charset="-79"/>
              </a:rPr>
              <a:t>תרחישים אפשריים עבור </a:t>
            </a:r>
            <a:r>
              <a:rPr lang="en-US">
                <a:latin typeface="David" panose="020E0502060401010101" pitchFamily="34" charset="-79"/>
                <a:cs typeface="David" panose="020E0502060401010101" pitchFamily="34" charset="-79"/>
              </a:rPr>
              <a:t>PCQUEUE</a:t>
            </a:r>
            <a:r>
              <a:rPr lang="he-IL">
                <a:latin typeface="David" panose="020E0502060401010101" pitchFamily="34" charset="-79"/>
                <a:cs typeface="David" panose="020E0502060401010101" pitchFamily="34" charset="-79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e-IL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D545D8E-5EAF-40E0-8E6C-50BEFB7106A0}"/>
              </a:ext>
            </a:extLst>
          </p:cNvPr>
          <p:cNvSpPr/>
          <p:nvPr/>
        </p:nvSpPr>
        <p:spPr>
          <a:xfrm>
            <a:off x="8908868" y="333900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3EED6E-5967-40AB-ACF6-C1226088234E}"/>
              </a:ext>
            </a:extLst>
          </p:cNvPr>
          <p:cNvSpPr/>
          <p:nvPr/>
        </p:nvSpPr>
        <p:spPr>
          <a:xfrm>
            <a:off x="9628763" y="333900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C25A9C-9B0D-4FC3-AEBA-951A173915D9}"/>
              </a:ext>
            </a:extLst>
          </p:cNvPr>
          <p:cNvSpPr/>
          <p:nvPr/>
        </p:nvSpPr>
        <p:spPr>
          <a:xfrm>
            <a:off x="8046720" y="333900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F6B6447-3D5C-49F6-B7D6-19966670D299}"/>
              </a:ext>
            </a:extLst>
          </p:cNvPr>
          <p:cNvSpPr/>
          <p:nvPr/>
        </p:nvSpPr>
        <p:spPr>
          <a:xfrm>
            <a:off x="7184572" y="333900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6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E759D-C717-4700-BB94-0FE9A70EF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>
                <a:latin typeface="David" panose="020E0502060401010101" pitchFamily="34" charset="-79"/>
                <a:cs typeface="David" panose="020E0502060401010101" pitchFamily="34" charset="-79"/>
              </a:rPr>
              <a:t>שלבי המשחק – אופי סדרתי</a:t>
            </a:r>
            <a:endParaRPr lang="en-US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E7C7C6-6DA3-4ADD-8008-C805B1D5DACA}"/>
              </a:ext>
            </a:extLst>
          </p:cNvPr>
          <p:cNvSpPr/>
          <p:nvPr/>
        </p:nvSpPr>
        <p:spPr>
          <a:xfrm>
            <a:off x="1828800" y="2455817"/>
            <a:ext cx="1800000" cy="1800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>
                <a:latin typeface="David" panose="020E0502060401010101" pitchFamily="34" charset="-79"/>
                <a:cs typeface="David" panose="020E0502060401010101" pitchFamily="34" charset="-79"/>
              </a:rPr>
              <a:t>חלוקת הלוח למקטעים בהתאם לקבוע </a:t>
            </a:r>
            <a:r>
              <a:rPr lang="en-US">
                <a:latin typeface="David" panose="020E0502060401010101" pitchFamily="34" charset="-79"/>
                <a:cs typeface="David" panose="020E0502060401010101" pitchFamily="34" charset="-79"/>
              </a:rPr>
              <a:t>N</a:t>
            </a:r>
            <a:r>
              <a:rPr lang="he-IL">
                <a:latin typeface="David" panose="020E0502060401010101" pitchFamily="34" charset="-79"/>
                <a:cs typeface="David" panose="020E0502060401010101" pitchFamily="34" charset="-79"/>
              </a:rPr>
              <a:t> וגובה</a:t>
            </a:r>
            <a:endParaRPr lang="en-US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EA03F5F-7147-45D9-AC94-F1072D274D73}"/>
              </a:ext>
            </a:extLst>
          </p:cNvPr>
          <p:cNvSpPr/>
          <p:nvPr/>
        </p:nvSpPr>
        <p:spPr>
          <a:xfrm>
            <a:off x="4437017" y="2455817"/>
            <a:ext cx="1800000" cy="1800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>
                <a:latin typeface="David" panose="020E0502060401010101" pitchFamily="34" charset="-79"/>
                <a:cs typeface="David" panose="020E0502060401010101" pitchFamily="34" charset="-79"/>
              </a:rPr>
              <a:t>לכל אריח לבדוק ביט דלוק בקצה שמעיד על קיום </a:t>
            </a:r>
            <a:endParaRPr lang="en-US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6" name="Rectangle: Rounded Corners 3">
            <a:extLst>
              <a:ext uri="{FF2B5EF4-FFF2-40B4-BE49-F238E27FC236}">
                <a16:creationId xmlns:a16="http://schemas.microsoft.com/office/drawing/2014/main" id="{1BDFFC58-0394-47B1-906B-B6F99872A25F}"/>
              </a:ext>
            </a:extLst>
          </p:cNvPr>
          <p:cNvSpPr/>
          <p:nvPr/>
        </p:nvSpPr>
        <p:spPr>
          <a:xfrm>
            <a:off x="3407954" y="4692875"/>
            <a:ext cx="1800000" cy="1800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err="1">
                <a:latin typeface="David" panose="020E0502060401010101" pitchFamily="34" charset="-79"/>
                <a:cs typeface="David" panose="020E0502060401010101" pitchFamily="34" charset="-79"/>
              </a:rPr>
              <a:t>תחזוק</a:t>
            </a:r>
            <a:r>
              <a:rPr lang="he-IL">
                <a:latin typeface="David" panose="020E0502060401010101" pitchFamily="34" charset="-79"/>
                <a:cs typeface="David" panose="020E0502060401010101" pitchFamily="34" charset="-79"/>
              </a:rPr>
              <a:t> ביטים</a:t>
            </a:r>
          </a:p>
          <a:p>
            <a:pPr algn="ctr"/>
            <a:r>
              <a:rPr lang="he-IL">
                <a:latin typeface="David" panose="020E0502060401010101" pitchFamily="34" charset="-79"/>
                <a:cs typeface="David" panose="020E0502060401010101" pitchFamily="34" charset="-79"/>
              </a:rPr>
              <a:t>עפ"י התבנית הרחבה ביותר בשלב הבא</a:t>
            </a:r>
            <a:endParaRPr lang="en-US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BC196AE-2C90-432A-AB2A-C6642E835454}"/>
              </a:ext>
            </a:extLst>
          </p:cNvPr>
          <p:cNvSpPr/>
          <p:nvPr/>
        </p:nvSpPr>
        <p:spPr>
          <a:xfrm>
            <a:off x="10289177" y="4965337"/>
            <a:ext cx="1800000" cy="1800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>
                <a:solidFill>
                  <a:schemeClr val="bg1">
                    <a:lumMod val="85000"/>
                  </a:schemeClr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ייצוג דליל של מטריצת המשחק, כדי לייעל זמן? </a:t>
            </a:r>
            <a:r>
              <a:rPr lang="he-IL" sz="1400">
                <a:solidFill>
                  <a:schemeClr val="bg1">
                    <a:lumMod val="85000"/>
                  </a:schemeClr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נבדוק לאחר גרסה בסיסית</a:t>
            </a:r>
          </a:p>
          <a:p>
            <a:pPr algn="ctr"/>
            <a:r>
              <a:rPr lang="he-IL" sz="1400">
                <a:solidFill>
                  <a:schemeClr val="bg1">
                    <a:lumMod val="85000"/>
                  </a:schemeClr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(חיסכון בהקצאות ומחיקות זיכרון)</a:t>
            </a:r>
            <a:endParaRPr lang="en-US">
              <a:solidFill>
                <a:schemeClr val="bg1">
                  <a:lumMod val="85000"/>
                </a:schemeClr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8" name="Rectangle: Rounded Corners 6">
            <a:extLst>
              <a:ext uri="{FF2B5EF4-FFF2-40B4-BE49-F238E27FC236}">
                <a16:creationId xmlns:a16="http://schemas.microsoft.com/office/drawing/2014/main" id="{BF60FF20-21CD-449A-939A-91A08B4C6C9F}"/>
              </a:ext>
            </a:extLst>
          </p:cNvPr>
          <p:cNvSpPr/>
          <p:nvPr/>
        </p:nvSpPr>
        <p:spPr>
          <a:xfrm>
            <a:off x="8489177" y="4965337"/>
            <a:ext cx="1800000" cy="1800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>
                <a:latin typeface="David" panose="020E0502060401010101" pitchFamily="34" charset="-79"/>
                <a:cs typeface="David" panose="020E0502060401010101" pitchFamily="34" charset="-79"/>
              </a:rPr>
              <a:t>אולי גם לשים </a:t>
            </a:r>
            <a:r>
              <a:rPr lang="he-IL" err="1">
                <a:latin typeface="David" panose="020E0502060401010101" pitchFamily="34" charset="-79"/>
                <a:cs typeface="David" panose="020E0502060401010101" pitchFamily="34" charset="-79"/>
              </a:rPr>
              <a:t>קאונטרים</a:t>
            </a:r>
            <a:r>
              <a:rPr lang="he-IL">
                <a:latin typeface="David" panose="020E0502060401010101" pitchFamily="34" charset="-79"/>
                <a:cs typeface="David" panose="020E0502060401010101" pitchFamily="34" charset="-79"/>
              </a:rPr>
              <a:t> בתאים</a:t>
            </a:r>
            <a:endParaRPr lang="en-US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45200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914DD0D1-35AA-4274-8FB4-B56635936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704392"/>
              </p:ext>
            </p:extLst>
          </p:nvPr>
        </p:nvGraphicFramePr>
        <p:xfrm>
          <a:off x="2032000" y="1199728"/>
          <a:ext cx="8128000" cy="4458544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8152748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4105415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777253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559062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132550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198135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18194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294436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604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56309282"/>
                    </a:ext>
                  </a:extLst>
                </a:gridCol>
              </a:tblGrid>
              <a:tr h="557318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910550"/>
                  </a:ext>
                </a:extLst>
              </a:tr>
              <a:tr h="557318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148933"/>
                  </a:ext>
                </a:extLst>
              </a:tr>
              <a:tr h="557318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22152"/>
                  </a:ext>
                </a:extLst>
              </a:tr>
              <a:tr h="557318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102093"/>
                  </a:ext>
                </a:extLst>
              </a:tr>
              <a:tr h="557318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017197"/>
                  </a:ext>
                </a:extLst>
              </a:tr>
              <a:tr h="557318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728068"/>
                  </a:ext>
                </a:extLst>
              </a:tr>
              <a:tr h="557318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208040"/>
                  </a:ext>
                </a:extLst>
              </a:tr>
              <a:tr h="557318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963730"/>
                  </a:ext>
                </a:extLst>
              </a:tr>
            </a:tbl>
          </a:graphicData>
        </a:graphic>
      </p:graphicFrame>
      <p:sp>
        <p:nvSpPr>
          <p:cNvPr id="5" name="מלבן 4">
            <a:extLst>
              <a:ext uri="{FF2B5EF4-FFF2-40B4-BE49-F238E27FC236}">
                <a16:creationId xmlns:a16="http://schemas.microsoft.com/office/drawing/2014/main" id="{95B4CA0B-FD66-4A6A-A1A9-7F2FF34CB66F}"/>
              </a:ext>
            </a:extLst>
          </p:cNvPr>
          <p:cNvSpPr/>
          <p:nvPr/>
        </p:nvSpPr>
        <p:spPr>
          <a:xfrm>
            <a:off x="2128520" y="5052056"/>
            <a:ext cx="640080" cy="5791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7D440514-2488-41DF-8819-B9CA981D2373}"/>
              </a:ext>
            </a:extLst>
          </p:cNvPr>
          <p:cNvSpPr/>
          <p:nvPr/>
        </p:nvSpPr>
        <p:spPr>
          <a:xfrm>
            <a:off x="2951480" y="5052056"/>
            <a:ext cx="640080" cy="5791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97F153C4-8B2C-4BDA-841D-853377BD5674}"/>
              </a:ext>
            </a:extLst>
          </p:cNvPr>
          <p:cNvSpPr/>
          <p:nvPr/>
        </p:nvSpPr>
        <p:spPr>
          <a:xfrm>
            <a:off x="1849120" y="1152736"/>
            <a:ext cx="8575040" cy="1163744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C3E85D01-9F83-4A36-AA8F-BF52F2D83C95}"/>
              </a:ext>
            </a:extLst>
          </p:cNvPr>
          <p:cNvSpPr/>
          <p:nvPr/>
        </p:nvSpPr>
        <p:spPr>
          <a:xfrm>
            <a:off x="1849120" y="2316480"/>
            <a:ext cx="8575040" cy="1163744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6A8D6D4C-3F31-49E3-97D2-56B005C1C111}"/>
              </a:ext>
            </a:extLst>
          </p:cNvPr>
          <p:cNvSpPr/>
          <p:nvPr/>
        </p:nvSpPr>
        <p:spPr>
          <a:xfrm>
            <a:off x="1849120" y="3433232"/>
            <a:ext cx="8575040" cy="116374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DE2C6982-B640-4B1F-8238-7E3787C61647}"/>
              </a:ext>
            </a:extLst>
          </p:cNvPr>
          <p:cNvSpPr/>
          <p:nvPr/>
        </p:nvSpPr>
        <p:spPr>
          <a:xfrm>
            <a:off x="1849120" y="4596976"/>
            <a:ext cx="8575040" cy="116374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6">
            <a:extLst>
              <a:ext uri="{FF2B5EF4-FFF2-40B4-BE49-F238E27FC236}">
                <a16:creationId xmlns:a16="http://schemas.microsoft.com/office/drawing/2014/main" id="{20947A1C-F6B0-47ED-9D3A-1528B8A2B446}"/>
              </a:ext>
            </a:extLst>
          </p:cNvPr>
          <p:cNvSpPr/>
          <p:nvPr/>
        </p:nvSpPr>
        <p:spPr>
          <a:xfrm>
            <a:off x="2951480" y="4442880"/>
            <a:ext cx="640080" cy="5791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6">
            <a:extLst>
              <a:ext uri="{FF2B5EF4-FFF2-40B4-BE49-F238E27FC236}">
                <a16:creationId xmlns:a16="http://schemas.microsoft.com/office/drawing/2014/main" id="{06DB1DD3-2621-42AD-8D98-FAAB81DA2CB3}"/>
              </a:ext>
            </a:extLst>
          </p:cNvPr>
          <p:cNvSpPr/>
          <p:nvPr/>
        </p:nvSpPr>
        <p:spPr>
          <a:xfrm>
            <a:off x="8580119" y="4481400"/>
            <a:ext cx="640080" cy="5791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3F7CA07E-71F6-4556-AF11-7BFF13C5A0B3}"/>
              </a:ext>
            </a:extLst>
          </p:cNvPr>
          <p:cNvSpPr/>
          <p:nvPr/>
        </p:nvSpPr>
        <p:spPr>
          <a:xfrm>
            <a:off x="7848599" y="3459480"/>
            <a:ext cx="640080" cy="5791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 6">
            <a:extLst>
              <a:ext uri="{FF2B5EF4-FFF2-40B4-BE49-F238E27FC236}">
                <a16:creationId xmlns:a16="http://schemas.microsoft.com/office/drawing/2014/main" id="{397A7C3C-2400-41A4-9B93-37E98A201DEA}"/>
              </a:ext>
            </a:extLst>
          </p:cNvPr>
          <p:cNvSpPr/>
          <p:nvPr/>
        </p:nvSpPr>
        <p:spPr>
          <a:xfrm>
            <a:off x="8617054" y="3459480"/>
            <a:ext cx="640080" cy="5791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D87956DC-FD53-473A-9870-39E6FB62BEC5}"/>
              </a:ext>
            </a:extLst>
          </p:cNvPr>
          <p:cNvSpPr/>
          <p:nvPr/>
        </p:nvSpPr>
        <p:spPr>
          <a:xfrm>
            <a:off x="8580119" y="5109208"/>
            <a:ext cx="640080" cy="5791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מלבן 6">
            <a:extLst>
              <a:ext uri="{FF2B5EF4-FFF2-40B4-BE49-F238E27FC236}">
                <a16:creationId xmlns:a16="http://schemas.microsoft.com/office/drawing/2014/main" id="{EB6FD429-DAF2-4EDF-B97E-F32486BDE350}"/>
              </a:ext>
            </a:extLst>
          </p:cNvPr>
          <p:cNvSpPr/>
          <p:nvPr/>
        </p:nvSpPr>
        <p:spPr>
          <a:xfrm>
            <a:off x="9385509" y="3459480"/>
            <a:ext cx="640080" cy="5791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מלבן 6">
            <a:extLst>
              <a:ext uri="{FF2B5EF4-FFF2-40B4-BE49-F238E27FC236}">
                <a16:creationId xmlns:a16="http://schemas.microsoft.com/office/drawing/2014/main" id="{A365DBEB-B0DE-4E97-8450-64D653E3EC26}"/>
              </a:ext>
            </a:extLst>
          </p:cNvPr>
          <p:cNvSpPr/>
          <p:nvPr/>
        </p:nvSpPr>
        <p:spPr>
          <a:xfrm>
            <a:off x="8607572" y="2834257"/>
            <a:ext cx="640080" cy="5791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 6">
            <a:extLst>
              <a:ext uri="{FF2B5EF4-FFF2-40B4-BE49-F238E27FC236}">
                <a16:creationId xmlns:a16="http://schemas.microsoft.com/office/drawing/2014/main" id="{E2DC661E-4D81-4F6D-B33A-DD6151B33E75}"/>
              </a:ext>
            </a:extLst>
          </p:cNvPr>
          <p:cNvSpPr/>
          <p:nvPr/>
        </p:nvSpPr>
        <p:spPr>
          <a:xfrm>
            <a:off x="8607572" y="2843984"/>
            <a:ext cx="640080" cy="5791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5724046-88F8-4EFE-AC89-C2AC9D3FFAD7}"/>
                  </a:ext>
                </a:extLst>
              </p:cNvPr>
              <p:cNvSpPr txBox="1"/>
              <p:nvPr/>
            </p:nvSpPr>
            <p:spPr>
              <a:xfrm>
                <a:off x="7221325" y="627017"/>
                <a:ext cx="1883486" cy="609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5724046-88F8-4EFE-AC89-C2AC9D3FF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325" y="627017"/>
                <a:ext cx="1883486" cy="6090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תיבת טקסט 2">
                <a:extLst>
                  <a:ext uri="{FF2B5EF4-FFF2-40B4-BE49-F238E27FC236}">
                    <a16:creationId xmlns:a16="http://schemas.microsoft.com/office/drawing/2014/main" id="{FD79C940-3D9C-4E28-B551-014B40916B6F}"/>
                  </a:ext>
                </a:extLst>
              </p:cNvPr>
              <p:cNvSpPr txBox="1"/>
              <p:nvPr/>
            </p:nvSpPr>
            <p:spPr>
              <a:xfrm>
                <a:off x="668867" y="6053667"/>
                <a:ext cx="10752666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he-IL"/>
                  <a:t>על ההתחלה חלוקת מספר שורות פר </a:t>
                </a:r>
                <a:r>
                  <a:rPr lang="en-US"/>
                  <a:t>thread</a:t>
                </a:r>
                <a:r>
                  <a:rPr lang="he-IL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he-IL"/>
                  <a:t> חלוקת אינדקסים של תאים ב"מערך" לטיפול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he-IL"/>
                  <a:t> חלוקת </a:t>
                </a:r>
                <a:r>
                  <a:rPr lang="en-US"/>
                  <a:t>job</a:t>
                </a:r>
                <a:endParaRPr lang="he-IL"/>
              </a:p>
            </p:txBody>
          </p:sp>
        </mc:Choice>
        <mc:Fallback>
          <p:sp>
            <p:nvSpPr>
              <p:cNvPr id="3" name="תיבת טקסט 2">
                <a:extLst>
                  <a:ext uri="{FF2B5EF4-FFF2-40B4-BE49-F238E27FC236}">
                    <a16:creationId xmlns:a16="http://schemas.microsoft.com/office/drawing/2014/main" id="{FD79C940-3D9C-4E28-B551-014B40916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67" y="6053667"/>
                <a:ext cx="10752666" cy="369332"/>
              </a:xfrm>
              <a:prstGeom prst="rect">
                <a:avLst/>
              </a:prstGeom>
              <a:blipFill>
                <a:blip r:embed="rId3"/>
                <a:stretch>
                  <a:fillRect t="-9836" r="-4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3279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D3F37A11-4460-4820-8BFB-68D7C009687C}"/>
              </a:ext>
            </a:extLst>
          </p:cNvPr>
          <p:cNvSpPr txBox="1"/>
          <p:nvPr/>
        </p:nvSpPr>
        <p:spPr>
          <a:xfrm>
            <a:off x="9549816" y="1371600"/>
            <a:ext cx="2489784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/>
              <a:t>אינפורמציה מ-9'יה יחידה: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/>
              <a:t>פינות יכולות להידלק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894F97-B831-49D8-9B4B-EF6A6A3AD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470028"/>
              </p:ext>
            </p:extLst>
          </p:nvPr>
        </p:nvGraphicFramePr>
        <p:xfrm>
          <a:off x="701040" y="1054945"/>
          <a:ext cx="4673600" cy="4961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4720">
                  <a:extLst>
                    <a:ext uri="{9D8B030D-6E8A-4147-A177-3AD203B41FA5}">
                      <a16:colId xmlns:a16="http://schemas.microsoft.com/office/drawing/2014/main" val="1325730537"/>
                    </a:ext>
                  </a:extLst>
                </a:gridCol>
                <a:gridCol w="934720">
                  <a:extLst>
                    <a:ext uri="{9D8B030D-6E8A-4147-A177-3AD203B41FA5}">
                      <a16:colId xmlns:a16="http://schemas.microsoft.com/office/drawing/2014/main" val="454281859"/>
                    </a:ext>
                  </a:extLst>
                </a:gridCol>
                <a:gridCol w="934720">
                  <a:extLst>
                    <a:ext uri="{9D8B030D-6E8A-4147-A177-3AD203B41FA5}">
                      <a16:colId xmlns:a16="http://schemas.microsoft.com/office/drawing/2014/main" val="653356392"/>
                    </a:ext>
                  </a:extLst>
                </a:gridCol>
                <a:gridCol w="934720">
                  <a:extLst>
                    <a:ext uri="{9D8B030D-6E8A-4147-A177-3AD203B41FA5}">
                      <a16:colId xmlns:a16="http://schemas.microsoft.com/office/drawing/2014/main" val="2940885984"/>
                    </a:ext>
                  </a:extLst>
                </a:gridCol>
                <a:gridCol w="934720">
                  <a:extLst>
                    <a:ext uri="{9D8B030D-6E8A-4147-A177-3AD203B41FA5}">
                      <a16:colId xmlns:a16="http://schemas.microsoft.com/office/drawing/2014/main" val="816230216"/>
                    </a:ext>
                  </a:extLst>
                </a:gridCol>
              </a:tblGrid>
              <a:tr h="9923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397162"/>
                  </a:ext>
                </a:extLst>
              </a:tr>
              <a:tr h="9923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973372"/>
                  </a:ext>
                </a:extLst>
              </a:tr>
              <a:tr h="9923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599967"/>
                  </a:ext>
                </a:extLst>
              </a:tr>
              <a:tr h="9923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546495"/>
                  </a:ext>
                </a:extLst>
              </a:tr>
              <a:tr h="9923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656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643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AD22B28-173C-4D7F-8E2F-FBD9590E506F}"/>
              </a:ext>
            </a:extLst>
          </p:cNvPr>
          <p:cNvGrpSpPr/>
          <p:nvPr/>
        </p:nvGrpSpPr>
        <p:grpSpPr>
          <a:xfrm>
            <a:off x="8628614" y="550852"/>
            <a:ext cx="1724426" cy="2952538"/>
            <a:chOff x="9594936" y="876821"/>
            <a:chExt cx="1490597" cy="255217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1C10CA3-9FDF-479A-BA8C-4AC18F065079}"/>
                </a:ext>
              </a:extLst>
            </p:cNvPr>
            <p:cNvSpPr/>
            <p:nvPr/>
          </p:nvSpPr>
          <p:spPr>
            <a:xfrm>
              <a:off x="9594936" y="876821"/>
              <a:ext cx="1490597" cy="2552179"/>
            </a:xfrm>
            <a:prstGeom prst="roundRect">
              <a:avLst>
                <a:gd name="adj" fmla="val 6029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l" rtl="0">
                <a:buFont typeface="Arial" panose="020B0604020202020204" pitchFamily="34" charset="0"/>
                <a:buChar char="•"/>
              </a:pPr>
              <a:r>
                <a:rPr lang="en-US"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Constructor</a:t>
              </a:r>
            </a:p>
            <a:p>
              <a:pPr marL="171450" indent="-171450" algn="l" rtl="0">
                <a:buFont typeface="Arial" panose="020B0604020202020204" pitchFamily="34" charset="0"/>
                <a:buChar char="•"/>
              </a:pPr>
              <a:r>
                <a:rPr lang="en-US"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Destructor</a:t>
              </a:r>
            </a:p>
            <a:p>
              <a:pPr marL="171450" indent="-171450" algn="l" rtl="0">
                <a:buFont typeface="Arial" panose="020B0604020202020204" pitchFamily="34" charset="0"/>
                <a:buChar char="•"/>
              </a:pPr>
              <a:r>
                <a:rPr lang="en-US"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Run</a:t>
              </a:r>
            </a:p>
            <a:p>
              <a:pPr marL="171450" indent="-171450" algn="l" rtl="0">
                <a:buFont typeface="Arial" panose="020B0604020202020204" pitchFamily="34" charset="0"/>
                <a:buChar char="•"/>
              </a:pPr>
              <a:r>
                <a:rPr lang="en-US" sz="1000" b="1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Gen_hist</a:t>
              </a:r>
              <a:endParaRPr lang="en-US" sz="1000" b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l" rtl="0">
                <a:buFont typeface="Arial" panose="020B0604020202020204" pitchFamily="34" charset="0"/>
                <a:buChar char="•"/>
              </a:pPr>
              <a:r>
                <a:rPr lang="en-US" sz="1000" b="1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Tile_hist</a:t>
              </a:r>
              <a:endParaRPr lang="en-US" sz="1000" b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l" rtl="0">
                <a:buFont typeface="Arial" panose="020B0604020202020204" pitchFamily="34" charset="0"/>
                <a:buChar char="•"/>
              </a:pPr>
              <a:r>
                <a:rPr lang="en-US" sz="1000" b="1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Thread_num</a:t>
              </a:r>
              <a:endParaRPr lang="en-US" sz="1000" b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l" rtl="0">
                <a:buFont typeface="Arial" panose="020B0604020202020204" pitchFamily="34" charset="0"/>
                <a:buChar char="•"/>
              </a:pPr>
              <a:endParaRPr lang="en-US" sz="1000" b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l" rtl="0">
                <a:buFont typeface="Arial" panose="020B0604020202020204" pitchFamily="34" charset="0"/>
                <a:buChar char="•"/>
              </a:pPr>
              <a:r>
                <a:rPr lang="en-US"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_</a:t>
              </a:r>
              <a:r>
                <a:rPr lang="en-US" sz="1000" b="1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init_game</a:t>
              </a:r>
              <a:endParaRPr lang="en-US" sz="1000" b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l" rtl="0">
                <a:buFont typeface="Arial" panose="020B0604020202020204" pitchFamily="34" charset="0"/>
                <a:buChar char="•"/>
              </a:pPr>
              <a:r>
                <a:rPr lang="en-US"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_step</a:t>
              </a:r>
            </a:p>
            <a:p>
              <a:pPr marL="171450" indent="-171450" algn="l" rtl="0">
                <a:buFont typeface="Arial" panose="020B0604020202020204" pitchFamily="34" charset="0"/>
                <a:buChar char="•"/>
              </a:pPr>
              <a:r>
                <a:rPr lang="en-US"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_</a:t>
              </a:r>
              <a:r>
                <a:rPr lang="en-US" sz="1000" b="1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destroy_game</a:t>
              </a:r>
              <a:endParaRPr lang="en-US" sz="1000" b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l" rtl="0">
                <a:buFont typeface="Arial" panose="020B0604020202020204" pitchFamily="34" charset="0"/>
                <a:buChar char="•"/>
              </a:pPr>
              <a:r>
                <a:rPr lang="en-US" sz="1000" b="1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print_board</a:t>
              </a:r>
              <a:endParaRPr lang="en-US" sz="1000" b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l" rtl="0">
                <a:buFont typeface="Arial" panose="020B0604020202020204" pitchFamily="34" charset="0"/>
                <a:buChar char="•"/>
              </a:pPr>
              <a:endParaRPr lang="en-US" sz="1000" b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F86B6FE-E700-4255-86D8-58D69168A3DD}"/>
                </a:ext>
              </a:extLst>
            </p:cNvPr>
            <p:cNvSpPr/>
            <p:nvPr/>
          </p:nvSpPr>
          <p:spPr>
            <a:xfrm>
              <a:off x="9697311" y="977030"/>
              <a:ext cx="1285845" cy="3006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Game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73C4495-7625-4692-BE7D-98453A524667}"/>
              </a:ext>
            </a:extLst>
          </p:cNvPr>
          <p:cNvGrpSpPr/>
          <p:nvPr/>
        </p:nvGrpSpPr>
        <p:grpSpPr>
          <a:xfrm>
            <a:off x="3410947" y="713535"/>
            <a:ext cx="1490597" cy="2552179"/>
            <a:chOff x="9594936" y="876821"/>
            <a:chExt cx="1490597" cy="255217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EA2CABF-4113-4AAB-91BA-9371F4382CB7}"/>
                </a:ext>
              </a:extLst>
            </p:cNvPr>
            <p:cNvSpPr/>
            <p:nvPr/>
          </p:nvSpPr>
          <p:spPr>
            <a:xfrm>
              <a:off x="9594936" y="876821"/>
              <a:ext cx="1490597" cy="2552179"/>
            </a:xfrm>
            <a:prstGeom prst="roundRect">
              <a:avLst>
                <a:gd name="adj" fmla="val 6029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 rtl="0">
                <a:buFont typeface="Arial" panose="020B0604020202020204" pitchFamily="34" charset="0"/>
                <a:buChar char="•"/>
              </a:pPr>
              <a:r>
                <a:rPr lang="en-US" sz="1000" b="1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read_lines</a:t>
              </a:r>
              <a:endPara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85750" indent="-285750" algn="just" rtl="0">
                <a:buFont typeface="Arial" panose="020B0604020202020204" pitchFamily="34" charset="0"/>
                <a:buChar char="•"/>
              </a:pPr>
              <a:r>
                <a:rPr lang="en-US"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split</a:t>
              </a:r>
              <a:endPara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85750" indent="-285750" algn="just" rtl="0">
                <a:buFont typeface="Arial" panose="020B0604020202020204" pitchFamily="34" charset="0"/>
                <a:buChar char="•"/>
              </a:pPr>
              <a:r>
                <a:rPr lang="en-US"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repeat</a:t>
              </a:r>
              <a:endPara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85750" indent="-285750" algn="just" rtl="0">
                <a:buFont typeface="Arial" panose="020B0604020202020204" pitchFamily="34" charset="0"/>
                <a:buChar char="•"/>
              </a:pPr>
              <a:r>
                <a:rPr lang="en-US"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Operator*</a:t>
              </a:r>
              <a:endPara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DC66467-E78E-4A08-BDEB-0B0E384A9F1B}"/>
                </a:ext>
              </a:extLst>
            </p:cNvPr>
            <p:cNvSpPr/>
            <p:nvPr/>
          </p:nvSpPr>
          <p:spPr>
            <a:xfrm>
              <a:off x="9697311" y="1027538"/>
              <a:ext cx="1285845" cy="3006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utils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A42041A-D14B-46C7-A194-6A052AA89401}"/>
              </a:ext>
            </a:extLst>
          </p:cNvPr>
          <p:cNvGrpSpPr/>
          <p:nvPr/>
        </p:nvGrpSpPr>
        <p:grpSpPr>
          <a:xfrm>
            <a:off x="4799167" y="3594497"/>
            <a:ext cx="1490597" cy="2552179"/>
            <a:chOff x="9594936" y="876821"/>
            <a:chExt cx="1490597" cy="2552179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C2AB255-0F14-4C6F-9956-C7AF06495963}"/>
                </a:ext>
              </a:extLst>
            </p:cNvPr>
            <p:cNvSpPr/>
            <p:nvPr/>
          </p:nvSpPr>
          <p:spPr>
            <a:xfrm>
              <a:off x="9594936" y="876821"/>
              <a:ext cx="1490597" cy="2552179"/>
            </a:xfrm>
            <a:prstGeom prst="roundRect">
              <a:avLst>
                <a:gd name="adj" fmla="val 6029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715EE5C-D19A-4DD8-8407-FB2C9380A8B4}"/>
                </a:ext>
              </a:extLst>
            </p:cNvPr>
            <p:cNvSpPr/>
            <p:nvPr/>
          </p:nvSpPr>
          <p:spPr>
            <a:xfrm>
              <a:off x="9697311" y="977030"/>
              <a:ext cx="1285845" cy="3006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main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52100E0-3EA7-46E3-ABF6-23487126E7F7}"/>
              </a:ext>
            </a:extLst>
          </p:cNvPr>
          <p:cNvGrpSpPr/>
          <p:nvPr/>
        </p:nvGrpSpPr>
        <p:grpSpPr>
          <a:xfrm>
            <a:off x="1100000" y="3594497"/>
            <a:ext cx="1490597" cy="2552179"/>
            <a:chOff x="9594936" y="876821"/>
            <a:chExt cx="1490597" cy="2552179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2D417D3F-8930-40AF-813C-5A123C38EFF5}"/>
                </a:ext>
              </a:extLst>
            </p:cNvPr>
            <p:cNvSpPr/>
            <p:nvPr/>
          </p:nvSpPr>
          <p:spPr>
            <a:xfrm>
              <a:off x="9594936" y="876821"/>
              <a:ext cx="1490597" cy="2552179"/>
            </a:xfrm>
            <a:prstGeom prst="roundRect">
              <a:avLst>
                <a:gd name="adj" fmla="val 6029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l" rtl="0">
                <a:buFont typeface="Arial" panose="020B0604020202020204" pitchFamily="34" charset="0"/>
                <a:buChar char="•"/>
              </a:pPr>
              <a:endParaRPr lang="en-US" sz="1000" b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l" rtl="0">
                <a:buFont typeface="Arial" panose="020B0604020202020204" pitchFamily="34" charset="0"/>
                <a:buChar char="•"/>
              </a:pPr>
              <a:endParaRPr lang="en-US" sz="1000" b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l" rtl="0">
                <a:buFont typeface="Arial" panose="020B0604020202020204" pitchFamily="34" charset="0"/>
                <a:buChar char="•"/>
              </a:pPr>
              <a:endParaRPr lang="en-US" sz="1000" b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l" rtl="0">
                <a:buFont typeface="Arial" panose="020B0604020202020204" pitchFamily="34" charset="0"/>
                <a:buChar char="•"/>
              </a:pPr>
              <a:r>
                <a:rPr lang="en-US"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Cell()</a:t>
              </a:r>
            </a:p>
            <a:p>
              <a:pPr marL="171450" indent="-171450" algn="l" rtl="0">
                <a:buFont typeface="Arial" panose="020B0604020202020204" pitchFamily="34" charset="0"/>
                <a:buChar char="•"/>
              </a:pPr>
              <a:r>
                <a:rPr lang="en-US"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//~</a:t>
              </a:r>
              <a:r>
                <a:rPr 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Cell()</a:t>
              </a:r>
            </a:p>
            <a:p>
              <a:pPr marL="171450" indent="-171450" algn="l" rtl="0">
                <a:buFont typeface="Arial" panose="020B0604020202020204" pitchFamily="34" charset="0"/>
                <a:buChar char="•"/>
              </a:pPr>
              <a:r>
                <a:rPr lang="en-US"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evolution()</a:t>
              </a:r>
            </a:p>
            <a:p>
              <a:pPr marL="171450" indent="-171450" algn="l" rtl="0">
                <a:buFont typeface="Arial" panose="020B0604020202020204" pitchFamily="34" charset="0"/>
                <a:buChar char="•"/>
              </a:pPr>
              <a:r>
                <a:rPr 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int[2] </a:t>
              </a:r>
              <a:r>
                <a:rPr lang="en-US" sz="10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coord</a:t>
              </a:r>
              <a:endPara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l" rtl="0">
                <a:buFont typeface="Arial" panose="020B0604020202020204" pitchFamily="34" charset="0"/>
                <a:buChar char="•"/>
              </a:pPr>
              <a:endPara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l" rtl="0">
                <a:buFont typeface="Arial" panose="020B0604020202020204" pitchFamily="34" charset="0"/>
                <a:buChar char="•"/>
              </a:pPr>
              <a:endPara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l" rtl="0">
                <a:buFont typeface="Arial" panose="020B0604020202020204" pitchFamily="34" charset="0"/>
                <a:buChar char="•"/>
              </a:pPr>
              <a:endParaRPr lang="en-US" sz="1000" b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 rtl="0">
                <a:buFont typeface="Arial" panose="020B0604020202020204" pitchFamily="34" charset="0"/>
                <a:buChar char="•"/>
              </a:pPr>
              <a:endPara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 rtl="0"/>
              <a:endPara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5103D3-F243-42EA-A6B7-6342B4C6CB74}"/>
                </a:ext>
              </a:extLst>
            </p:cNvPr>
            <p:cNvSpPr/>
            <p:nvPr/>
          </p:nvSpPr>
          <p:spPr>
            <a:xfrm>
              <a:off x="9697311" y="977030"/>
              <a:ext cx="1285845" cy="3006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Cell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22B93B7-08F4-4899-9D0E-9DFD42E601D3}"/>
              </a:ext>
            </a:extLst>
          </p:cNvPr>
          <p:cNvGrpSpPr/>
          <p:nvPr/>
        </p:nvGrpSpPr>
        <p:grpSpPr>
          <a:xfrm>
            <a:off x="5721893" y="711322"/>
            <a:ext cx="2277559" cy="2552179"/>
            <a:chOff x="6358658" y="2031728"/>
            <a:chExt cx="2277559" cy="255217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3970444-B370-468F-8F55-B05F7B7C336A}"/>
                </a:ext>
              </a:extLst>
            </p:cNvPr>
            <p:cNvSpPr/>
            <p:nvPr/>
          </p:nvSpPr>
          <p:spPr>
            <a:xfrm>
              <a:off x="6358658" y="2031728"/>
              <a:ext cx="2277559" cy="2552179"/>
            </a:xfrm>
            <a:prstGeom prst="roundRect">
              <a:avLst>
                <a:gd name="adj" fmla="val 6029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 rtl="0">
                <a:buFont typeface="Arial" panose="020B0604020202020204" pitchFamily="34" charset="0"/>
                <a:buChar char="•"/>
              </a:pPr>
              <a:endPara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85750" indent="-285750" algn="just" rtl="0">
                <a:buFont typeface="Arial" panose="020B0604020202020204" pitchFamily="34" charset="0"/>
                <a:buChar char="•"/>
              </a:pPr>
              <a:endPara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85750" indent="-285750" algn="just" rtl="0">
                <a:buFont typeface="Arial" panose="020B0604020202020204" pitchFamily="34" charset="0"/>
                <a:buChar char="•"/>
              </a:pPr>
              <a:endPara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85750" indent="-285750" algn="just" rtl="0">
                <a:buFont typeface="Arial" panose="020B0604020202020204" pitchFamily="34" charset="0"/>
                <a:buChar char="•"/>
              </a:pPr>
              <a:endPara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85750" indent="-285750" algn="just" rtl="0">
                <a:buFont typeface="Arial" panose="020B0604020202020204" pitchFamily="34" charset="0"/>
                <a:buChar char="•"/>
              </a:pPr>
              <a:endPara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85750" indent="-285750" algn="just" rtl="0">
                <a:buFont typeface="Arial" panose="020B0604020202020204" pitchFamily="34" charset="0"/>
                <a:buChar char="•"/>
              </a:pPr>
              <a:r>
                <a:rPr lang="en-US"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Thread</a:t>
              </a:r>
              <a:endPara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85750" indent="-285750" algn="just" rtl="0">
                <a:buFont typeface="Arial" panose="020B0604020202020204" pitchFamily="34" charset="0"/>
                <a:buChar char="•"/>
              </a:pPr>
              <a:r>
                <a:rPr 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~</a:t>
              </a:r>
              <a:r>
                <a:rPr lang="en-US"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Thread</a:t>
              </a:r>
              <a:endPara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85750" indent="-285750" algn="just" rtl="0">
                <a:buFont typeface="Arial" panose="020B0604020202020204" pitchFamily="34" charset="0"/>
                <a:buChar char="•"/>
              </a:pPr>
              <a:r>
                <a:rPr lang="en-US"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</a:t>
              </a:r>
              <a:endPara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85750" indent="-285750" algn="just" rtl="0">
                <a:buFont typeface="Arial" panose="020B0604020202020204" pitchFamily="34" charset="0"/>
                <a:buChar char="•"/>
              </a:pPr>
              <a:r>
                <a:rPr lang="en-US"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join</a:t>
              </a:r>
              <a:endPara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85750" indent="-285750" algn="just" rtl="0">
                <a:buFont typeface="Arial" panose="020B0604020202020204" pitchFamily="34" charset="0"/>
                <a:buChar char="•"/>
              </a:pPr>
              <a:r>
                <a:rPr lang="en-US" sz="1000" b="1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thread_id</a:t>
              </a:r>
              <a:endPara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85750" indent="-285750" algn="just" rtl="0">
                <a:buFont typeface="Arial" panose="020B0604020202020204" pitchFamily="34" charset="0"/>
                <a:buChar char="•"/>
              </a:pPr>
              <a:r>
                <a:rPr lang="en-US" sz="1000" b="1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thread_workload</a:t>
              </a:r>
              <a:r>
                <a:rPr lang="en-US"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</a:p>
            <a:p>
              <a:pPr marL="285750" indent="-285750" algn="just" rtl="0">
                <a:buFont typeface="Arial" panose="020B0604020202020204" pitchFamily="34" charset="0"/>
                <a:buChar char="•"/>
              </a:pPr>
              <a:r>
                <a:rPr lang="en-US" sz="9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900" b="1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entry_func</a:t>
              </a:r>
              <a:endPara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85750" indent="-285750" algn="just" rtl="0">
                <a:buFont typeface="Arial" panose="020B0604020202020204" pitchFamily="34" charset="0"/>
                <a:buChar char="•"/>
              </a:pPr>
              <a:endPara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85750" indent="-285750" algn="ctr" rtl="0">
                <a:buFont typeface="Arial" panose="020B0604020202020204" pitchFamily="34" charset="0"/>
                <a:buChar char="•"/>
              </a:pPr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F567233-625C-401E-8D68-5C55D5EF0977}"/>
                </a:ext>
              </a:extLst>
            </p:cNvPr>
            <p:cNvSpPr/>
            <p:nvPr/>
          </p:nvSpPr>
          <p:spPr>
            <a:xfrm>
              <a:off x="6854516" y="2305595"/>
              <a:ext cx="1285845" cy="3006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Thread</a:t>
              </a:r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B14F7DFE-D837-4C73-B484-1AE2099E8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4000"/>
            <a:ext cx="10515600" cy="527680"/>
          </a:xfrm>
        </p:spPr>
        <p:txBody>
          <a:bodyPr>
            <a:normAutofit fontScale="90000"/>
          </a:bodyPr>
          <a:lstStyle/>
          <a:p>
            <a:r>
              <a:rPr lang="he-IL" sz="3200">
                <a:latin typeface="David" panose="020E0502060401010101" pitchFamily="34" charset="-79"/>
                <a:cs typeface="David" panose="020E0502060401010101" pitchFamily="34" charset="-79"/>
              </a:rPr>
              <a:t>מודולים – אלגוריתם ב-</a:t>
            </a:r>
            <a:r>
              <a:rPr lang="en-US" sz="3200">
                <a:latin typeface="David" panose="020E0502060401010101" pitchFamily="34" charset="-79"/>
                <a:cs typeface="David" panose="020E0502060401010101" pitchFamily="34" charset="-79"/>
              </a:rPr>
              <a:t>Thread</a:t>
            </a:r>
            <a:r>
              <a:rPr lang="he-IL" sz="3200">
                <a:latin typeface="David" panose="020E0502060401010101" pitchFamily="34" charset="-79"/>
                <a:cs typeface="David" panose="020E0502060401010101" pitchFamily="34" charset="-79"/>
              </a:rPr>
              <a:t> יחיד:</a:t>
            </a:r>
            <a:endParaRPr lang="en-US" sz="320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A7619B6-9B59-41B6-877A-FB9769447E67}"/>
              </a:ext>
            </a:extLst>
          </p:cNvPr>
          <p:cNvGrpSpPr/>
          <p:nvPr/>
        </p:nvGrpSpPr>
        <p:grpSpPr>
          <a:xfrm>
            <a:off x="1100002" y="907218"/>
            <a:ext cx="1490597" cy="2552179"/>
            <a:chOff x="9594936" y="876821"/>
            <a:chExt cx="1490597" cy="2552179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64A78D1B-3F3C-42D7-AF97-E966DBC0FC0E}"/>
                </a:ext>
              </a:extLst>
            </p:cNvPr>
            <p:cNvSpPr/>
            <p:nvPr/>
          </p:nvSpPr>
          <p:spPr>
            <a:xfrm>
              <a:off x="9594936" y="876821"/>
              <a:ext cx="1490597" cy="2552179"/>
            </a:xfrm>
            <a:prstGeom prst="roundRect">
              <a:avLst>
                <a:gd name="adj" fmla="val 6029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 rtl="0">
                <a:buFont typeface="Arial" panose="020B0604020202020204" pitchFamily="34" charset="0"/>
                <a:buChar char="•"/>
              </a:pPr>
              <a:r>
                <a:rPr 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Static </a:t>
              </a:r>
              <a:r>
                <a:rPr lang="en-US" sz="10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curr_board</a:t>
              </a:r>
              <a:endPara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 rtl="0">
                <a:buFont typeface="Arial" panose="020B0604020202020204" pitchFamily="34" charset="0"/>
                <a:buChar char="•"/>
              </a:pPr>
              <a:r>
                <a:rPr 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Static </a:t>
              </a:r>
              <a:r>
                <a:rPr lang="en-US" sz="10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next_board</a:t>
              </a:r>
              <a:endPara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 rtl="0">
                <a:buFont typeface="Arial" panose="020B0604020202020204" pitchFamily="34" charset="0"/>
                <a:buChar char="•"/>
              </a:pPr>
              <a:r>
                <a:rPr 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Int </a:t>
              </a:r>
              <a:r>
                <a:rPr lang="en-US" sz="10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board_cols</a:t>
              </a:r>
              <a:endPara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 rtl="0">
                <a:buFont typeface="Arial" panose="020B0604020202020204" pitchFamily="34" charset="0"/>
                <a:buChar char="•"/>
              </a:pPr>
              <a:r>
                <a:rPr 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Int </a:t>
              </a:r>
              <a:r>
                <a:rPr lang="en-US" sz="10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board_rows</a:t>
              </a:r>
              <a:endPara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 rtl="0">
                <a:buFont typeface="Arial" panose="020B0604020202020204" pitchFamily="34" charset="0"/>
                <a:buChar char="•"/>
              </a:pPr>
              <a:r>
                <a:rPr 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Void </a:t>
              </a:r>
              <a:r>
                <a:rPr lang="en-US" sz="10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Tile_evolution</a:t>
              </a:r>
              <a:endPara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 rtl="0">
                <a:buFont typeface="Arial" panose="020B0604020202020204" pitchFamily="34" charset="0"/>
                <a:buChar char="•"/>
              </a:pPr>
              <a:r>
                <a:rPr 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Int[2] borders</a:t>
              </a:r>
            </a:p>
            <a:p>
              <a:pPr marL="171450" indent="-171450" algn="ctr" rtl="0">
                <a:buFont typeface="Arial" panose="020B0604020202020204" pitchFamily="34" charset="0"/>
                <a:buChar char="•"/>
              </a:pPr>
              <a:endPara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 rtl="0">
                <a:buFont typeface="Arial" panose="020B0604020202020204" pitchFamily="34" charset="0"/>
                <a:buChar char="•"/>
              </a:pPr>
              <a:endPara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A92F258-A514-4730-891B-6EE79F10A04E}"/>
                </a:ext>
              </a:extLst>
            </p:cNvPr>
            <p:cNvSpPr/>
            <p:nvPr/>
          </p:nvSpPr>
          <p:spPr>
            <a:xfrm>
              <a:off x="9697311" y="977030"/>
              <a:ext cx="1285845" cy="3006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Job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6334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B623BA4-CD1A-4D2A-AEE7-4465E92DAC73}"/>
              </a:ext>
            </a:extLst>
          </p:cNvPr>
          <p:cNvGrpSpPr/>
          <p:nvPr/>
        </p:nvGrpSpPr>
        <p:grpSpPr>
          <a:xfrm>
            <a:off x="1100002" y="907218"/>
            <a:ext cx="9128215" cy="4539993"/>
            <a:chOff x="9594936" y="876821"/>
            <a:chExt cx="1490597" cy="255217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F124956-6013-4FE3-9E73-CE02453B41DC}"/>
                </a:ext>
              </a:extLst>
            </p:cNvPr>
            <p:cNvSpPr/>
            <p:nvPr/>
          </p:nvSpPr>
          <p:spPr>
            <a:xfrm>
              <a:off x="9594936" y="876821"/>
              <a:ext cx="1490597" cy="2552179"/>
            </a:xfrm>
            <a:prstGeom prst="roundRect">
              <a:avLst>
                <a:gd name="adj" fmla="val 6029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l" rtl="0">
                <a:buFont typeface="Arial" panose="020B0604020202020204" pitchFamily="34" charset="0"/>
                <a:buChar char="•"/>
              </a:pPr>
              <a:endPara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l" rtl="0">
                <a:buFont typeface="Arial" panose="020B0604020202020204" pitchFamily="34" charset="0"/>
                <a:buChar char="•"/>
              </a:pPr>
              <a:endPara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l" rtl="0">
                <a:buFont typeface="Arial" panose="020B0604020202020204" pitchFamily="34" charset="0"/>
                <a:buChar char="•"/>
              </a:pPr>
              <a:endPara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l" rtl="0">
                <a:buFont typeface="Arial" panose="020B0604020202020204" pitchFamily="34" charset="0"/>
                <a:buChar char="•"/>
              </a:pPr>
              <a:r>
                <a:rPr 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Cell()</a:t>
              </a:r>
            </a:p>
            <a:p>
              <a:pPr marL="171450" indent="-171450" algn="l" rtl="0">
                <a:buFont typeface="Arial" panose="020B0604020202020204" pitchFamily="34" charset="0"/>
                <a:buChar char="•"/>
              </a:pPr>
              <a:r>
                <a:rPr 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//~</a:t>
              </a:r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Cell()</a:t>
              </a:r>
            </a:p>
            <a:p>
              <a:pPr marL="171450" indent="-171450" algn="l" rtl="0">
                <a:buFont typeface="Arial" panose="020B0604020202020204" pitchFamily="34" charset="0"/>
                <a:buChar char="•"/>
              </a:pPr>
              <a:r>
                <a:rPr 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evolution() </a:t>
              </a:r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// need to avoid extra iterations on neighbors</a:t>
              </a:r>
              <a:endPara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l" rtl="0">
                <a:buFont typeface="Arial" panose="020B0604020202020204" pitchFamily="34" charset="0"/>
                <a:buChar char="•"/>
              </a:pPr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int[2] </a:t>
              </a:r>
              <a:r>
                <a:rPr lang="en-US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coord</a:t>
              </a: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l" rtl="0">
                <a:buFont typeface="Arial" panose="020B0604020202020204" pitchFamily="34" charset="0"/>
                <a:buChar char="•"/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l" rtl="0">
                <a:buFont typeface="Arial" panose="020B0604020202020204" pitchFamily="34" charset="0"/>
                <a:buChar char="•"/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l" rtl="0">
                <a:buFont typeface="Arial" panose="020B0604020202020204" pitchFamily="34" charset="0"/>
                <a:buChar char="•"/>
              </a:pPr>
              <a:endPara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 rtl="0">
                <a:buFont typeface="Arial" panose="020B0604020202020204" pitchFamily="34" charset="0"/>
                <a:buChar char="•"/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C84C9C0-E95E-4A0F-91DD-FB4545BC4A46}"/>
                </a:ext>
              </a:extLst>
            </p:cNvPr>
            <p:cNvSpPr/>
            <p:nvPr/>
          </p:nvSpPr>
          <p:spPr>
            <a:xfrm>
              <a:off x="10046302" y="947658"/>
              <a:ext cx="587864" cy="3006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Cell</a:t>
              </a:r>
            </a:p>
          </p:txBody>
        </p:sp>
      </p:grpSp>
      <p:sp>
        <p:nvSpPr>
          <p:cNvPr id="10" name="מלבן 9">
            <a:extLst>
              <a:ext uri="{FF2B5EF4-FFF2-40B4-BE49-F238E27FC236}">
                <a16:creationId xmlns:a16="http://schemas.microsoft.com/office/drawing/2014/main" id="{AFBB86AE-630E-4A02-8D73-D75F05684805}"/>
              </a:ext>
            </a:extLst>
          </p:cNvPr>
          <p:cNvSpPr/>
          <p:nvPr/>
        </p:nvSpPr>
        <p:spPr>
          <a:xfrm>
            <a:off x="3813307" y="309682"/>
            <a:ext cx="3528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// hangs the info about a live cell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4306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653202-BC39-4C9F-B625-BDF8A44E217F}"/>
              </a:ext>
            </a:extLst>
          </p:cNvPr>
          <p:cNvGrpSpPr/>
          <p:nvPr/>
        </p:nvGrpSpPr>
        <p:grpSpPr>
          <a:xfrm>
            <a:off x="1178379" y="854967"/>
            <a:ext cx="9128215" cy="4539993"/>
            <a:chOff x="9594936" y="876821"/>
            <a:chExt cx="1490597" cy="255217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8663715-AF85-42A7-B9A3-D544BA287EA4}"/>
                </a:ext>
              </a:extLst>
            </p:cNvPr>
            <p:cNvSpPr/>
            <p:nvPr/>
          </p:nvSpPr>
          <p:spPr>
            <a:xfrm>
              <a:off x="9594936" y="876821"/>
              <a:ext cx="1490597" cy="2552179"/>
            </a:xfrm>
            <a:prstGeom prst="roundRect">
              <a:avLst>
                <a:gd name="adj" fmla="val 6029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l" rtl="0">
                <a:buFont typeface="Arial" panose="020B0604020202020204" pitchFamily="34" charset="0"/>
                <a:buChar char="•"/>
              </a:pPr>
              <a:r>
                <a:rPr lang="en-US" b="1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Livecells</a:t>
              </a:r>
              <a:r>
                <a:rPr 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()</a:t>
              </a:r>
            </a:p>
            <a:p>
              <a:pPr marL="171450" indent="-171450" algn="l" rtl="0">
                <a:buFont typeface="Arial" panose="020B0604020202020204" pitchFamily="34" charset="0"/>
                <a:buChar char="•"/>
              </a:pPr>
              <a:r>
                <a:rPr 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~</a:t>
              </a:r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b="1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Livecells</a:t>
              </a:r>
              <a:r>
                <a:rPr 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()</a:t>
              </a:r>
            </a:p>
            <a:p>
              <a:pPr marL="171450" indent="-171450" algn="l" rtl="0">
                <a:buFont typeface="Arial" panose="020B0604020202020204" pitchFamily="34" charset="0"/>
                <a:buChar char="•"/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l" rtl="0">
                <a:buFont typeface="Arial" panose="020B0604020202020204" pitchFamily="34" charset="0"/>
                <a:buChar char="•"/>
              </a:pPr>
              <a:endPara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 rtl="0">
                <a:buFont typeface="Arial" panose="020B0604020202020204" pitchFamily="34" charset="0"/>
                <a:buChar char="•"/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F181676-D973-47AB-9B1A-359047AF269B}"/>
                </a:ext>
              </a:extLst>
            </p:cNvPr>
            <p:cNvSpPr/>
            <p:nvPr/>
          </p:nvSpPr>
          <p:spPr>
            <a:xfrm>
              <a:off x="10046302" y="977030"/>
              <a:ext cx="587864" cy="3006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Livecells</a:t>
              </a:r>
              <a:endPara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מלבן 6">
            <a:extLst>
              <a:ext uri="{FF2B5EF4-FFF2-40B4-BE49-F238E27FC236}">
                <a16:creationId xmlns:a16="http://schemas.microsoft.com/office/drawing/2014/main" id="{7AF35AF8-793E-4C55-BCFC-4EACB2C1F350}"/>
              </a:ext>
            </a:extLst>
          </p:cNvPr>
          <p:cNvSpPr/>
          <p:nvPr/>
        </p:nvSpPr>
        <p:spPr>
          <a:xfrm>
            <a:off x="2330692" y="390099"/>
            <a:ext cx="6030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// hangs the info of the live cells and their tiles occupancy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294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803C71-C544-41BF-9FE5-3A307ECD3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4000"/>
            <a:ext cx="10515600" cy="527680"/>
          </a:xfrm>
        </p:spPr>
        <p:txBody>
          <a:bodyPr>
            <a:normAutofit fontScale="90000"/>
          </a:bodyPr>
          <a:lstStyle/>
          <a:p>
            <a:r>
              <a:rPr lang="he-IL" sz="3200">
                <a:latin typeface="David" panose="020E0502060401010101" pitchFamily="34" charset="-79"/>
                <a:cs typeface="David" panose="020E0502060401010101" pitchFamily="34" charset="-79"/>
              </a:rPr>
              <a:t>גבולות גזרה:</a:t>
            </a:r>
            <a:endParaRPr lang="en-US" sz="320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5499885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2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ערכת נושא Office</vt:lpstr>
      <vt:lpstr>PowerPoint Presentation</vt:lpstr>
      <vt:lpstr>PowerPoint Presentation</vt:lpstr>
      <vt:lpstr>שלבי המשחק – אופי סדרתי</vt:lpstr>
      <vt:lpstr>PowerPoint Presentation</vt:lpstr>
      <vt:lpstr>PowerPoint Presentation</vt:lpstr>
      <vt:lpstr>מודולים – אלגוריתם ב-Thread יחיד:</vt:lpstr>
      <vt:lpstr>PowerPoint Presentation</vt:lpstr>
      <vt:lpstr>PowerPoint Presentation</vt:lpstr>
      <vt:lpstr>גבולות גזרה:</vt:lpstr>
      <vt:lpstr>גבולות גזרה: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didi arbel</dc:creator>
  <cp:revision>1</cp:revision>
  <dcterms:created xsi:type="dcterms:W3CDTF">2019-04-21T09:06:24Z</dcterms:created>
  <dcterms:modified xsi:type="dcterms:W3CDTF">2019-05-31T05:52:27Z</dcterms:modified>
</cp:coreProperties>
</file>