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9965F-136B-4D78-B8AD-3F2CB3F83E4B}" v="88" dt="2019-06-24T16:42:24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Arbel" userId="167611d8-68d9-4eb0-9bc4-7f3fb6e82d7f" providerId="ADAL" clId="{98A9965F-136B-4D78-B8AD-3F2CB3F83E4B}"/>
    <pc:docChg chg="undo redo custSel addSld delSld modSld">
      <pc:chgData name="Adi Arbel" userId="167611d8-68d9-4eb0-9bc4-7f3fb6e82d7f" providerId="ADAL" clId="{98A9965F-136B-4D78-B8AD-3F2CB3F83E4B}" dt="2019-06-24T16:42:29.417" v="407" actId="14100"/>
      <pc:docMkLst>
        <pc:docMk/>
      </pc:docMkLst>
      <pc:sldChg chg="addSp delSp modSp add del">
        <pc:chgData name="Adi Arbel" userId="167611d8-68d9-4eb0-9bc4-7f3fb6e82d7f" providerId="ADAL" clId="{98A9965F-136B-4D78-B8AD-3F2CB3F83E4B}" dt="2019-06-24T16:21:46.975" v="295" actId="2696"/>
        <pc:sldMkLst>
          <pc:docMk/>
          <pc:sldMk cId="3310060048" sldId="256"/>
        </pc:sldMkLst>
        <pc:spChg chg="del">
          <ac:chgData name="Adi Arbel" userId="167611d8-68d9-4eb0-9bc4-7f3fb6e82d7f" providerId="ADAL" clId="{98A9965F-136B-4D78-B8AD-3F2CB3F83E4B}" dt="2019-06-24T14:04:59.919" v="1" actId="478"/>
          <ac:spMkLst>
            <pc:docMk/>
            <pc:sldMk cId="3310060048" sldId="256"/>
            <ac:spMk id="2" creationId="{984688D4-0D2A-4306-AB21-71CF907A1D4F}"/>
          </ac:spMkLst>
        </pc:spChg>
        <pc:spChg chg="del">
          <ac:chgData name="Adi Arbel" userId="167611d8-68d9-4eb0-9bc4-7f3fb6e82d7f" providerId="ADAL" clId="{98A9965F-136B-4D78-B8AD-3F2CB3F83E4B}" dt="2019-06-24T14:04:59.919" v="1" actId="478"/>
          <ac:spMkLst>
            <pc:docMk/>
            <pc:sldMk cId="3310060048" sldId="256"/>
            <ac:spMk id="3" creationId="{4CC9775A-B221-4BD9-A017-211930E4455E}"/>
          </ac:spMkLst>
        </pc:spChg>
        <pc:spChg chg="add del mod">
          <ac:chgData name="Adi Arbel" userId="167611d8-68d9-4eb0-9bc4-7f3fb6e82d7f" providerId="ADAL" clId="{98A9965F-136B-4D78-B8AD-3F2CB3F83E4B}" dt="2019-06-24T15:01:38.264" v="99" actId="478"/>
          <ac:spMkLst>
            <pc:docMk/>
            <pc:sldMk cId="3310060048" sldId="256"/>
            <ac:spMk id="4" creationId="{A04EDCBF-5115-4649-B470-B63D79938698}"/>
          </ac:spMkLst>
        </pc:spChg>
        <pc:spChg chg="add mod">
          <ac:chgData name="Adi Arbel" userId="167611d8-68d9-4eb0-9bc4-7f3fb6e82d7f" providerId="ADAL" clId="{98A9965F-136B-4D78-B8AD-3F2CB3F83E4B}" dt="2019-06-24T15:05:18.784" v="220" actId="20577"/>
          <ac:spMkLst>
            <pc:docMk/>
            <pc:sldMk cId="3310060048" sldId="256"/>
            <ac:spMk id="19" creationId="{AB16F79C-BE82-45EF-9C83-31B48C04BEC8}"/>
          </ac:spMkLst>
        </pc:spChg>
        <pc:spChg chg="add mod">
          <ac:chgData name="Adi Arbel" userId="167611d8-68d9-4eb0-9bc4-7f3fb6e82d7f" providerId="ADAL" clId="{98A9965F-136B-4D78-B8AD-3F2CB3F83E4B}" dt="2019-06-24T15:06:00.397" v="252" actId="20577"/>
          <ac:spMkLst>
            <pc:docMk/>
            <pc:sldMk cId="3310060048" sldId="256"/>
            <ac:spMk id="20" creationId="{3E609944-4C99-4537-B84A-6A50908814BE}"/>
          </ac:spMkLst>
        </pc:spChg>
        <pc:graphicFrameChg chg="add mod modGraphic">
          <ac:chgData name="Adi Arbel" userId="167611d8-68d9-4eb0-9bc4-7f3fb6e82d7f" providerId="ADAL" clId="{98A9965F-136B-4D78-B8AD-3F2CB3F83E4B}" dt="2019-06-24T15:04:19.263" v="193" actId="20577"/>
          <ac:graphicFrameMkLst>
            <pc:docMk/>
            <pc:sldMk cId="3310060048" sldId="256"/>
            <ac:graphicFrameMk id="9" creationId="{DFB3BB03-4606-4D6C-8AA5-D10ECA61A2BA}"/>
          </ac:graphicFrameMkLst>
        </pc:graphicFrameChg>
        <pc:graphicFrameChg chg="add del mod">
          <ac:chgData name="Adi Arbel" userId="167611d8-68d9-4eb0-9bc4-7f3fb6e82d7f" providerId="ADAL" clId="{98A9965F-136B-4D78-B8AD-3F2CB3F83E4B}" dt="2019-06-24T15:00:56.311" v="82" actId="478"/>
          <ac:graphicFrameMkLst>
            <pc:docMk/>
            <pc:sldMk cId="3310060048" sldId="256"/>
            <ac:graphicFrameMk id="10" creationId="{6CA0BF04-BA51-4B07-B281-B306210E5E2F}"/>
          </ac:graphicFrameMkLst>
        </pc:graphicFrameChg>
        <pc:graphicFrameChg chg="add mod modGraphic">
          <ac:chgData name="Adi Arbel" userId="167611d8-68d9-4eb0-9bc4-7f3fb6e82d7f" providerId="ADAL" clId="{98A9965F-136B-4D78-B8AD-3F2CB3F83E4B}" dt="2019-06-24T15:07:35.421" v="291" actId="13926"/>
          <ac:graphicFrameMkLst>
            <pc:docMk/>
            <pc:sldMk cId="3310060048" sldId="256"/>
            <ac:graphicFrameMk id="11" creationId="{A2B406EE-304C-4627-9147-1100B2666407}"/>
          </ac:graphicFrameMkLst>
        </pc:graphicFrameChg>
        <pc:graphicFrameChg chg="add mod modGraphic">
          <ac:chgData name="Adi Arbel" userId="167611d8-68d9-4eb0-9bc4-7f3fb6e82d7f" providerId="ADAL" clId="{98A9965F-136B-4D78-B8AD-3F2CB3F83E4B}" dt="2019-06-24T15:04:53.989" v="196" actId="207"/>
          <ac:graphicFrameMkLst>
            <pc:docMk/>
            <pc:sldMk cId="3310060048" sldId="256"/>
            <ac:graphicFrameMk id="12" creationId="{61F610D9-96EC-41C4-8E43-A8E5DBA92538}"/>
          </ac:graphicFrameMkLst>
        </pc:graphicFrameChg>
        <pc:graphicFrameChg chg="add del mod">
          <ac:chgData name="Adi Arbel" userId="167611d8-68d9-4eb0-9bc4-7f3fb6e82d7f" providerId="ADAL" clId="{98A9965F-136B-4D78-B8AD-3F2CB3F83E4B}" dt="2019-06-24T15:07:16.605" v="279"/>
          <ac:graphicFrameMkLst>
            <pc:docMk/>
            <pc:sldMk cId="3310060048" sldId="256"/>
            <ac:graphicFrameMk id="21" creationId="{89038916-FA6E-476F-8F79-69BB13CC1508}"/>
          </ac:graphicFrameMkLst>
        </pc:graphicFrameChg>
        <pc:cxnChg chg="add del mod">
          <ac:chgData name="Adi Arbel" userId="167611d8-68d9-4eb0-9bc4-7f3fb6e82d7f" providerId="ADAL" clId="{98A9965F-136B-4D78-B8AD-3F2CB3F83E4B}" dt="2019-06-24T15:00:26.651" v="72" actId="478"/>
          <ac:cxnSpMkLst>
            <pc:docMk/>
            <pc:sldMk cId="3310060048" sldId="256"/>
            <ac:cxnSpMk id="6" creationId="{E6B3104A-50C2-4D77-BB4B-567BAD35156F}"/>
          </ac:cxnSpMkLst>
        </pc:cxnChg>
        <pc:cxnChg chg="add mod">
          <ac:chgData name="Adi Arbel" userId="167611d8-68d9-4eb0-9bc4-7f3fb6e82d7f" providerId="ADAL" clId="{98A9965F-136B-4D78-B8AD-3F2CB3F83E4B}" dt="2019-06-24T15:01:54.603" v="102" actId="208"/>
          <ac:cxnSpMkLst>
            <pc:docMk/>
            <pc:sldMk cId="3310060048" sldId="256"/>
            <ac:cxnSpMk id="14" creationId="{06C9C514-506E-44A2-BEAE-AC6D0E0B2FE6}"/>
          </ac:cxnSpMkLst>
        </pc:cxnChg>
        <pc:cxnChg chg="add mod">
          <ac:chgData name="Adi Arbel" userId="167611d8-68d9-4eb0-9bc4-7f3fb6e82d7f" providerId="ADAL" clId="{98A9965F-136B-4D78-B8AD-3F2CB3F83E4B}" dt="2019-06-24T15:02:08.041" v="107" actId="14100"/>
          <ac:cxnSpMkLst>
            <pc:docMk/>
            <pc:sldMk cId="3310060048" sldId="256"/>
            <ac:cxnSpMk id="15" creationId="{8B33F55D-08D0-4D55-B962-BB4BC30D5A21}"/>
          </ac:cxnSpMkLst>
        </pc:cxnChg>
      </pc:sldChg>
      <pc:sldChg chg="addSp delSp modSp add del">
        <pc:chgData name="Adi Arbel" userId="167611d8-68d9-4eb0-9bc4-7f3fb6e82d7f" providerId="ADAL" clId="{98A9965F-136B-4D78-B8AD-3F2CB3F83E4B}" dt="2019-06-24T16:33:20.107" v="390" actId="1035"/>
        <pc:sldMkLst>
          <pc:docMk/>
          <pc:sldMk cId="106830428" sldId="257"/>
        </pc:sldMkLst>
        <pc:spChg chg="del">
          <ac:chgData name="Adi Arbel" userId="167611d8-68d9-4eb0-9bc4-7f3fb6e82d7f" providerId="ADAL" clId="{98A9965F-136B-4D78-B8AD-3F2CB3F83E4B}" dt="2019-06-24T16:21:49.284" v="297" actId="478"/>
          <ac:spMkLst>
            <pc:docMk/>
            <pc:sldMk cId="106830428" sldId="257"/>
            <ac:spMk id="2" creationId="{F5BC9A90-EC09-40A7-953E-75AFA5F7107C}"/>
          </ac:spMkLst>
        </pc:spChg>
        <pc:spChg chg="del">
          <ac:chgData name="Adi Arbel" userId="167611d8-68d9-4eb0-9bc4-7f3fb6e82d7f" providerId="ADAL" clId="{98A9965F-136B-4D78-B8AD-3F2CB3F83E4B}" dt="2019-06-24T16:21:49.284" v="297" actId="478"/>
          <ac:spMkLst>
            <pc:docMk/>
            <pc:sldMk cId="106830428" sldId="257"/>
            <ac:spMk id="3" creationId="{AE3F3D7A-C896-4F39-A36C-D624CA990CB7}"/>
          </ac:spMkLst>
        </pc:spChg>
        <pc:spChg chg="add del">
          <ac:chgData name="Adi Arbel" userId="167611d8-68d9-4eb0-9bc4-7f3fb6e82d7f" providerId="ADAL" clId="{98A9965F-136B-4D78-B8AD-3F2CB3F83E4B}" dt="2019-06-24T16:21:56.822" v="299"/>
          <ac:spMkLst>
            <pc:docMk/>
            <pc:sldMk cId="106830428" sldId="257"/>
            <ac:spMk id="12" creationId="{FFDA0683-C5B0-42FB-9E3A-868387F99785}"/>
          </ac:spMkLst>
        </pc:spChg>
        <pc:spChg chg="add mod">
          <ac:chgData name="Adi Arbel" userId="167611d8-68d9-4eb0-9bc4-7f3fb6e82d7f" providerId="ADAL" clId="{98A9965F-136B-4D78-B8AD-3F2CB3F83E4B}" dt="2019-06-24T16:24:39.663" v="329" actId="20577"/>
          <ac:spMkLst>
            <pc:docMk/>
            <pc:sldMk cId="106830428" sldId="257"/>
            <ac:spMk id="19" creationId="{71FFBB00-6AA0-430D-AA83-DE839A44D896}"/>
          </ac:spMkLst>
        </pc:spChg>
        <pc:spChg chg="add mod">
          <ac:chgData name="Adi Arbel" userId="167611d8-68d9-4eb0-9bc4-7f3fb6e82d7f" providerId="ADAL" clId="{98A9965F-136B-4D78-B8AD-3F2CB3F83E4B}" dt="2019-06-24T16:24:45.472" v="332" actId="20577"/>
          <ac:spMkLst>
            <pc:docMk/>
            <pc:sldMk cId="106830428" sldId="257"/>
            <ac:spMk id="20" creationId="{D8C84A66-D268-4C92-8D31-13DE4363A4C2}"/>
          </ac:spMkLst>
        </pc:spChg>
        <pc:spChg chg="add mod">
          <ac:chgData name="Adi Arbel" userId="167611d8-68d9-4eb0-9bc4-7f3fb6e82d7f" providerId="ADAL" clId="{98A9965F-136B-4D78-B8AD-3F2CB3F83E4B}" dt="2019-06-24T16:33:20.107" v="390" actId="1035"/>
          <ac:spMkLst>
            <pc:docMk/>
            <pc:sldMk cId="106830428" sldId="257"/>
            <ac:spMk id="21" creationId="{D28D30BD-7EAA-4EB3-9910-E85F664A9678}"/>
          </ac:spMkLst>
        </pc:spChg>
        <pc:spChg chg="add mod">
          <ac:chgData name="Adi Arbel" userId="167611d8-68d9-4eb0-9bc4-7f3fb6e82d7f" providerId="ADAL" clId="{98A9965F-136B-4D78-B8AD-3F2CB3F83E4B}" dt="2019-06-24T16:33:17.585" v="387" actId="1035"/>
          <ac:spMkLst>
            <pc:docMk/>
            <pc:sldMk cId="106830428" sldId="257"/>
            <ac:spMk id="22" creationId="{61E26905-E982-4966-A461-8994D41F0497}"/>
          </ac:spMkLst>
        </pc:spChg>
        <pc:graphicFrameChg chg="add del">
          <ac:chgData name="Adi Arbel" userId="167611d8-68d9-4eb0-9bc4-7f3fb6e82d7f" providerId="ADAL" clId="{98A9965F-136B-4D78-B8AD-3F2CB3F83E4B}" dt="2019-06-24T16:21:56.822" v="299"/>
          <ac:graphicFrameMkLst>
            <pc:docMk/>
            <pc:sldMk cId="106830428" sldId="257"/>
            <ac:graphicFrameMk id="4" creationId="{FE6C953F-3861-4CFD-B9D5-1206AADADE3D}"/>
          </ac:graphicFrameMkLst>
        </pc:graphicFrameChg>
        <pc:picChg chg="add del">
          <ac:chgData name="Adi Arbel" userId="167611d8-68d9-4eb0-9bc4-7f3fb6e82d7f" providerId="ADAL" clId="{98A9965F-136B-4D78-B8AD-3F2CB3F83E4B}" dt="2019-06-24T16:22:37.324" v="301" actId="478"/>
          <ac:picMkLst>
            <pc:docMk/>
            <pc:sldMk cId="106830428" sldId="257"/>
            <ac:picMk id="13" creationId="{06A4BB29-7E5F-416E-8489-DC0C730E30C3}"/>
          </ac:picMkLst>
        </pc:picChg>
        <pc:picChg chg="add mod">
          <ac:chgData name="Adi Arbel" userId="167611d8-68d9-4eb0-9bc4-7f3fb6e82d7f" providerId="ADAL" clId="{98A9965F-136B-4D78-B8AD-3F2CB3F83E4B}" dt="2019-06-24T16:23:40.932" v="312" actId="1076"/>
          <ac:picMkLst>
            <pc:docMk/>
            <pc:sldMk cId="106830428" sldId="257"/>
            <ac:picMk id="14" creationId="{8555CEF8-D282-41D2-8306-E77667AC3A58}"/>
          </ac:picMkLst>
        </pc:picChg>
        <pc:picChg chg="add mod modCrop">
          <ac:chgData name="Adi Arbel" userId="167611d8-68d9-4eb0-9bc4-7f3fb6e82d7f" providerId="ADAL" clId="{98A9965F-136B-4D78-B8AD-3F2CB3F83E4B}" dt="2019-06-24T16:23:38.141" v="311" actId="1076"/>
          <ac:picMkLst>
            <pc:docMk/>
            <pc:sldMk cId="106830428" sldId="257"/>
            <ac:picMk id="15" creationId="{11DC6926-CD85-4720-9AC7-09CDB8A02471}"/>
          </ac:picMkLst>
        </pc:picChg>
        <pc:picChg chg="add mod modCrop">
          <ac:chgData name="Adi Arbel" userId="167611d8-68d9-4eb0-9bc4-7f3fb6e82d7f" providerId="ADAL" clId="{98A9965F-136B-4D78-B8AD-3F2CB3F83E4B}" dt="2019-06-24T16:24:29.806" v="322" actId="1076"/>
          <ac:picMkLst>
            <pc:docMk/>
            <pc:sldMk cId="106830428" sldId="257"/>
            <ac:picMk id="18" creationId="{44943FB3-FCB9-42F0-9263-8730F431B3A6}"/>
          </ac:picMkLst>
        </pc:picChg>
        <pc:cxnChg chg="add del">
          <ac:chgData name="Adi Arbel" userId="167611d8-68d9-4eb0-9bc4-7f3fb6e82d7f" providerId="ADAL" clId="{98A9965F-136B-4D78-B8AD-3F2CB3F83E4B}" dt="2019-06-24T16:21:56.822" v="299"/>
          <ac:cxnSpMkLst>
            <pc:docMk/>
            <pc:sldMk cId="106830428" sldId="257"/>
            <ac:cxnSpMk id="5" creationId="{4ECE3C67-9B2B-4F4A-A630-310E01C1593A}"/>
          </ac:cxnSpMkLst>
        </pc:cxnChg>
        <pc:cxnChg chg="add del">
          <ac:chgData name="Adi Arbel" userId="167611d8-68d9-4eb0-9bc4-7f3fb6e82d7f" providerId="ADAL" clId="{98A9965F-136B-4D78-B8AD-3F2CB3F83E4B}" dt="2019-06-24T16:21:56.822" v="299"/>
          <ac:cxnSpMkLst>
            <pc:docMk/>
            <pc:sldMk cId="106830428" sldId="257"/>
            <ac:cxnSpMk id="6" creationId="{7F695EC4-4065-453B-BF05-7F0ED8B73A8D}"/>
          </ac:cxnSpMkLst>
        </pc:cxnChg>
        <pc:cxnChg chg="add del">
          <ac:chgData name="Adi Arbel" userId="167611d8-68d9-4eb0-9bc4-7f3fb6e82d7f" providerId="ADAL" clId="{98A9965F-136B-4D78-B8AD-3F2CB3F83E4B}" dt="2019-06-24T16:21:56.822" v="299"/>
          <ac:cxnSpMkLst>
            <pc:docMk/>
            <pc:sldMk cId="106830428" sldId="257"/>
            <ac:cxnSpMk id="7" creationId="{B54696E5-5711-403A-8CE0-E1F26BFE5161}"/>
          </ac:cxnSpMkLst>
        </pc:cxnChg>
        <pc:cxnChg chg="add del">
          <ac:chgData name="Adi Arbel" userId="167611d8-68d9-4eb0-9bc4-7f3fb6e82d7f" providerId="ADAL" clId="{98A9965F-136B-4D78-B8AD-3F2CB3F83E4B}" dt="2019-06-24T16:21:56.822" v="299"/>
          <ac:cxnSpMkLst>
            <pc:docMk/>
            <pc:sldMk cId="106830428" sldId="257"/>
            <ac:cxnSpMk id="8" creationId="{9C6F4441-6B3E-4E9A-9EA2-CAA7AABDB123}"/>
          </ac:cxnSpMkLst>
        </pc:cxnChg>
        <pc:cxnChg chg="add del">
          <ac:chgData name="Adi Arbel" userId="167611d8-68d9-4eb0-9bc4-7f3fb6e82d7f" providerId="ADAL" clId="{98A9965F-136B-4D78-B8AD-3F2CB3F83E4B}" dt="2019-06-24T16:21:56.822" v="299"/>
          <ac:cxnSpMkLst>
            <pc:docMk/>
            <pc:sldMk cId="106830428" sldId="257"/>
            <ac:cxnSpMk id="9" creationId="{06F4CCD7-99D8-43BC-9DE2-36F4E77D5C9D}"/>
          </ac:cxnSpMkLst>
        </pc:cxnChg>
        <pc:cxnChg chg="add del">
          <ac:chgData name="Adi Arbel" userId="167611d8-68d9-4eb0-9bc4-7f3fb6e82d7f" providerId="ADAL" clId="{98A9965F-136B-4D78-B8AD-3F2CB3F83E4B}" dt="2019-06-24T16:21:56.822" v="299"/>
          <ac:cxnSpMkLst>
            <pc:docMk/>
            <pc:sldMk cId="106830428" sldId="257"/>
            <ac:cxnSpMk id="10" creationId="{4392C834-887B-4D97-BD58-4C7181C28788}"/>
          </ac:cxnSpMkLst>
        </pc:cxnChg>
        <pc:cxnChg chg="add del">
          <ac:chgData name="Adi Arbel" userId="167611d8-68d9-4eb0-9bc4-7f3fb6e82d7f" providerId="ADAL" clId="{98A9965F-136B-4D78-B8AD-3F2CB3F83E4B}" dt="2019-06-24T16:21:56.822" v="299"/>
          <ac:cxnSpMkLst>
            <pc:docMk/>
            <pc:sldMk cId="106830428" sldId="257"/>
            <ac:cxnSpMk id="11" creationId="{F88B9C85-6C57-4D47-9770-30B4355C2121}"/>
          </ac:cxnSpMkLst>
        </pc:cxnChg>
        <pc:cxnChg chg="add del mod">
          <ac:chgData name="Adi Arbel" userId="167611d8-68d9-4eb0-9bc4-7f3fb6e82d7f" providerId="ADAL" clId="{98A9965F-136B-4D78-B8AD-3F2CB3F83E4B}" dt="2019-06-24T16:23:52.384" v="314" actId="11529"/>
          <ac:cxnSpMkLst>
            <pc:docMk/>
            <pc:sldMk cId="106830428" sldId="257"/>
            <ac:cxnSpMk id="17" creationId="{082D6FC7-07CF-46B2-8AFD-D8E6D8E2EBD9}"/>
          </ac:cxnSpMkLst>
        </pc:cxnChg>
        <pc:cxnChg chg="add mod">
          <ac:chgData name="Adi Arbel" userId="167611d8-68d9-4eb0-9bc4-7f3fb6e82d7f" providerId="ADAL" clId="{98A9965F-136B-4D78-B8AD-3F2CB3F83E4B}" dt="2019-06-24T16:33:01.350" v="381" actId="1582"/>
          <ac:cxnSpMkLst>
            <pc:docMk/>
            <pc:sldMk cId="106830428" sldId="257"/>
            <ac:cxnSpMk id="24" creationId="{66C2227F-D458-4321-8653-B979E587339B}"/>
          </ac:cxnSpMkLst>
        </pc:cxnChg>
        <pc:cxnChg chg="add mod">
          <ac:chgData name="Adi Arbel" userId="167611d8-68d9-4eb0-9bc4-7f3fb6e82d7f" providerId="ADAL" clId="{98A9965F-136B-4D78-B8AD-3F2CB3F83E4B}" dt="2019-06-24T16:33:01.350" v="381" actId="1582"/>
          <ac:cxnSpMkLst>
            <pc:docMk/>
            <pc:sldMk cId="106830428" sldId="257"/>
            <ac:cxnSpMk id="26" creationId="{2A5BB040-1F82-49DF-98F9-2A164F8422B0}"/>
          </ac:cxnSpMkLst>
        </pc:cxnChg>
        <pc:cxnChg chg="add del mod">
          <ac:chgData name="Adi Arbel" userId="167611d8-68d9-4eb0-9bc4-7f3fb6e82d7f" providerId="ADAL" clId="{98A9965F-136B-4D78-B8AD-3F2CB3F83E4B}" dt="2019-06-24T16:32:22.061" v="374" actId="478"/>
          <ac:cxnSpMkLst>
            <pc:docMk/>
            <pc:sldMk cId="106830428" sldId="257"/>
            <ac:cxnSpMk id="28" creationId="{3AB4D579-0D1B-4630-9F82-B168C60BAFB7}"/>
          </ac:cxnSpMkLst>
        </pc:cxnChg>
        <pc:cxnChg chg="add del mod">
          <ac:chgData name="Adi Arbel" userId="167611d8-68d9-4eb0-9bc4-7f3fb6e82d7f" providerId="ADAL" clId="{98A9965F-136B-4D78-B8AD-3F2CB3F83E4B}" dt="2019-06-24T16:25:46.361" v="343" actId="11529"/>
          <ac:cxnSpMkLst>
            <pc:docMk/>
            <pc:sldMk cId="106830428" sldId="257"/>
            <ac:cxnSpMk id="30" creationId="{9880CF3D-1051-4915-943C-CA6128EFD4E5}"/>
          </ac:cxnSpMkLst>
        </pc:cxnChg>
        <pc:cxnChg chg="add mod">
          <ac:chgData name="Adi Arbel" userId="167611d8-68d9-4eb0-9bc4-7f3fb6e82d7f" providerId="ADAL" clId="{98A9965F-136B-4D78-B8AD-3F2CB3F83E4B}" dt="2019-06-24T16:33:01.350" v="381" actId="1582"/>
          <ac:cxnSpMkLst>
            <pc:docMk/>
            <pc:sldMk cId="106830428" sldId="257"/>
            <ac:cxnSpMk id="32" creationId="{F9F69709-98C5-448C-972C-458B7EBF5447}"/>
          </ac:cxnSpMkLst>
        </pc:cxnChg>
        <pc:cxnChg chg="add mod">
          <ac:chgData name="Adi Arbel" userId="167611d8-68d9-4eb0-9bc4-7f3fb6e82d7f" providerId="ADAL" clId="{98A9965F-136B-4D78-B8AD-3F2CB3F83E4B}" dt="2019-06-24T16:33:01.350" v="381" actId="1582"/>
          <ac:cxnSpMkLst>
            <pc:docMk/>
            <pc:sldMk cId="106830428" sldId="257"/>
            <ac:cxnSpMk id="34" creationId="{435A0EA7-6CEC-444A-A547-F39B731FF9BE}"/>
          </ac:cxnSpMkLst>
        </pc:cxnChg>
        <pc:cxnChg chg="add del mod">
          <ac:chgData name="Adi Arbel" userId="167611d8-68d9-4eb0-9bc4-7f3fb6e82d7f" providerId="ADAL" clId="{98A9965F-136B-4D78-B8AD-3F2CB3F83E4B}" dt="2019-06-24T16:26:56.836" v="350" actId="11529"/>
          <ac:cxnSpMkLst>
            <pc:docMk/>
            <pc:sldMk cId="106830428" sldId="257"/>
            <ac:cxnSpMk id="39" creationId="{971456B2-2A16-4C43-BC7E-5F423F0CE8C9}"/>
          </ac:cxnSpMkLst>
        </pc:cxnChg>
        <pc:cxnChg chg="add del mod">
          <ac:chgData name="Adi Arbel" userId="167611d8-68d9-4eb0-9bc4-7f3fb6e82d7f" providerId="ADAL" clId="{98A9965F-136B-4D78-B8AD-3F2CB3F83E4B}" dt="2019-06-24T16:26:59.959" v="352" actId="11529"/>
          <ac:cxnSpMkLst>
            <pc:docMk/>
            <pc:sldMk cId="106830428" sldId="257"/>
            <ac:cxnSpMk id="41" creationId="{C91DDCEC-FFD5-4159-90BE-2E2CA4ADC5B7}"/>
          </ac:cxnSpMkLst>
        </pc:cxnChg>
        <pc:cxnChg chg="add mod">
          <ac:chgData name="Adi Arbel" userId="167611d8-68d9-4eb0-9bc4-7f3fb6e82d7f" providerId="ADAL" clId="{98A9965F-136B-4D78-B8AD-3F2CB3F83E4B}" dt="2019-06-24T16:32:53.679" v="380" actId="1582"/>
          <ac:cxnSpMkLst>
            <pc:docMk/>
            <pc:sldMk cId="106830428" sldId="257"/>
            <ac:cxnSpMk id="43" creationId="{1FC71972-D12C-4380-94E5-3ECCFBCC6F4D}"/>
          </ac:cxnSpMkLst>
        </pc:cxnChg>
        <pc:cxnChg chg="add mod">
          <ac:chgData name="Adi Arbel" userId="167611d8-68d9-4eb0-9bc4-7f3fb6e82d7f" providerId="ADAL" clId="{98A9965F-136B-4D78-B8AD-3F2CB3F83E4B}" dt="2019-06-24T16:32:53.679" v="380" actId="1582"/>
          <ac:cxnSpMkLst>
            <pc:docMk/>
            <pc:sldMk cId="106830428" sldId="257"/>
            <ac:cxnSpMk id="45" creationId="{E0D9E000-E90D-4A82-92B0-26F86EE894B6}"/>
          </ac:cxnSpMkLst>
        </pc:cxnChg>
        <pc:cxnChg chg="add del mod">
          <ac:chgData name="Adi Arbel" userId="167611d8-68d9-4eb0-9bc4-7f3fb6e82d7f" providerId="ADAL" clId="{98A9965F-136B-4D78-B8AD-3F2CB3F83E4B}" dt="2019-06-24T16:32:22.709" v="376" actId="478"/>
          <ac:cxnSpMkLst>
            <pc:docMk/>
            <pc:sldMk cId="106830428" sldId="257"/>
            <ac:cxnSpMk id="47" creationId="{C14D7F9A-303B-44FF-A769-6CC1D70B8B18}"/>
          </ac:cxnSpMkLst>
        </pc:cxnChg>
        <pc:cxnChg chg="add del mod">
          <ac:chgData name="Adi Arbel" userId="167611d8-68d9-4eb0-9bc4-7f3fb6e82d7f" providerId="ADAL" clId="{98A9965F-136B-4D78-B8AD-3F2CB3F83E4B}" dt="2019-06-24T16:28:08.884" v="360" actId="478"/>
          <ac:cxnSpMkLst>
            <pc:docMk/>
            <pc:sldMk cId="106830428" sldId="257"/>
            <ac:cxnSpMk id="49" creationId="{F5F0334C-2006-48CF-866B-EBC19C6D1778}"/>
          </ac:cxnSpMkLst>
        </pc:cxnChg>
        <pc:cxnChg chg="add del mod">
          <ac:chgData name="Adi Arbel" userId="167611d8-68d9-4eb0-9bc4-7f3fb6e82d7f" providerId="ADAL" clId="{98A9965F-136B-4D78-B8AD-3F2CB3F83E4B}" dt="2019-06-24T16:28:07.187" v="359" actId="478"/>
          <ac:cxnSpMkLst>
            <pc:docMk/>
            <pc:sldMk cId="106830428" sldId="257"/>
            <ac:cxnSpMk id="51" creationId="{2D539A58-590F-4F4D-949E-487AA3E0FE50}"/>
          </ac:cxnSpMkLst>
        </pc:cxnChg>
        <pc:cxnChg chg="add mod">
          <ac:chgData name="Adi Arbel" userId="167611d8-68d9-4eb0-9bc4-7f3fb6e82d7f" providerId="ADAL" clId="{98A9965F-136B-4D78-B8AD-3F2CB3F83E4B}" dt="2019-06-24T16:32:46.439" v="379" actId="1582"/>
          <ac:cxnSpMkLst>
            <pc:docMk/>
            <pc:sldMk cId="106830428" sldId="257"/>
            <ac:cxnSpMk id="54" creationId="{B0B6A541-A8F1-4A23-8C5C-CDA55E34992D}"/>
          </ac:cxnSpMkLst>
        </pc:cxnChg>
        <pc:cxnChg chg="add mod">
          <ac:chgData name="Adi Arbel" userId="167611d8-68d9-4eb0-9bc4-7f3fb6e82d7f" providerId="ADAL" clId="{98A9965F-136B-4D78-B8AD-3F2CB3F83E4B}" dt="2019-06-24T16:32:46.439" v="379" actId="1582"/>
          <ac:cxnSpMkLst>
            <pc:docMk/>
            <pc:sldMk cId="106830428" sldId="257"/>
            <ac:cxnSpMk id="56" creationId="{D28A98D2-B9A1-403A-B635-B99A88DD2A94}"/>
          </ac:cxnSpMkLst>
        </pc:cxnChg>
        <pc:cxnChg chg="add del mod">
          <ac:chgData name="Adi Arbel" userId="167611d8-68d9-4eb0-9bc4-7f3fb6e82d7f" providerId="ADAL" clId="{98A9965F-136B-4D78-B8AD-3F2CB3F83E4B}" dt="2019-06-24T16:32:22.318" v="375" actId="478"/>
          <ac:cxnSpMkLst>
            <pc:docMk/>
            <pc:sldMk cId="106830428" sldId="257"/>
            <ac:cxnSpMk id="58" creationId="{D28C3C36-E4F1-4DAD-9B0F-7AA6D47F62DA}"/>
          </ac:cxnSpMkLst>
        </pc:cxnChg>
      </pc:sldChg>
      <pc:sldChg chg="addSp modSp add">
        <pc:chgData name="Adi Arbel" userId="167611d8-68d9-4eb0-9bc4-7f3fb6e82d7f" providerId="ADAL" clId="{98A9965F-136B-4D78-B8AD-3F2CB3F83E4B}" dt="2019-06-24T16:42:29.417" v="407" actId="14100"/>
        <pc:sldMkLst>
          <pc:docMk/>
          <pc:sldMk cId="2199053579" sldId="258"/>
        </pc:sldMkLst>
        <pc:cxnChg chg="add mod">
          <ac:chgData name="Adi Arbel" userId="167611d8-68d9-4eb0-9bc4-7f3fb6e82d7f" providerId="ADAL" clId="{98A9965F-136B-4D78-B8AD-3F2CB3F83E4B}" dt="2019-06-24T16:41:45.352" v="396" actId="14100"/>
          <ac:cxnSpMkLst>
            <pc:docMk/>
            <pc:sldMk cId="2199053579" sldId="258"/>
            <ac:cxnSpMk id="17" creationId="{671D0BCB-E4F1-4C99-A850-A49BE7E32D84}"/>
          </ac:cxnSpMkLst>
        </pc:cxnChg>
        <pc:cxnChg chg="add mod">
          <ac:chgData name="Adi Arbel" userId="167611d8-68d9-4eb0-9bc4-7f3fb6e82d7f" providerId="ADAL" clId="{98A9965F-136B-4D78-B8AD-3F2CB3F83E4B}" dt="2019-06-24T16:42:08.377" v="400" actId="14100"/>
          <ac:cxnSpMkLst>
            <pc:docMk/>
            <pc:sldMk cId="2199053579" sldId="258"/>
            <ac:cxnSpMk id="23" creationId="{81B4247E-8B5B-4D47-AA24-A9C53F668D5C}"/>
          </ac:cxnSpMkLst>
        </pc:cxnChg>
        <pc:cxnChg chg="add mod">
          <ac:chgData name="Adi Arbel" userId="167611d8-68d9-4eb0-9bc4-7f3fb6e82d7f" providerId="ADAL" clId="{98A9965F-136B-4D78-B8AD-3F2CB3F83E4B}" dt="2019-06-24T16:42:23.544" v="404" actId="14100"/>
          <ac:cxnSpMkLst>
            <pc:docMk/>
            <pc:sldMk cId="2199053579" sldId="258"/>
            <ac:cxnSpMk id="25" creationId="{9BF30FE2-75CC-486C-9AE4-E02F73900DB0}"/>
          </ac:cxnSpMkLst>
        </pc:cxnChg>
        <pc:cxnChg chg="add mod">
          <ac:chgData name="Adi Arbel" userId="167611d8-68d9-4eb0-9bc4-7f3fb6e82d7f" providerId="ADAL" clId="{98A9965F-136B-4D78-B8AD-3F2CB3F83E4B}" dt="2019-06-24T16:42:29.417" v="407" actId="14100"/>
          <ac:cxnSpMkLst>
            <pc:docMk/>
            <pc:sldMk cId="2199053579" sldId="258"/>
            <ac:cxnSpMk id="29" creationId="{5E0BA886-720F-4D76-A4BE-6682D827F8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064C-5DEF-4B8F-98A0-D568ABD0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236C7-3FFF-4D84-91C5-E3446CD6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8B5A-FB49-45A7-9423-11F1B8E1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2004-2BD4-467C-8DE8-F55BE9CA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DBE2-09CA-4BA1-BEB7-CF92C716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535-4312-4E29-A390-7DB62EF3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2DED5-E430-4188-870A-0CD110A9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415E-6FA0-4CDE-93A5-324B6A6B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F559-0BA5-4175-86B4-DB06A0A0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80A0-9A29-4334-B7AF-17B51096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3C01B-805B-4208-AA33-37C595545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69E3D-4FCC-4768-A22B-08B7467A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B685-8007-428F-A07A-9F73E6D5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074C-3F9A-4BD1-BBF1-F0007CFB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E430-1B6C-41E0-A83A-34B0B45A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21B6-9ABF-417A-9169-1ED1D09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CB49-3968-4230-8B3E-924F3E70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ECA4-5048-4DCB-A3A6-E9F20100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3F91-0CF2-4653-8223-55D5DE1D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3AADB-46C9-4722-9E8F-C41B1D4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9953-6DC6-4F0A-8CC1-163F2590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C9A2-7F60-4547-81B3-8C41F343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2C7E-0EF5-4202-9776-CEB428F9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3A74-5588-4BAC-9DF7-5198B360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58E9-759A-402C-AEB1-A264E6BF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8186-30FB-4224-87E4-DFD30060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3A4A-98F8-4293-B89C-82C626315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7A834-969F-439F-9859-45B7368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D9DB-E552-448B-B4FC-E4F806AC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2FEBC-E0C4-4022-870B-54872A04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75C3-4912-42AD-A954-A0B3E04F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8925-15A3-4A68-A872-F533514D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D206B-FC50-4AF7-AD1D-233DBD2D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C40F-9536-4D6F-823A-C841EDB4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75B9-2786-4485-A7E5-07EF9298D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964D0-08C3-4F06-9D9C-80904C48C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02378-7123-44B8-AD89-37325EE0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F4EDE-53BD-4C3F-B90D-4382A546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9331A-B5A2-43DC-841F-0FD57B19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2C22-B807-40B9-B295-84E12EEE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53163-582D-4E85-96C5-E507F8F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78F21-3EF8-43E6-94FC-B1FEE79C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FC641-6B54-4127-B70E-D574104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E398C-542D-4FF9-9DCD-A4F7BD32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A0281-9A61-40F7-856F-663A8EF4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AA928-03D9-4C45-9583-B9321D10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D2A8-221E-45CD-B8EA-66C49F90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47E1-E2A7-4228-B296-E9D0C6D0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AB263-1593-45EF-86F6-35C3BF83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7EFA9-F9A4-4159-BCFD-BD89FAC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49AFA-F9CF-4D35-A84F-89C98328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7C393-5F2D-4E98-BB94-BC68B84D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8357-D557-4ACE-80B0-A4B7944E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74326-4BBC-45EE-AAC3-0E807CFFB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5E5D0-8A29-48C5-9CF2-CDA7B80D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51EF-6A31-4EB0-BD0D-E6DE798F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39F1B-A677-4794-B815-7B4599B4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A1CB9-093A-4AA0-9E9C-ED602D38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3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1B6CD-E446-4886-B5B4-DC9CECF9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730A-D629-4C70-8C88-E8F3BFC3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EE23-E04A-49AE-8BCC-FB83255B5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1EDD-8E39-4716-B722-F9D3A6F432D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2A69-25A7-4C38-B032-8ED6023F7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90DB-6206-41E5-AAEE-E3C29576F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0005-CFEF-4A79-BAA0-BBF588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B3BB03-4606-4D6C-8AA5-D10ECA61A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66808"/>
              </p:ext>
            </p:extLst>
          </p:nvPr>
        </p:nvGraphicFramePr>
        <p:xfrm>
          <a:off x="1765300" y="2942166"/>
          <a:ext cx="1790700" cy="778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405357148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F3 entry0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018206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F3 entry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24108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2B406EE-304C-4627-9147-1100B2666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010285"/>
                  </p:ext>
                </p:extLst>
              </p:nvPr>
            </p:nvGraphicFramePr>
            <p:xfrm>
              <a:off x="6096000" y="1274233"/>
              <a:ext cx="1790700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90700">
                      <a:extLst>
                        <a:ext uri="{9D8B030D-6E8A-4147-A177-3AD203B41FA5}">
                          <a16:colId xmlns:a16="http://schemas.microsoft.com/office/drawing/2014/main" val="4053571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01820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41088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8802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32838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32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2B406EE-304C-4627-9147-1100B2666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010285"/>
                  </p:ext>
                </p:extLst>
              </p:nvPr>
            </p:nvGraphicFramePr>
            <p:xfrm>
              <a:off x="6096000" y="1274233"/>
              <a:ext cx="1790700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90700">
                      <a:extLst>
                        <a:ext uri="{9D8B030D-6E8A-4147-A177-3AD203B41FA5}">
                          <a16:colId xmlns:a16="http://schemas.microsoft.com/office/drawing/2014/main" val="4053571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0182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4108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0" t="-200000" r="-68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8802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328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32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F610D9-96EC-41C4-8E43-A8E5DBA925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1325486"/>
                  </p:ext>
                </p:extLst>
              </p:nvPr>
            </p:nvGraphicFramePr>
            <p:xfrm>
              <a:off x="6096000" y="3636433"/>
              <a:ext cx="1790700" cy="19473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90700">
                      <a:extLst>
                        <a:ext uri="{9D8B030D-6E8A-4147-A177-3AD203B41FA5}">
                          <a16:colId xmlns:a16="http://schemas.microsoft.com/office/drawing/2014/main" val="405357148"/>
                        </a:ext>
                      </a:extLst>
                    </a:gridCol>
                  </a:tblGrid>
                  <a:tr h="3894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018206"/>
                      </a:ext>
                    </a:extLst>
                  </a:tr>
                  <a:tr h="3894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410888"/>
                      </a:ext>
                    </a:extLst>
                  </a:tr>
                  <a:tr h="3894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880248"/>
                      </a:ext>
                    </a:extLst>
                  </a:tr>
                  <a:tr h="3894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59328388"/>
                      </a:ext>
                    </a:extLst>
                  </a:tr>
                  <a:tr h="3894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4532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F610D9-96EC-41C4-8E43-A8E5DBA925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1325486"/>
                  </p:ext>
                </p:extLst>
              </p:nvPr>
            </p:nvGraphicFramePr>
            <p:xfrm>
              <a:off x="6096000" y="3636433"/>
              <a:ext cx="1790700" cy="19473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90700">
                      <a:extLst>
                        <a:ext uri="{9D8B030D-6E8A-4147-A177-3AD203B41FA5}">
                          <a16:colId xmlns:a16="http://schemas.microsoft.com/office/drawing/2014/main" val="405357148"/>
                        </a:ext>
                      </a:extLst>
                    </a:gridCol>
                  </a:tblGrid>
                  <a:tr h="3894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018206"/>
                      </a:ext>
                    </a:extLst>
                  </a:tr>
                  <a:tr h="3894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410888"/>
                      </a:ext>
                    </a:extLst>
                  </a:tr>
                  <a:tr h="389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0" t="-201563" r="-680" b="-2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880248"/>
                      </a:ext>
                    </a:extLst>
                  </a:tr>
                  <a:tr h="3894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59328388"/>
                      </a:ext>
                    </a:extLst>
                  </a:tr>
                  <a:tr h="3894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453227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6C9C514-506E-44A2-BEAE-AC6D0E0B2FE6}"/>
              </a:ext>
            </a:extLst>
          </p:cNvPr>
          <p:cNvCxnSpPr/>
          <p:nvPr/>
        </p:nvCxnSpPr>
        <p:spPr>
          <a:xfrm flipV="1">
            <a:off x="3556000" y="1447800"/>
            <a:ext cx="2540000" cy="17737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33F55D-08D0-4D55-B962-BB4BC30D5A21}"/>
              </a:ext>
            </a:extLst>
          </p:cNvPr>
          <p:cNvCxnSpPr>
            <a:cxnSpLocks/>
          </p:cNvCxnSpPr>
          <p:nvPr/>
        </p:nvCxnSpPr>
        <p:spPr>
          <a:xfrm>
            <a:off x="3556000" y="3517901"/>
            <a:ext cx="2540000" cy="3555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16F79C-BE82-45EF-9C83-31B48C04BEC8}"/>
              </a:ext>
            </a:extLst>
          </p:cNvPr>
          <p:cNvSpPr txBox="1"/>
          <p:nvPr/>
        </p:nvSpPr>
        <p:spPr>
          <a:xfrm>
            <a:off x="8318498" y="127423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PTE0 Occupied 819/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819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609944-4C99-4537-B84A-6A50908814BE}"/>
                  </a:ext>
                </a:extLst>
              </p:cNvPr>
              <p:cNvSpPr txBox="1"/>
              <p:nvPr/>
            </p:nvSpPr>
            <p:spPr>
              <a:xfrm>
                <a:off x="8318499" y="3688834"/>
                <a:ext cx="2598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PTE1 Occupied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≈</m:t>
                    </m:r>
                  </m:oMath>
                </a14:m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 462/</a:t>
                </a:r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819</a:t>
                </a:r>
                <a:endParaRPr lang="en-US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609944-4C99-4537-B84A-6A509088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99" y="3688834"/>
                <a:ext cx="2598788" cy="369332"/>
              </a:xfrm>
              <a:prstGeom prst="rect">
                <a:avLst/>
              </a:prstGeom>
              <a:blipFill>
                <a:blip r:embed="rId4"/>
                <a:stretch>
                  <a:fillRect l="-2113" t="-8197" r="-16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06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555CEF8-D282-41D2-8306-E77667AC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579"/>
            <a:ext cx="9869277" cy="54776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DC6926-CD85-4720-9AC7-09CDB8A02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65" t="927" r="-257" b="-927"/>
          <a:stretch/>
        </p:blipFill>
        <p:spPr>
          <a:xfrm>
            <a:off x="9601201" y="1096579"/>
            <a:ext cx="2407338" cy="5477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943FB3-FCB9-42F0-9263-8730F431B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46" t="49073" r="41321" b="17620"/>
          <a:stretch/>
        </p:blipFill>
        <p:spPr>
          <a:xfrm>
            <a:off x="5549899" y="3835398"/>
            <a:ext cx="2184401" cy="1824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FFBB00-6AA0-430D-AA83-DE839A44D896}"/>
              </a:ext>
            </a:extLst>
          </p:cNvPr>
          <p:cNvSpPr txBox="1"/>
          <p:nvPr/>
        </p:nvSpPr>
        <p:spPr>
          <a:xfrm>
            <a:off x="4699000" y="5761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84A66-D268-4C92-8D31-13DE4363A4C2}"/>
              </a:ext>
            </a:extLst>
          </p:cNvPr>
          <p:cNvSpPr txBox="1"/>
          <p:nvPr/>
        </p:nvSpPr>
        <p:spPr>
          <a:xfrm>
            <a:off x="6547539" y="5747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8D30BD-7EAA-4EB3-9910-E85F664A9678}"/>
              </a:ext>
            </a:extLst>
          </p:cNvPr>
          <p:cNvSpPr txBox="1"/>
          <p:nvPr/>
        </p:nvSpPr>
        <p:spPr>
          <a:xfrm>
            <a:off x="8693839" y="1058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E26905-E982-4966-A461-8994D41F0497}"/>
              </a:ext>
            </a:extLst>
          </p:cNvPr>
          <p:cNvSpPr txBox="1"/>
          <p:nvPr/>
        </p:nvSpPr>
        <p:spPr>
          <a:xfrm>
            <a:off x="10862426" y="102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C2227F-D458-4321-8653-B979E587339B}"/>
              </a:ext>
            </a:extLst>
          </p:cNvPr>
          <p:cNvCxnSpPr/>
          <p:nvPr/>
        </p:nvCxnSpPr>
        <p:spPr>
          <a:xfrm>
            <a:off x="1993900" y="2057400"/>
            <a:ext cx="2082800" cy="200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BB040-1F82-49DF-98F9-2A164F8422B0}"/>
              </a:ext>
            </a:extLst>
          </p:cNvPr>
          <p:cNvCxnSpPr/>
          <p:nvPr/>
        </p:nvCxnSpPr>
        <p:spPr>
          <a:xfrm>
            <a:off x="1993900" y="2628900"/>
            <a:ext cx="2095500" cy="2400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69709-98C5-448C-972C-458B7EBF5447}"/>
              </a:ext>
            </a:extLst>
          </p:cNvPr>
          <p:cNvCxnSpPr>
            <a:cxnSpLocks/>
          </p:cNvCxnSpPr>
          <p:nvPr/>
        </p:nvCxnSpPr>
        <p:spPr>
          <a:xfrm>
            <a:off x="1993900" y="3810001"/>
            <a:ext cx="4553639" cy="253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5A0EA7-6CEC-444A-A547-F39B731FF9B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993900" y="4455510"/>
            <a:ext cx="4648200" cy="1204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C71972-D12C-4380-94E5-3ECCFBCC6F4D}"/>
              </a:ext>
            </a:extLst>
          </p:cNvPr>
          <p:cNvCxnSpPr>
            <a:cxnSpLocks/>
          </p:cNvCxnSpPr>
          <p:nvPr/>
        </p:nvCxnSpPr>
        <p:spPr>
          <a:xfrm flipH="1">
            <a:off x="5000686" y="2057400"/>
            <a:ext cx="2733614" cy="187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D9E000-E90D-4A82-92B0-26F86EE894B6}"/>
              </a:ext>
            </a:extLst>
          </p:cNvPr>
          <p:cNvCxnSpPr>
            <a:cxnSpLocks/>
          </p:cNvCxnSpPr>
          <p:nvPr/>
        </p:nvCxnSpPr>
        <p:spPr>
          <a:xfrm flipH="1">
            <a:off x="6698382" y="2674446"/>
            <a:ext cx="1035919" cy="2987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B6A541-A8F1-4A23-8C5C-CDA55E34992D}"/>
              </a:ext>
            </a:extLst>
          </p:cNvPr>
          <p:cNvCxnSpPr/>
          <p:nvPr/>
        </p:nvCxnSpPr>
        <p:spPr>
          <a:xfrm flipH="1">
            <a:off x="6650876" y="1955800"/>
            <a:ext cx="3274683" cy="204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8A98D2-B9A1-403A-B635-B99A88DD2A94}"/>
              </a:ext>
            </a:extLst>
          </p:cNvPr>
          <p:cNvCxnSpPr/>
          <p:nvPr/>
        </p:nvCxnSpPr>
        <p:spPr>
          <a:xfrm flipH="1">
            <a:off x="4695076" y="2628900"/>
            <a:ext cx="5174201" cy="29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555CEF8-D282-41D2-8306-E77667AC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579"/>
            <a:ext cx="9869277" cy="54776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DC6926-CD85-4720-9AC7-09CDB8A02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65" t="927" r="-257" b="-927"/>
          <a:stretch/>
        </p:blipFill>
        <p:spPr>
          <a:xfrm>
            <a:off x="9601201" y="1096579"/>
            <a:ext cx="2407338" cy="5477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943FB3-FCB9-42F0-9263-8730F431B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46" t="49073" r="41321" b="17620"/>
          <a:stretch/>
        </p:blipFill>
        <p:spPr>
          <a:xfrm>
            <a:off x="5549899" y="3835398"/>
            <a:ext cx="2184401" cy="1824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FFBB00-6AA0-430D-AA83-DE839A44D896}"/>
              </a:ext>
            </a:extLst>
          </p:cNvPr>
          <p:cNvSpPr txBox="1"/>
          <p:nvPr/>
        </p:nvSpPr>
        <p:spPr>
          <a:xfrm>
            <a:off x="4699000" y="5761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84A66-D268-4C92-8D31-13DE4363A4C2}"/>
              </a:ext>
            </a:extLst>
          </p:cNvPr>
          <p:cNvSpPr txBox="1"/>
          <p:nvPr/>
        </p:nvSpPr>
        <p:spPr>
          <a:xfrm>
            <a:off x="6547539" y="5747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8D30BD-7EAA-4EB3-9910-E85F664A9678}"/>
              </a:ext>
            </a:extLst>
          </p:cNvPr>
          <p:cNvSpPr txBox="1"/>
          <p:nvPr/>
        </p:nvSpPr>
        <p:spPr>
          <a:xfrm>
            <a:off x="8693839" y="1058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E26905-E982-4966-A461-8994D41F0497}"/>
              </a:ext>
            </a:extLst>
          </p:cNvPr>
          <p:cNvSpPr txBox="1"/>
          <p:nvPr/>
        </p:nvSpPr>
        <p:spPr>
          <a:xfrm>
            <a:off x="10862426" y="102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C2227F-D458-4321-8653-B979E587339B}"/>
              </a:ext>
            </a:extLst>
          </p:cNvPr>
          <p:cNvCxnSpPr/>
          <p:nvPr/>
        </p:nvCxnSpPr>
        <p:spPr>
          <a:xfrm>
            <a:off x="1993900" y="2057400"/>
            <a:ext cx="2082800" cy="200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BB040-1F82-49DF-98F9-2A164F8422B0}"/>
              </a:ext>
            </a:extLst>
          </p:cNvPr>
          <p:cNvCxnSpPr/>
          <p:nvPr/>
        </p:nvCxnSpPr>
        <p:spPr>
          <a:xfrm>
            <a:off x="1993900" y="2628900"/>
            <a:ext cx="2095500" cy="2400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69709-98C5-448C-972C-458B7EBF5447}"/>
              </a:ext>
            </a:extLst>
          </p:cNvPr>
          <p:cNvCxnSpPr>
            <a:cxnSpLocks/>
          </p:cNvCxnSpPr>
          <p:nvPr/>
        </p:nvCxnSpPr>
        <p:spPr>
          <a:xfrm>
            <a:off x="1993900" y="3810001"/>
            <a:ext cx="4553639" cy="253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5A0EA7-6CEC-444A-A547-F39B731FF9B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993900" y="4455510"/>
            <a:ext cx="4648200" cy="1204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C71972-D12C-4380-94E5-3ECCFBCC6F4D}"/>
              </a:ext>
            </a:extLst>
          </p:cNvPr>
          <p:cNvCxnSpPr>
            <a:cxnSpLocks/>
          </p:cNvCxnSpPr>
          <p:nvPr/>
        </p:nvCxnSpPr>
        <p:spPr>
          <a:xfrm flipH="1">
            <a:off x="5000686" y="2057400"/>
            <a:ext cx="2733614" cy="187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D9E000-E90D-4A82-92B0-26F86EE894B6}"/>
              </a:ext>
            </a:extLst>
          </p:cNvPr>
          <p:cNvCxnSpPr>
            <a:cxnSpLocks/>
          </p:cNvCxnSpPr>
          <p:nvPr/>
        </p:nvCxnSpPr>
        <p:spPr>
          <a:xfrm flipH="1">
            <a:off x="6698382" y="2674446"/>
            <a:ext cx="1035919" cy="2987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B6A541-A8F1-4A23-8C5C-CDA55E34992D}"/>
              </a:ext>
            </a:extLst>
          </p:cNvPr>
          <p:cNvCxnSpPr/>
          <p:nvPr/>
        </p:nvCxnSpPr>
        <p:spPr>
          <a:xfrm flipH="1">
            <a:off x="6650876" y="1955800"/>
            <a:ext cx="3274683" cy="204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8A98D2-B9A1-403A-B635-B99A88DD2A94}"/>
              </a:ext>
            </a:extLst>
          </p:cNvPr>
          <p:cNvCxnSpPr/>
          <p:nvPr/>
        </p:nvCxnSpPr>
        <p:spPr>
          <a:xfrm flipH="1">
            <a:off x="4695076" y="2628900"/>
            <a:ext cx="5174201" cy="29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1D0BCB-E4F1-4C99-A850-A49BE7E32D84}"/>
              </a:ext>
            </a:extLst>
          </p:cNvPr>
          <p:cNvCxnSpPr>
            <a:cxnSpLocks/>
          </p:cNvCxnSpPr>
          <p:nvPr/>
        </p:nvCxnSpPr>
        <p:spPr>
          <a:xfrm flipH="1">
            <a:off x="6698382" y="3810001"/>
            <a:ext cx="3227177" cy="253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B4247E-8B5B-4D47-AA24-A9C53F668D5C}"/>
              </a:ext>
            </a:extLst>
          </p:cNvPr>
          <p:cNvCxnSpPr>
            <a:cxnSpLocks/>
            <a:endCxn id="18" idx="2"/>
          </p:cNvCxnSpPr>
          <p:nvPr/>
        </p:nvCxnSpPr>
        <p:spPr>
          <a:xfrm flipH="1">
            <a:off x="6642100" y="4455510"/>
            <a:ext cx="3227178" cy="1204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F30FE2-75CC-486C-9AE4-E02F73900DB0}"/>
              </a:ext>
            </a:extLst>
          </p:cNvPr>
          <p:cNvCxnSpPr>
            <a:cxnSpLocks/>
          </p:cNvCxnSpPr>
          <p:nvPr/>
        </p:nvCxnSpPr>
        <p:spPr>
          <a:xfrm flipH="1">
            <a:off x="6547539" y="3835398"/>
            <a:ext cx="1186761" cy="101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0BA886-720F-4D76-A4BE-6682D827F8DD}"/>
              </a:ext>
            </a:extLst>
          </p:cNvPr>
          <p:cNvCxnSpPr>
            <a:cxnSpLocks/>
          </p:cNvCxnSpPr>
          <p:nvPr/>
        </p:nvCxnSpPr>
        <p:spPr>
          <a:xfrm flipH="1">
            <a:off x="6698382" y="4455510"/>
            <a:ext cx="1035919" cy="1292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5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David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Arbel</dc:creator>
  <cp:lastModifiedBy>Adi Arbel</cp:lastModifiedBy>
  <cp:revision>1</cp:revision>
  <dcterms:created xsi:type="dcterms:W3CDTF">2019-06-24T14:04:47Z</dcterms:created>
  <dcterms:modified xsi:type="dcterms:W3CDTF">2019-06-24T16:42:30Z</dcterms:modified>
</cp:coreProperties>
</file>