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87" r:id="rId4"/>
    <p:sldId id="283" r:id="rId5"/>
    <p:sldId id="295" r:id="rId6"/>
    <p:sldId id="298" r:id="rId7"/>
    <p:sldId id="296" r:id="rId8"/>
    <p:sldId id="288" r:id="rId9"/>
    <p:sldId id="285" r:id="rId10"/>
    <p:sldId id="289" r:id="rId11"/>
    <p:sldId id="290" r:id="rId12"/>
    <p:sldId id="286" r:id="rId13"/>
    <p:sldId id="291" r:id="rId14"/>
    <p:sldId id="297" r:id="rId15"/>
    <p:sldId id="293" r:id="rId16"/>
    <p:sldId id="294" r:id="rId17"/>
    <p:sldId id="270" r:id="rId18"/>
    <p:sldId id="273" r:id="rId19"/>
    <p:sldId id="274"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p15:clr>
            <a:srgbClr val="A4A3A4"/>
          </p15:clr>
        </p15:guide>
        <p15:guide id="2" orient="horz" pos="4272">
          <p15:clr>
            <a:srgbClr val="A4A3A4"/>
          </p15:clr>
        </p15:guide>
        <p15:guide id="3" orient="horz" pos="770">
          <p15:clr>
            <a:srgbClr val="A4A3A4"/>
          </p15:clr>
        </p15:guide>
        <p15:guide id="4" orient="horz" pos="4044">
          <p15:clr>
            <a:srgbClr val="A4A3A4"/>
          </p15:clr>
        </p15:guide>
        <p15:guide id="5" orient="horz" pos="4059">
          <p15:clr>
            <a:srgbClr val="A4A3A4"/>
          </p15:clr>
        </p15:guide>
        <p15:guide id="6" orient="horz" pos="818">
          <p15:clr>
            <a:srgbClr val="A4A3A4"/>
          </p15:clr>
        </p15:guide>
        <p15:guide id="7" orient="horz" pos="3644">
          <p15:clr>
            <a:srgbClr val="A4A3A4"/>
          </p15:clr>
        </p15:guide>
        <p15:guide id="8" orient="horz" pos="4319">
          <p15:clr>
            <a:srgbClr val="A4A3A4"/>
          </p15:clr>
        </p15:guide>
        <p15:guide id="9" orient="horz" pos="3696">
          <p15:clr>
            <a:srgbClr val="A4A3A4"/>
          </p15:clr>
        </p15:guide>
        <p15:guide id="10" pos="561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05F"/>
    <a:srgbClr val="00A6C9"/>
    <a:srgbClr val="0066B3"/>
    <a:srgbClr val="B5E4F0"/>
    <a:srgbClr val="4F81BD"/>
    <a:srgbClr val="BDF4FF"/>
    <a:srgbClr val="C9F6FF"/>
    <a:srgbClr val="D5F8FF"/>
    <a:srgbClr val="DDF9FF"/>
    <a:srgbClr val="ABF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41" autoAdjust="0"/>
    <p:restoredTop sz="94660"/>
  </p:normalViewPr>
  <p:slideViewPr>
    <p:cSldViewPr showGuides="1">
      <p:cViewPr varScale="1">
        <p:scale>
          <a:sx n="90" d="100"/>
          <a:sy n="90" d="100"/>
        </p:scale>
        <p:origin x="1158" y="90"/>
      </p:cViewPr>
      <p:guideLst>
        <p:guide orient="horz" pos="96"/>
        <p:guide orient="horz" pos="4272"/>
        <p:guide orient="horz" pos="770"/>
        <p:guide orient="horz" pos="4044"/>
        <p:guide orient="horz" pos="4059"/>
        <p:guide orient="horz" pos="818"/>
        <p:guide orient="horz" pos="3644"/>
        <p:guide orient="horz" pos="4319"/>
        <p:guide orient="horz" pos="3696"/>
        <p:guide pos="5617"/>
      </p:guideLst>
    </p:cSldViewPr>
  </p:slideViewPr>
  <p:notesTextViewPr>
    <p:cViewPr>
      <p:scale>
        <a:sx n="1" d="1"/>
        <a:sy n="1" d="1"/>
      </p:scale>
      <p:origin x="0" y="0"/>
    </p:cViewPr>
  </p:notesTextViewPr>
  <p:notesViewPr>
    <p:cSldViewPr showGuides="1">
      <p:cViewPr varScale="1">
        <p:scale>
          <a:sx n="56" d="100"/>
          <a:sy n="56" d="100"/>
        </p:scale>
        <p:origin x="-183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11F3F74F-C5DF-4E8C-BB37-93997B34646B}" type="datetimeFigureOut">
              <a:rPr lang="en-US" smtClean="0"/>
              <a:t>2/22/2019</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74650213-59DE-4F17-9245-1538EE6325FA}" type="slidenum">
              <a:rPr lang="en-US" smtClean="0"/>
              <a:t>‹#›</a:t>
            </a:fld>
            <a:endParaRPr lang="en-US" dirty="0"/>
          </a:p>
        </p:txBody>
      </p:sp>
    </p:spTree>
    <p:extLst>
      <p:ext uri="{BB962C8B-B14F-4D97-AF65-F5344CB8AC3E}">
        <p14:creationId xmlns:p14="http://schemas.microsoft.com/office/powerpoint/2010/main" val="350770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45" tIns="46574" rIns="93145" bIns="46574" rtlCol="0"/>
          <a:lstStyle>
            <a:lvl1pPr algn="l">
              <a:defRPr sz="13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45" tIns="46574" rIns="93145" bIns="46574" rtlCol="0"/>
          <a:lstStyle>
            <a:lvl1pPr algn="r">
              <a:defRPr sz="1300"/>
            </a:lvl1pPr>
          </a:lstStyle>
          <a:p>
            <a:fld id="{F2E80D81-87D3-4D18-821E-EEC659B98732}" type="datetimeFigureOut">
              <a:rPr lang="en-US" smtClean="0"/>
              <a:t>2/22/2019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45" tIns="46574" rIns="93145" bIns="46574"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45" tIns="46574" rIns="93145" bIns="465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45" tIns="46574" rIns="93145" bIns="46574"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45" tIns="46574" rIns="93145" bIns="46574" rtlCol="0" anchor="b"/>
          <a:lstStyle>
            <a:lvl1pPr algn="r">
              <a:defRPr sz="1300"/>
            </a:lvl1pPr>
          </a:lstStyle>
          <a:p>
            <a:fld id="{D22D8F91-E3F4-47DD-8547-98E305B7214C}" type="slidenum">
              <a:rPr lang="en-US" smtClean="0"/>
              <a:t>‹#›</a:t>
            </a:fld>
            <a:endParaRPr lang="en-US" dirty="0"/>
          </a:p>
        </p:txBody>
      </p:sp>
    </p:spTree>
    <p:extLst>
      <p:ext uri="{BB962C8B-B14F-4D97-AF65-F5344CB8AC3E}">
        <p14:creationId xmlns:p14="http://schemas.microsoft.com/office/powerpoint/2010/main" val="6292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Rectangle 8"/>
          <p:cNvSpPr/>
          <p:nvPr userDrawn="1"/>
        </p:nvSpPr>
        <p:spPr>
          <a:xfrm>
            <a:off x="0" y="0"/>
            <a:ext cx="9144000" cy="6781800"/>
          </a:xfrm>
          <a:prstGeom prst="rect">
            <a:avLst/>
          </a:prstGeom>
          <a:gradFill>
            <a:gsLst>
              <a:gs pos="63300">
                <a:srgbClr val="A6B9DE">
                  <a:alpha val="55000"/>
                </a:srgbClr>
              </a:gs>
              <a:gs pos="0">
                <a:schemeClr val="bg1"/>
              </a:gs>
              <a:gs pos="100000">
                <a:srgbClr val="7291CB">
                  <a:alpha val="7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24316" y="155448"/>
            <a:ext cx="5895368" cy="5632704"/>
          </a:xfrm>
          <a:prstGeom prst="rect">
            <a:avLst/>
          </a:prstGeom>
        </p:spPr>
      </p:pic>
      <p:sp>
        <p:nvSpPr>
          <p:cNvPr id="2" name="Rectangle 1"/>
          <p:cNvSpPr/>
          <p:nvPr userDrawn="1"/>
        </p:nvSpPr>
        <p:spPr>
          <a:xfrm>
            <a:off x="0" y="5792937"/>
            <a:ext cx="9144000" cy="1062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53795" y="5902529"/>
            <a:ext cx="2722815" cy="848258"/>
          </a:xfrm>
          <a:prstGeom prst="rect">
            <a:avLst/>
          </a:prstGeom>
        </p:spPr>
      </p:pic>
      <p:sp>
        <p:nvSpPr>
          <p:cNvPr id="12" name="Rectangle 11"/>
          <p:cNvSpPr/>
          <p:nvPr userDrawn="1"/>
        </p:nvSpPr>
        <p:spPr>
          <a:xfrm>
            <a:off x="0" y="4419600"/>
            <a:ext cx="9144000" cy="1371600"/>
          </a:xfrm>
          <a:prstGeom prst="rect">
            <a:avLst/>
          </a:prstGeom>
          <a:solidFill>
            <a:srgbClr val="21205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sp>
        <p:nvSpPr>
          <p:cNvPr id="13" name="Picture Placeholder 12"/>
          <p:cNvSpPr>
            <a:spLocks noGrp="1"/>
          </p:cNvSpPr>
          <p:nvPr>
            <p:ph type="pic" sz="quarter" idx="10" hasCustomPrompt="1"/>
          </p:nvPr>
        </p:nvSpPr>
        <p:spPr>
          <a:xfrm>
            <a:off x="228600" y="5851678"/>
            <a:ext cx="3200400" cy="949960"/>
          </a:xfrm>
        </p:spPr>
        <p:txBody>
          <a:bodyPr anchor="ctr"/>
          <a:lstStyle>
            <a:lvl1pPr marL="0" indent="0" algn="ctr">
              <a:buNone/>
              <a:defRPr baseline="0">
                <a:latin typeface="Calibri" pitchFamily="34" charset="0"/>
                <a:cs typeface="Calibri" pitchFamily="34" charset="0"/>
              </a:defRPr>
            </a:lvl1pPr>
          </a:lstStyle>
          <a:p>
            <a:r>
              <a:rPr lang="en-US" dirty="0"/>
              <a:t>Insert Client Logo Here</a:t>
            </a:r>
          </a:p>
        </p:txBody>
      </p:sp>
      <p:sp>
        <p:nvSpPr>
          <p:cNvPr id="4" name="Text Placeholder 3"/>
          <p:cNvSpPr>
            <a:spLocks noGrp="1"/>
          </p:cNvSpPr>
          <p:nvPr>
            <p:ph type="body" sz="quarter" idx="11" hasCustomPrompt="1"/>
          </p:nvPr>
        </p:nvSpPr>
        <p:spPr>
          <a:xfrm>
            <a:off x="201168" y="4762500"/>
            <a:ext cx="8686800" cy="685800"/>
          </a:xfrm>
        </p:spPr>
        <p:txBody>
          <a:bodyPr anchor="ctr">
            <a:noAutofit/>
          </a:bodyPr>
          <a:lstStyle>
            <a:lvl1pPr marL="0" indent="0">
              <a:spcAft>
                <a:spcPts val="0"/>
              </a:spcAft>
              <a:buNone/>
              <a:defRPr sz="2800" b="1" baseline="0">
                <a:solidFill>
                  <a:schemeClr val="bg1"/>
                </a:solidFill>
              </a:defRPr>
            </a:lvl1pPr>
          </a:lstStyle>
          <a:p>
            <a:pPr lvl="0"/>
            <a:r>
              <a:rPr lang="en-US" dirty="0"/>
              <a:t>Presentation Title</a:t>
            </a:r>
          </a:p>
        </p:txBody>
      </p:sp>
      <p:sp>
        <p:nvSpPr>
          <p:cNvPr id="5" name="Text Placeholder 4"/>
          <p:cNvSpPr>
            <a:spLocks noGrp="1"/>
          </p:cNvSpPr>
          <p:nvPr>
            <p:ph type="body" sz="quarter" idx="12" hasCustomPrompt="1"/>
          </p:nvPr>
        </p:nvSpPr>
        <p:spPr>
          <a:xfrm>
            <a:off x="211933" y="5481042"/>
            <a:ext cx="3276600" cy="307777"/>
          </a:xfrm>
        </p:spPr>
        <p:txBody>
          <a:bodyPr/>
          <a:lstStyle>
            <a:lvl1pPr marL="0" indent="0">
              <a:buNone/>
              <a:defRPr sz="1600">
                <a:solidFill>
                  <a:schemeClr val="bg1"/>
                </a:solidFill>
              </a:defRPr>
            </a:lvl1pPr>
            <a:lvl2pPr marL="228600" indent="0">
              <a:buNone/>
              <a:defRPr>
                <a:solidFill>
                  <a:schemeClr val="bg1"/>
                </a:solidFill>
              </a:defRPr>
            </a:lvl2pPr>
            <a:lvl3pPr marL="457200" indent="0">
              <a:buNone/>
              <a:defRPr>
                <a:solidFill>
                  <a:schemeClr val="bg1"/>
                </a:solidFill>
              </a:defRPr>
            </a:lvl3pPr>
            <a:lvl4pPr marL="685800" indent="0">
              <a:buNone/>
              <a:defRPr>
                <a:solidFill>
                  <a:schemeClr val="bg1"/>
                </a:solidFill>
              </a:defRPr>
            </a:lvl4pPr>
            <a:lvl5pPr marL="914400" indent="0">
              <a:buNone/>
              <a:defRPr>
                <a:solidFill>
                  <a:schemeClr val="bg1"/>
                </a:solidFill>
              </a:defRPr>
            </a:lvl5pPr>
          </a:lstStyle>
          <a:p>
            <a:pPr lvl="0"/>
            <a:r>
              <a:rPr lang="en-US" dirty="0"/>
              <a:t>MMMM DD, YYYY</a:t>
            </a:r>
          </a:p>
        </p:txBody>
      </p:sp>
    </p:spTree>
    <p:extLst>
      <p:ext uri="{BB962C8B-B14F-4D97-AF65-F5344CB8AC3E}">
        <p14:creationId xmlns:p14="http://schemas.microsoft.com/office/powerpoint/2010/main" val="183039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S-T/5 boxes/No strap box">
    <p:spTree>
      <p:nvGrpSpPr>
        <p:cNvPr id="1" name=""/>
        <p:cNvGrpSpPr/>
        <p:nvPr/>
      </p:nvGrpSpPr>
      <p:grpSpPr>
        <a:xfrm>
          <a:off x="0" y="0"/>
          <a:ext cx="0" cy="0"/>
          <a:chOff x="0" y="0"/>
          <a:chExt cx="0" cy="0"/>
        </a:xfrm>
      </p:grpSpPr>
      <p:sp>
        <p:nvSpPr>
          <p:cNvPr id="30" name="Text Placeholder 6"/>
          <p:cNvSpPr>
            <a:spLocks noGrp="1"/>
          </p:cNvSpPr>
          <p:nvPr>
            <p:ph type="body" sz="quarter" idx="64" hasCustomPrompt="1"/>
          </p:nvPr>
        </p:nvSpPr>
        <p:spPr>
          <a:xfrm flipH="1">
            <a:off x="2276856" y="5500619"/>
            <a:ext cx="6638544" cy="89611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31" name="Text Placeholder 3"/>
          <p:cNvSpPr>
            <a:spLocks noGrp="1"/>
          </p:cNvSpPr>
          <p:nvPr>
            <p:ph type="body" sz="quarter" idx="65" hasCustomPrompt="1"/>
          </p:nvPr>
        </p:nvSpPr>
        <p:spPr>
          <a:xfrm flipH="1">
            <a:off x="228600" y="5500619"/>
            <a:ext cx="1960562" cy="89611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a:t>Footnote 1</a:t>
            </a:r>
            <a:endParaRPr lang="en-US" dirty="0"/>
          </a:p>
        </p:txBody>
      </p:sp>
      <p:sp>
        <p:nvSpPr>
          <p:cNvPr id="7" name="Text Placeholder 6"/>
          <p:cNvSpPr>
            <a:spLocks noGrp="1"/>
          </p:cNvSpPr>
          <p:nvPr>
            <p:ph type="body" sz="quarter" idx="32" hasCustomPrompt="1"/>
          </p:nvPr>
        </p:nvSpPr>
        <p:spPr>
          <a:xfrm flipH="1">
            <a:off x="2276856" y="1620743"/>
            <a:ext cx="6638544" cy="89611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6" name="Text Placeholder 3"/>
          <p:cNvSpPr>
            <a:spLocks noGrp="1"/>
          </p:cNvSpPr>
          <p:nvPr>
            <p:ph type="body" sz="quarter" idx="37" hasCustomPrompt="1"/>
          </p:nvPr>
        </p:nvSpPr>
        <p:spPr>
          <a:xfrm flipH="1">
            <a:off x="228600" y="1620743"/>
            <a:ext cx="1960562" cy="89611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24"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
        <p:nvSpPr>
          <p:cNvPr id="25" name="Text Placeholder 6"/>
          <p:cNvSpPr>
            <a:spLocks noGrp="1"/>
          </p:cNvSpPr>
          <p:nvPr>
            <p:ph type="body" sz="quarter" idx="60" hasCustomPrompt="1"/>
          </p:nvPr>
        </p:nvSpPr>
        <p:spPr>
          <a:xfrm flipH="1">
            <a:off x="2276856" y="2590712"/>
            <a:ext cx="6638544" cy="89611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7" name="Text Placeholder 3"/>
          <p:cNvSpPr>
            <a:spLocks noGrp="1"/>
          </p:cNvSpPr>
          <p:nvPr>
            <p:ph type="body" sz="quarter" idx="61" hasCustomPrompt="1"/>
          </p:nvPr>
        </p:nvSpPr>
        <p:spPr>
          <a:xfrm flipH="1">
            <a:off x="228600" y="2590713"/>
            <a:ext cx="1960562" cy="89611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28" name="Text Placeholder 6"/>
          <p:cNvSpPr>
            <a:spLocks noGrp="1"/>
          </p:cNvSpPr>
          <p:nvPr>
            <p:ph type="body" sz="quarter" idx="62" hasCustomPrompt="1"/>
          </p:nvPr>
        </p:nvSpPr>
        <p:spPr>
          <a:xfrm flipH="1">
            <a:off x="2276856" y="3560681"/>
            <a:ext cx="6638544" cy="89611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9" name="Text Placeholder 3"/>
          <p:cNvSpPr>
            <a:spLocks noGrp="1"/>
          </p:cNvSpPr>
          <p:nvPr>
            <p:ph type="body" sz="quarter" idx="63" hasCustomPrompt="1"/>
          </p:nvPr>
        </p:nvSpPr>
        <p:spPr>
          <a:xfrm flipH="1">
            <a:off x="228600" y="3560682"/>
            <a:ext cx="1960562" cy="89611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2" name="Text Placeholder 6"/>
          <p:cNvSpPr>
            <a:spLocks noGrp="1"/>
          </p:cNvSpPr>
          <p:nvPr>
            <p:ph type="body" sz="quarter" idx="66" hasCustomPrompt="1"/>
          </p:nvPr>
        </p:nvSpPr>
        <p:spPr>
          <a:xfrm flipH="1">
            <a:off x="2276856" y="4530650"/>
            <a:ext cx="6638544" cy="89611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33" name="Text Placeholder 3"/>
          <p:cNvSpPr>
            <a:spLocks noGrp="1"/>
          </p:cNvSpPr>
          <p:nvPr>
            <p:ph type="body" sz="quarter" idx="67" hasCustomPrompt="1"/>
          </p:nvPr>
        </p:nvSpPr>
        <p:spPr>
          <a:xfrm flipH="1">
            <a:off x="228600" y="4530651"/>
            <a:ext cx="1960562" cy="89611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Tree>
    <p:extLst>
      <p:ext uri="{BB962C8B-B14F-4D97-AF65-F5344CB8AC3E}">
        <p14:creationId xmlns:p14="http://schemas.microsoft.com/office/powerpoint/2010/main" val="269577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S/5 boxes/No strap box">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a:t>Footnote 1</a:t>
            </a:r>
            <a:endParaRPr lang="en-US" dirty="0"/>
          </a:p>
        </p:txBody>
      </p:sp>
      <p:sp>
        <p:nvSpPr>
          <p:cNvPr id="4" name="Text Placeholder 3"/>
          <p:cNvSpPr>
            <a:spLocks noGrp="1"/>
          </p:cNvSpPr>
          <p:nvPr>
            <p:ph type="body" sz="quarter" idx="27" hasCustomPrompt="1"/>
          </p:nvPr>
        </p:nvSpPr>
        <p:spPr>
          <a:xfrm flipH="1">
            <a:off x="228600" y="1296230"/>
            <a:ext cx="1960562" cy="945319"/>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7" name="Text Placeholder 6"/>
          <p:cNvSpPr>
            <a:spLocks noGrp="1"/>
          </p:cNvSpPr>
          <p:nvPr>
            <p:ph type="body" sz="quarter" idx="32" hasCustomPrompt="1"/>
          </p:nvPr>
        </p:nvSpPr>
        <p:spPr>
          <a:xfrm flipH="1">
            <a:off x="2276856" y="1296230"/>
            <a:ext cx="6638544" cy="945319"/>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7" name="Text Placeholder 3"/>
          <p:cNvSpPr>
            <a:spLocks noGrp="1"/>
          </p:cNvSpPr>
          <p:nvPr>
            <p:ph type="body" sz="quarter" idx="34" hasCustomPrompt="1"/>
          </p:nvPr>
        </p:nvSpPr>
        <p:spPr>
          <a:xfrm flipH="1">
            <a:off x="228600" y="5453589"/>
            <a:ext cx="1960562" cy="945319"/>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28" name="Text Placeholder 6"/>
          <p:cNvSpPr>
            <a:spLocks noGrp="1"/>
          </p:cNvSpPr>
          <p:nvPr>
            <p:ph type="body" sz="quarter" idx="35" hasCustomPrompt="1"/>
          </p:nvPr>
        </p:nvSpPr>
        <p:spPr>
          <a:xfrm flipH="1">
            <a:off x="2276856" y="5453589"/>
            <a:ext cx="6638544" cy="945319"/>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9" name="Text Placeholder 3"/>
          <p:cNvSpPr>
            <a:spLocks noGrp="1"/>
          </p:cNvSpPr>
          <p:nvPr>
            <p:ph type="body" sz="quarter" idx="36" hasCustomPrompt="1"/>
          </p:nvPr>
        </p:nvSpPr>
        <p:spPr>
          <a:xfrm flipH="1">
            <a:off x="228600" y="2335570"/>
            <a:ext cx="1960562" cy="945319"/>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0" name="Text Placeholder 6"/>
          <p:cNvSpPr>
            <a:spLocks noGrp="1"/>
          </p:cNvSpPr>
          <p:nvPr>
            <p:ph type="body" sz="quarter" idx="37" hasCustomPrompt="1"/>
          </p:nvPr>
        </p:nvSpPr>
        <p:spPr>
          <a:xfrm flipH="1">
            <a:off x="2276856" y="2335570"/>
            <a:ext cx="6638544" cy="945319"/>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31" name="Text Placeholder 3"/>
          <p:cNvSpPr>
            <a:spLocks noGrp="1"/>
          </p:cNvSpPr>
          <p:nvPr>
            <p:ph type="body" sz="quarter" idx="38" hasCustomPrompt="1"/>
          </p:nvPr>
        </p:nvSpPr>
        <p:spPr>
          <a:xfrm flipH="1">
            <a:off x="228600" y="3374910"/>
            <a:ext cx="1960562" cy="945319"/>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2" name="Text Placeholder 6"/>
          <p:cNvSpPr>
            <a:spLocks noGrp="1"/>
          </p:cNvSpPr>
          <p:nvPr>
            <p:ph type="body" sz="quarter" idx="39" hasCustomPrompt="1"/>
          </p:nvPr>
        </p:nvSpPr>
        <p:spPr>
          <a:xfrm flipH="1">
            <a:off x="2276856" y="3374910"/>
            <a:ext cx="6638544" cy="945319"/>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37" name="Text Placeholder 3"/>
          <p:cNvSpPr>
            <a:spLocks noGrp="1"/>
          </p:cNvSpPr>
          <p:nvPr>
            <p:ph type="body" sz="quarter" idx="40" hasCustomPrompt="1"/>
          </p:nvPr>
        </p:nvSpPr>
        <p:spPr>
          <a:xfrm flipH="1">
            <a:off x="228600" y="4414250"/>
            <a:ext cx="1960562" cy="945319"/>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8" name="Text Placeholder 6"/>
          <p:cNvSpPr>
            <a:spLocks noGrp="1"/>
          </p:cNvSpPr>
          <p:nvPr>
            <p:ph type="body" sz="quarter" idx="41" hasCustomPrompt="1"/>
          </p:nvPr>
        </p:nvSpPr>
        <p:spPr>
          <a:xfrm flipH="1">
            <a:off x="2276856" y="4414250"/>
            <a:ext cx="6638544" cy="945319"/>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Tree>
    <p:extLst>
      <p:ext uri="{BB962C8B-B14F-4D97-AF65-F5344CB8AC3E}">
        <p14:creationId xmlns:p14="http://schemas.microsoft.com/office/powerpoint/2010/main" val="2674678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S/S-T/6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a:t>Footnote 1</a:t>
            </a:r>
            <a:endParaRPr lang="en-US" dirty="0"/>
          </a:p>
        </p:txBody>
      </p:sp>
      <p:sp>
        <p:nvSpPr>
          <p:cNvPr id="4" name="Text Placeholder 3"/>
          <p:cNvSpPr>
            <a:spLocks noGrp="1"/>
          </p:cNvSpPr>
          <p:nvPr>
            <p:ph type="body" sz="quarter" idx="27" hasCustomPrompt="1"/>
          </p:nvPr>
        </p:nvSpPr>
        <p:spPr>
          <a:xfrm flipH="1">
            <a:off x="228600" y="1618487"/>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7" name="Text Placeholder 6"/>
          <p:cNvSpPr>
            <a:spLocks noGrp="1"/>
          </p:cNvSpPr>
          <p:nvPr>
            <p:ph type="body" sz="quarter" idx="32" hasCustomPrompt="1"/>
          </p:nvPr>
        </p:nvSpPr>
        <p:spPr>
          <a:xfrm flipH="1">
            <a:off x="2276856" y="1618487"/>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4" name="Text Placeholder 3"/>
          <p:cNvSpPr>
            <a:spLocks noGrp="1"/>
          </p:cNvSpPr>
          <p:nvPr>
            <p:ph type="body" sz="quarter" idx="36" hasCustomPrompt="1"/>
          </p:nvPr>
        </p:nvSpPr>
        <p:spPr>
          <a:xfrm flipH="1">
            <a:off x="228600" y="5168646"/>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25" name="Text Placeholder 6"/>
          <p:cNvSpPr>
            <a:spLocks noGrp="1"/>
          </p:cNvSpPr>
          <p:nvPr>
            <p:ph type="body" sz="quarter" idx="37" hasCustomPrompt="1"/>
          </p:nvPr>
        </p:nvSpPr>
        <p:spPr>
          <a:xfrm flipH="1">
            <a:off x="2276856" y="5168646"/>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7" name="Text Placeholder 3"/>
          <p:cNvSpPr>
            <a:spLocks noGrp="1"/>
          </p:cNvSpPr>
          <p:nvPr>
            <p:ph type="body" sz="quarter" idx="38" hasCustomPrompt="1"/>
          </p:nvPr>
        </p:nvSpPr>
        <p:spPr>
          <a:xfrm flipH="1">
            <a:off x="228600" y="4458615"/>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3" name="Text Placeholder 6"/>
          <p:cNvSpPr>
            <a:spLocks noGrp="1"/>
          </p:cNvSpPr>
          <p:nvPr>
            <p:ph type="body" sz="quarter" idx="39" hasCustomPrompt="1"/>
          </p:nvPr>
        </p:nvSpPr>
        <p:spPr>
          <a:xfrm flipH="1">
            <a:off x="2276856" y="4458615"/>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34" name="Text Placeholder 3"/>
          <p:cNvSpPr>
            <a:spLocks noGrp="1"/>
          </p:cNvSpPr>
          <p:nvPr>
            <p:ph type="body" sz="quarter" idx="40" hasCustomPrompt="1"/>
          </p:nvPr>
        </p:nvSpPr>
        <p:spPr>
          <a:xfrm flipH="1">
            <a:off x="228600" y="3748583"/>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5" name="Text Placeholder 6"/>
          <p:cNvSpPr>
            <a:spLocks noGrp="1"/>
          </p:cNvSpPr>
          <p:nvPr>
            <p:ph type="body" sz="quarter" idx="41" hasCustomPrompt="1"/>
          </p:nvPr>
        </p:nvSpPr>
        <p:spPr>
          <a:xfrm flipH="1">
            <a:off x="2276856" y="3748583"/>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36" name="Text Placeholder 3"/>
          <p:cNvSpPr>
            <a:spLocks noGrp="1"/>
          </p:cNvSpPr>
          <p:nvPr>
            <p:ph type="body" sz="quarter" idx="42" hasCustomPrompt="1"/>
          </p:nvPr>
        </p:nvSpPr>
        <p:spPr>
          <a:xfrm flipH="1">
            <a:off x="228600" y="3038551"/>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41" name="Text Placeholder 6"/>
          <p:cNvSpPr>
            <a:spLocks noGrp="1"/>
          </p:cNvSpPr>
          <p:nvPr>
            <p:ph type="body" sz="quarter" idx="43" hasCustomPrompt="1"/>
          </p:nvPr>
        </p:nvSpPr>
        <p:spPr>
          <a:xfrm flipH="1">
            <a:off x="2276856" y="3038551"/>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42" name="Text Placeholder 3"/>
          <p:cNvSpPr>
            <a:spLocks noGrp="1"/>
          </p:cNvSpPr>
          <p:nvPr>
            <p:ph type="body" sz="quarter" idx="44" hasCustomPrompt="1"/>
          </p:nvPr>
        </p:nvSpPr>
        <p:spPr>
          <a:xfrm flipH="1">
            <a:off x="228600" y="2328519"/>
            <a:ext cx="1960562" cy="61417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43" name="Text Placeholder 6"/>
          <p:cNvSpPr>
            <a:spLocks noGrp="1"/>
          </p:cNvSpPr>
          <p:nvPr>
            <p:ph type="body" sz="quarter" idx="45" hasCustomPrompt="1"/>
          </p:nvPr>
        </p:nvSpPr>
        <p:spPr>
          <a:xfrm flipH="1">
            <a:off x="2276856" y="2328519"/>
            <a:ext cx="6638544" cy="61417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Tree>
    <p:extLst>
      <p:ext uri="{BB962C8B-B14F-4D97-AF65-F5344CB8AC3E}">
        <p14:creationId xmlns:p14="http://schemas.microsoft.com/office/powerpoint/2010/main" val="208952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S/6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a:t>Footnote 1</a:t>
            </a:r>
            <a:endParaRPr lang="en-US" dirty="0"/>
          </a:p>
        </p:txBody>
      </p:sp>
      <p:sp>
        <p:nvSpPr>
          <p:cNvPr id="4" name="Text Placeholder 3"/>
          <p:cNvSpPr>
            <a:spLocks noGrp="1"/>
          </p:cNvSpPr>
          <p:nvPr>
            <p:ph type="body" sz="quarter" idx="27" hasCustomPrompt="1"/>
          </p:nvPr>
        </p:nvSpPr>
        <p:spPr>
          <a:xfrm flipH="1">
            <a:off x="228600" y="1289178"/>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7" name="Text Placeholder 6"/>
          <p:cNvSpPr>
            <a:spLocks noGrp="1"/>
          </p:cNvSpPr>
          <p:nvPr>
            <p:ph type="body" sz="quarter" idx="32" hasCustomPrompt="1"/>
          </p:nvPr>
        </p:nvSpPr>
        <p:spPr>
          <a:xfrm flipH="1">
            <a:off x="2276856" y="1289178"/>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84" name="Text Placeholder 3"/>
          <p:cNvSpPr>
            <a:spLocks noGrp="1"/>
          </p:cNvSpPr>
          <p:nvPr>
            <p:ph type="body" sz="quarter" idx="35" hasCustomPrompt="1"/>
          </p:nvPr>
        </p:nvSpPr>
        <p:spPr>
          <a:xfrm flipH="1">
            <a:off x="228600" y="5096638"/>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85" name="Text Placeholder 6"/>
          <p:cNvSpPr>
            <a:spLocks noGrp="1"/>
          </p:cNvSpPr>
          <p:nvPr>
            <p:ph type="body" sz="quarter" idx="36" hasCustomPrompt="1"/>
          </p:nvPr>
        </p:nvSpPr>
        <p:spPr>
          <a:xfrm flipH="1">
            <a:off x="2276856" y="5096638"/>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86" name="Text Placeholder 3"/>
          <p:cNvSpPr>
            <a:spLocks noGrp="1"/>
          </p:cNvSpPr>
          <p:nvPr>
            <p:ph type="body" sz="quarter" idx="37" hasCustomPrompt="1"/>
          </p:nvPr>
        </p:nvSpPr>
        <p:spPr>
          <a:xfrm flipH="1">
            <a:off x="228600" y="4335146"/>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87" name="Text Placeholder 6"/>
          <p:cNvSpPr>
            <a:spLocks noGrp="1"/>
          </p:cNvSpPr>
          <p:nvPr>
            <p:ph type="body" sz="quarter" idx="38" hasCustomPrompt="1"/>
          </p:nvPr>
        </p:nvSpPr>
        <p:spPr>
          <a:xfrm flipH="1">
            <a:off x="2276856" y="4335146"/>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88" name="Text Placeholder 3"/>
          <p:cNvSpPr>
            <a:spLocks noGrp="1"/>
          </p:cNvSpPr>
          <p:nvPr>
            <p:ph type="body" sz="quarter" idx="39" hasCustomPrompt="1"/>
          </p:nvPr>
        </p:nvSpPr>
        <p:spPr>
          <a:xfrm flipH="1">
            <a:off x="228600" y="3573654"/>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89" name="Text Placeholder 6"/>
          <p:cNvSpPr>
            <a:spLocks noGrp="1"/>
          </p:cNvSpPr>
          <p:nvPr>
            <p:ph type="body" sz="quarter" idx="40" hasCustomPrompt="1"/>
          </p:nvPr>
        </p:nvSpPr>
        <p:spPr>
          <a:xfrm flipH="1">
            <a:off x="2276856" y="3573654"/>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90" name="Text Placeholder 3"/>
          <p:cNvSpPr>
            <a:spLocks noGrp="1"/>
          </p:cNvSpPr>
          <p:nvPr>
            <p:ph type="body" sz="quarter" idx="41" hasCustomPrompt="1"/>
          </p:nvPr>
        </p:nvSpPr>
        <p:spPr>
          <a:xfrm flipH="1">
            <a:off x="228600" y="2812162"/>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91" name="Text Placeholder 6"/>
          <p:cNvSpPr>
            <a:spLocks noGrp="1"/>
          </p:cNvSpPr>
          <p:nvPr>
            <p:ph type="body" sz="quarter" idx="42" hasCustomPrompt="1"/>
          </p:nvPr>
        </p:nvSpPr>
        <p:spPr>
          <a:xfrm flipH="1">
            <a:off x="2276856" y="2812162"/>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92" name="Text Placeholder 3"/>
          <p:cNvSpPr>
            <a:spLocks noGrp="1"/>
          </p:cNvSpPr>
          <p:nvPr>
            <p:ph type="body" sz="quarter" idx="43" hasCustomPrompt="1"/>
          </p:nvPr>
        </p:nvSpPr>
        <p:spPr>
          <a:xfrm flipH="1">
            <a:off x="228600" y="2050670"/>
            <a:ext cx="1960562" cy="685800"/>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93" name="Text Placeholder 6"/>
          <p:cNvSpPr>
            <a:spLocks noGrp="1"/>
          </p:cNvSpPr>
          <p:nvPr>
            <p:ph type="body" sz="quarter" idx="44" hasCustomPrompt="1"/>
          </p:nvPr>
        </p:nvSpPr>
        <p:spPr>
          <a:xfrm flipH="1">
            <a:off x="2276856" y="2050670"/>
            <a:ext cx="6638544" cy="685800"/>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Tree>
    <p:extLst>
      <p:ext uri="{BB962C8B-B14F-4D97-AF65-F5344CB8AC3E}">
        <p14:creationId xmlns:p14="http://schemas.microsoft.com/office/powerpoint/2010/main" val="3059914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S/S-T/6 boxes/No strap box">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a:t>Footnote 1</a:t>
            </a:r>
            <a:endParaRPr lang="en-US" dirty="0"/>
          </a:p>
        </p:txBody>
      </p:sp>
      <p:sp>
        <p:nvSpPr>
          <p:cNvPr id="7" name="Text Placeholder 6"/>
          <p:cNvSpPr>
            <a:spLocks noGrp="1"/>
          </p:cNvSpPr>
          <p:nvPr>
            <p:ph type="body" sz="quarter" idx="32" hasCustomPrompt="1"/>
          </p:nvPr>
        </p:nvSpPr>
        <p:spPr>
          <a:xfrm flipH="1">
            <a:off x="2276856" y="1620744"/>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6" name="Text Placeholder 3"/>
          <p:cNvSpPr>
            <a:spLocks noGrp="1"/>
          </p:cNvSpPr>
          <p:nvPr>
            <p:ph type="body" sz="quarter" idx="37" hasCustomPrompt="1"/>
          </p:nvPr>
        </p:nvSpPr>
        <p:spPr>
          <a:xfrm flipH="1">
            <a:off x="228600" y="1620744"/>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24"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
        <p:nvSpPr>
          <p:cNvPr id="68" name="Text Placeholder 6"/>
          <p:cNvSpPr>
            <a:spLocks noGrp="1"/>
          </p:cNvSpPr>
          <p:nvPr>
            <p:ph type="body" sz="quarter" idx="58" hasCustomPrompt="1"/>
          </p:nvPr>
        </p:nvSpPr>
        <p:spPr>
          <a:xfrm flipH="1">
            <a:off x="2276856" y="5660136"/>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69" name="Text Placeholder 3"/>
          <p:cNvSpPr>
            <a:spLocks noGrp="1"/>
          </p:cNvSpPr>
          <p:nvPr>
            <p:ph type="body" sz="quarter" idx="59" hasCustomPrompt="1"/>
          </p:nvPr>
        </p:nvSpPr>
        <p:spPr>
          <a:xfrm flipH="1">
            <a:off x="228600" y="5660136"/>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70" name="Text Placeholder 6"/>
          <p:cNvSpPr>
            <a:spLocks noGrp="1"/>
          </p:cNvSpPr>
          <p:nvPr>
            <p:ph type="body" sz="quarter" idx="60" hasCustomPrompt="1"/>
          </p:nvPr>
        </p:nvSpPr>
        <p:spPr>
          <a:xfrm flipH="1">
            <a:off x="2276856" y="2428622"/>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71" name="Text Placeholder 3"/>
          <p:cNvSpPr>
            <a:spLocks noGrp="1"/>
          </p:cNvSpPr>
          <p:nvPr>
            <p:ph type="body" sz="quarter" idx="61" hasCustomPrompt="1"/>
          </p:nvPr>
        </p:nvSpPr>
        <p:spPr>
          <a:xfrm flipH="1">
            <a:off x="228600" y="2428622"/>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72" name="Text Placeholder 6"/>
          <p:cNvSpPr>
            <a:spLocks noGrp="1"/>
          </p:cNvSpPr>
          <p:nvPr>
            <p:ph type="body" sz="quarter" idx="62" hasCustomPrompt="1"/>
          </p:nvPr>
        </p:nvSpPr>
        <p:spPr>
          <a:xfrm flipH="1">
            <a:off x="2276856" y="3236500"/>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73" name="Text Placeholder 3"/>
          <p:cNvSpPr>
            <a:spLocks noGrp="1"/>
          </p:cNvSpPr>
          <p:nvPr>
            <p:ph type="body" sz="quarter" idx="63" hasCustomPrompt="1"/>
          </p:nvPr>
        </p:nvSpPr>
        <p:spPr>
          <a:xfrm flipH="1">
            <a:off x="228600" y="3236500"/>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74" name="Text Placeholder 6"/>
          <p:cNvSpPr>
            <a:spLocks noGrp="1"/>
          </p:cNvSpPr>
          <p:nvPr>
            <p:ph type="body" sz="quarter" idx="64" hasCustomPrompt="1"/>
          </p:nvPr>
        </p:nvSpPr>
        <p:spPr>
          <a:xfrm flipH="1">
            <a:off x="2276856" y="4044378"/>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75" name="Text Placeholder 3"/>
          <p:cNvSpPr>
            <a:spLocks noGrp="1"/>
          </p:cNvSpPr>
          <p:nvPr>
            <p:ph type="body" sz="quarter" idx="65" hasCustomPrompt="1"/>
          </p:nvPr>
        </p:nvSpPr>
        <p:spPr>
          <a:xfrm flipH="1">
            <a:off x="228600" y="4044378"/>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76" name="Text Placeholder 6"/>
          <p:cNvSpPr>
            <a:spLocks noGrp="1"/>
          </p:cNvSpPr>
          <p:nvPr>
            <p:ph type="body" sz="quarter" idx="66" hasCustomPrompt="1"/>
          </p:nvPr>
        </p:nvSpPr>
        <p:spPr>
          <a:xfrm flipH="1">
            <a:off x="2276856" y="4852256"/>
            <a:ext cx="6638544" cy="736595"/>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77" name="Text Placeholder 3"/>
          <p:cNvSpPr>
            <a:spLocks noGrp="1"/>
          </p:cNvSpPr>
          <p:nvPr>
            <p:ph type="body" sz="quarter" idx="67" hasCustomPrompt="1"/>
          </p:nvPr>
        </p:nvSpPr>
        <p:spPr>
          <a:xfrm flipH="1">
            <a:off x="228600" y="4852256"/>
            <a:ext cx="1960562" cy="731931"/>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Tree>
    <p:extLst>
      <p:ext uri="{BB962C8B-B14F-4D97-AF65-F5344CB8AC3E}">
        <p14:creationId xmlns:p14="http://schemas.microsoft.com/office/powerpoint/2010/main" val="941331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S/6 boxes/No strap box">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a:t>Footnote 1</a:t>
            </a:r>
            <a:endParaRPr lang="en-US" dirty="0"/>
          </a:p>
        </p:txBody>
      </p:sp>
      <p:sp>
        <p:nvSpPr>
          <p:cNvPr id="7" name="Text Placeholder 6"/>
          <p:cNvSpPr>
            <a:spLocks noGrp="1"/>
          </p:cNvSpPr>
          <p:nvPr>
            <p:ph type="body" sz="quarter" idx="32" hasCustomPrompt="1"/>
          </p:nvPr>
        </p:nvSpPr>
        <p:spPr>
          <a:xfrm flipH="1">
            <a:off x="2276856" y="1296230"/>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6" name="Text Placeholder 3"/>
          <p:cNvSpPr>
            <a:spLocks noGrp="1"/>
          </p:cNvSpPr>
          <p:nvPr>
            <p:ph type="body" sz="quarter" idx="37" hasCustomPrompt="1"/>
          </p:nvPr>
        </p:nvSpPr>
        <p:spPr>
          <a:xfrm flipH="1">
            <a:off x="228600" y="1296230"/>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57" name="Text Placeholder 6"/>
          <p:cNvSpPr>
            <a:spLocks noGrp="1"/>
          </p:cNvSpPr>
          <p:nvPr>
            <p:ph type="body" sz="quarter" idx="46" hasCustomPrompt="1"/>
          </p:nvPr>
        </p:nvSpPr>
        <p:spPr>
          <a:xfrm flipH="1">
            <a:off x="2276856" y="5597204"/>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58" name="Text Placeholder 3"/>
          <p:cNvSpPr>
            <a:spLocks noGrp="1"/>
          </p:cNvSpPr>
          <p:nvPr>
            <p:ph type="body" sz="quarter" idx="47" hasCustomPrompt="1"/>
          </p:nvPr>
        </p:nvSpPr>
        <p:spPr>
          <a:xfrm flipH="1">
            <a:off x="228600" y="5602237"/>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59" name="Text Placeholder 6"/>
          <p:cNvSpPr>
            <a:spLocks noGrp="1"/>
          </p:cNvSpPr>
          <p:nvPr>
            <p:ph type="body" sz="quarter" idx="48" hasCustomPrompt="1"/>
          </p:nvPr>
        </p:nvSpPr>
        <p:spPr>
          <a:xfrm flipH="1">
            <a:off x="2276856" y="2156425"/>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60" name="Text Placeholder 3"/>
          <p:cNvSpPr>
            <a:spLocks noGrp="1"/>
          </p:cNvSpPr>
          <p:nvPr>
            <p:ph type="body" sz="quarter" idx="49" hasCustomPrompt="1"/>
          </p:nvPr>
        </p:nvSpPr>
        <p:spPr>
          <a:xfrm flipH="1">
            <a:off x="228600" y="2156425"/>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61" name="Text Placeholder 6"/>
          <p:cNvSpPr>
            <a:spLocks noGrp="1"/>
          </p:cNvSpPr>
          <p:nvPr>
            <p:ph type="body" sz="quarter" idx="50" hasCustomPrompt="1"/>
          </p:nvPr>
        </p:nvSpPr>
        <p:spPr>
          <a:xfrm flipH="1">
            <a:off x="2276856" y="3016620"/>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62" name="Text Placeholder 3"/>
          <p:cNvSpPr>
            <a:spLocks noGrp="1"/>
          </p:cNvSpPr>
          <p:nvPr>
            <p:ph type="body" sz="quarter" idx="51" hasCustomPrompt="1"/>
          </p:nvPr>
        </p:nvSpPr>
        <p:spPr>
          <a:xfrm flipH="1">
            <a:off x="228600" y="3016620"/>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63" name="Text Placeholder 6"/>
          <p:cNvSpPr>
            <a:spLocks noGrp="1"/>
          </p:cNvSpPr>
          <p:nvPr>
            <p:ph type="body" sz="quarter" idx="52" hasCustomPrompt="1"/>
          </p:nvPr>
        </p:nvSpPr>
        <p:spPr>
          <a:xfrm flipH="1">
            <a:off x="2276856" y="3876815"/>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64" name="Text Placeholder 3"/>
          <p:cNvSpPr>
            <a:spLocks noGrp="1"/>
          </p:cNvSpPr>
          <p:nvPr>
            <p:ph type="body" sz="quarter" idx="53" hasCustomPrompt="1"/>
          </p:nvPr>
        </p:nvSpPr>
        <p:spPr>
          <a:xfrm flipH="1">
            <a:off x="228600" y="3876815"/>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65" name="Text Placeholder 6"/>
          <p:cNvSpPr>
            <a:spLocks noGrp="1"/>
          </p:cNvSpPr>
          <p:nvPr>
            <p:ph type="body" sz="quarter" idx="54" hasCustomPrompt="1"/>
          </p:nvPr>
        </p:nvSpPr>
        <p:spPr>
          <a:xfrm flipH="1">
            <a:off x="2276856" y="4737010"/>
            <a:ext cx="6638544" cy="79477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66" name="Text Placeholder 3"/>
          <p:cNvSpPr>
            <a:spLocks noGrp="1"/>
          </p:cNvSpPr>
          <p:nvPr>
            <p:ph type="body" sz="quarter" idx="55" hasCustomPrompt="1"/>
          </p:nvPr>
        </p:nvSpPr>
        <p:spPr>
          <a:xfrm flipH="1">
            <a:off x="228600" y="4737010"/>
            <a:ext cx="1960562" cy="789745"/>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Tree>
    <p:extLst>
      <p:ext uri="{BB962C8B-B14F-4D97-AF65-F5344CB8AC3E}">
        <p14:creationId xmlns:p14="http://schemas.microsoft.com/office/powerpoint/2010/main" val="186289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S/S-T/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4" name="Table Placeholder 3"/>
          <p:cNvSpPr>
            <a:spLocks noGrp="1"/>
          </p:cNvSpPr>
          <p:nvPr>
            <p:ph type="tbl" sz="quarter" idx="27"/>
          </p:nvPr>
        </p:nvSpPr>
        <p:spPr>
          <a:xfrm>
            <a:off x="228600" y="1716088"/>
            <a:ext cx="8686800" cy="4145216"/>
          </a:xfrm>
        </p:spPr>
        <p:txBody>
          <a:bodyPr/>
          <a:lstStyle/>
          <a:p>
            <a:endParaRPr lang="en-US" dirty="0"/>
          </a:p>
        </p:txBody>
      </p:sp>
    </p:spTree>
    <p:extLst>
      <p:ext uri="{BB962C8B-B14F-4D97-AF65-F5344CB8AC3E}">
        <p14:creationId xmlns:p14="http://schemas.microsoft.com/office/powerpoint/2010/main" val="3741208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S/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4" name="Table Placeholder 3"/>
          <p:cNvSpPr>
            <a:spLocks noGrp="1"/>
          </p:cNvSpPr>
          <p:nvPr>
            <p:ph type="tbl" sz="quarter" idx="27"/>
          </p:nvPr>
        </p:nvSpPr>
        <p:spPr>
          <a:xfrm>
            <a:off x="228600" y="1291351"/>
            <a:ext cx="8686800" cy="4642104"/>
          </a:xfrm>
        </p:spPr>
        <p:txBody>
          <a:bodyPr/>
          <a:lstStyle/>
          <a:p>
            <a:endParaRPr lang="en-US" dirty="0"/>
          </a:p>
        </p:txBody>
      </p:sp>
    </p:spTree>
    <p:extLst>
      <p:ext uri="{BB962C8B-B14F-4D97-AF65-F5344CB8AC3E}">
        <p14:creationId xmlns:p14="http://schemas.microsoft.com/office/powerpoint/2010/main" val="2811168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S-T/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622203"/>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6219" y="1948434"/>
            <a:ext cx="4297680" cy="3909441"/>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4615338" y="1943671"/>
            <a:ext cx="4297680" cy="3909441"/>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622203"/>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18"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1082330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C/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6219" y="1616868"/>
            <a:ext cx="4297680" cy="424281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4615338" y="1616868"/>
            <a:ext cx="4297680" cy="424281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Tree>
    <p:extLst>
      <p:ext uri="{BB962C8B-B14F-4D97-AF65-F5344CB8AC3E}">
        <p14:creationId xmlns:p14="http://schemas.microsoft.com/office/powerpoint/2010/main" val="330468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1010" y="150876"/>
            <a:ext cx="6861981" cy="6556248"/>
          </a:xfrm>
          <a:prstGeom prst="rect">
            <a:avLst/>
          </a:prstGeom>
        </p:spPr>
      </p:pic>
      <p:sp>
        <p:nvSpPr>
          <p:cNvPr id="16" name="Rectangle 15"/>
          <p:cNvSpPr/>
          <p:nvPr userDrawn="1"/>
        </p:nvSpPr>
        <p:spPr>
          <a:xfrm>
            <a:off x="914400" y="0"/>
            <a:ext cx="76200" cy="6858000"/>
          </a:xfrm>
          <a:prstGeom prst="rect">
            <a:avLst/>
          </a:prstGeom>
          <a:solidFill>
            <a:srgbClr val="212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cxnSp>
        <p:nvCxnSpPr>
          <p:cNvPr id="17" name="Straight Connector 16"/>
          <p:cNvCxnSpPr/>
          <p:nvPr userDrawn="1"/>
        </p:nvCxnSpPr>
        <p:spPr>
          <a:xfrm>
            <a:off x="1066800" y="0"/>
            <a:ext cx="0" cy="6858000"/>
          </a:xfrm>
          <a:prstGeom prst="lin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Rectangle 17"/>
          <p:cNvSpPr/>
          <p:nvPr userDrawn="1"/>
        </p:nvSpPr>
        <p:spPr>
          <a:xfrm rot="16200000">
            <a:off x="4533899" y="-3390900"/>
            <a:ext cx="76201" cy="9144000"/>
          </a:xfrm>
          <a:prstGeom prst="rect">
            <a:avLst/>
          </a:prstGeom>
          <a:solidFill>
            <a:srgbClr val="212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sp>
        <p:nvSpPr>
          <p:cNvPr id="21" name="Content Placeholder 14"/>
          <p:cNvSpPr>
            <a:spLocks noGrp="1"/>
          </p:cNvSpPr>
          <p:nvPr>
            <p:ph sz="quarter" idx="14" hasCustomPrompt="1"/>
          </p:nvPr>
        </p:nvSpPr>
        <p:spPr>
          <a:xfrm>
            <a:off x="1219199" y="1524000"/>
            <a:ext cx="7697789" cy="4416425"/>
          </a:xfrm>
          <a:prstGeom prst="rect">
            <a:avLst/>
          </a:prstGeom>
        </p:spPr>
        <p:txBody>
          <a:bodyPr>
            <a:normAutofit/>
          </a:bodyPr>
          <a:lstStyle>
            <a:lvl1pPr marL="406400" indent="-406400">
              <a:buClr>
                <a:srgbClr val="455560"/>
              </a:buClr>
              <a:buFont typeface="+mj-lt"/>
              <a:buAutoNum type="arabicPeriod"/>
              <a:defRPr lang="en-US" sz="2000" kern="1200" dirty="0" smtClean="0">
                <a:solidFill>
                  <a:srgbClr val="455560"/>
                </a:solidFill>
                <a:latin typeface="Calibri" pitchFamily="34" charset="0"/>
                <a:ea typeface="+mn-ea"/>
                <a:cs typeface="Calibri" pitchFamily="34" charset="0"/>
              </a:defRPr>
            </a:lvl1pPr>
            <a:lvl2pPr marL="640080" indent="-228600">
              <a:defRPr/>
            </a:lvl2pPr>
            <a:lvl3pPr marL="868680">
              <a:defRPr/>
            </a:lvl3pPr>
          </a:lstStyle>
          <a:p>
            <a:pPr lvl="0"/>
            <a:r>
              <a:rPr lang="en-US" dirty="0"/>
              <a:t>Introduction</a:t>
            </a:r>
          </a:p>
          <a:p>
            <a:pPr lvl="1"/>
            <a:r>
              <a:rPr lang="en-US" dirty="0"/>
              <a:t>Text</a:t>
            </a:r>
          </a:p>
          <a:p>
            <a:pPr lvl="2"/>
            <a:r>
              <a:rPr lang="en-US" dirty="0"/>
              <a:t>Text</a:t>
            </a:r>
          </a:p>
          <a:p>
            <a:pPr lvl="1"/>
            <a:endParaRPr lang="en-US" dirty="0"/>
          </a:p>
          <a:p>
            <a:pPr lvl="1"/>
            <a:endParaRPr lang="en-US" dirty="0"/>
          </a:p>
        </p:txBody>
      </p:sp>
      <p:sp>
        <p:nvSpPr>
          <p:cNvPr id="3" name="TextBox 2"/>
          <p:cNvSpPr txBox="1"/>
          <p:nvPr userDrawn="1"/>
        </p:nvSpPr>
        <p:spPr>
          <a:xfrm>
            <a:off x="1219200" y="308401"/>
            <a:ext cx="4953000" cy="830997"/>
          </a:xfrm>
          <a:prstGeom prst="rect">
            <a:avLst/>
          </a:prstGeom>
        </p:spPr>
        <p:txBody>
          <a:bodyPr vert="horz" wrap="square" lIns="0" tIns="45720" rIns="0" bIns="45720" rtlCol="0" anchor="ctr">
            <a:spAutoFit/>
          </a:bodyPr>
          <a:lstStyle>
            <a:lvl1pPr lvl="0" indent="0">
              <a:spcBef>
                <a:spcPts val="0"/>
              </a:spcBef>
              <a:buClr>
                <a:srgbClr val="006580"/>
              </a:buClr>
              <a:buFont typeface="Wingdings" pitchFamily="2" charset="2"/>
              <a:buNone/>
              <a:defRPr lang="en-US" sz="4800" dirty="0" smtClean="0">
                <a:solidFill>
                  <a:srgbClr val="21205F"/>
                </a:solidFill>
                <a:latin typeface="Calibri" pitchFamily="34" charset="0"/>
                <a:cs typeface="Calibri" pitchFamily="34" charset="0"/>
              </a:defRPr>
            </a:lvl1pPr>
            <a:lvl2pPr indent="-228600">
              <a:spcBef>
                <a:spcPts val="0"/>
              </a:spcBef>
              <a:buClr>
                <a:srgbClr val="006580"/>
              </a:buClr>
              <a:buFont typeface="Arial" pitchFamily="34" charset="0"/>
              <a:buChar char="•"/>
              <a:defRPr lang="en-US" sz="1400" dirty="0" smtClean="0">
                <a:solidFill>
                  <a:srgbClr val="000000"/>
                </a:solidFill>
                <a:latin typeface="Calibri" pitchFamily="34" charset="0"/>
                <a:cs typeface="Calibri" pitchFamily="34" charset="0"/>
              </a:defRPr>
            </a:lvl2pPr>
            <a:lvl3pPr marL="685800" indent="-228600">
              <a:spcBef>
                <a:spcPts val="0"/>
              </a:spcBef>
              <a:buClr>
                <a:srgbClr val="006580"/>
              </a:buClr>
              <a:buFont typeface="Calibri" pitchFamily="34" charset="0"/>
              <a:buChar char="‒"/>
              <a:defRPr lang="en-US" sz="1200" dirty="0" smtClean="0">
                <a:solidFill>
                  <a:srgbClr val="000000"/>
                </a:solidFill>
                <a:latin typeface="Calibri" pitchFamily="34" charset="0"/>
                <a:cs typeface="Calibri" pitchFamily="34" charset="0"/>
              </a:defRPr>
            </a:lvl3pPr>
            <a:lvl4pPr marL="914400" indent="-228600">
              <a:spcBef>
                <a:spcPts val="0"/>
              </a:spcBef>
              <a:buClr>
                <a:srgbClr val="006580"/>
              </a:buClr>
              <a:buFont typeface="Courier New" pitchFamily="49" charset="0"/>
              <a:buChar char="o"/>
              <a:defRPr lang="en-US" sz="1200" dirty="0" smtClean="0">
                <a:solidFill>
                  <a:srgbClr val="000000"/>
                </a:solidFill>
                <a:latin typeface="Calibri" pitchFamily="34" charset="0"/>
                <a:cs typeface="Calibri" pitchFamily="34" charset="0"/>
              </a:defRPr>
            </a:lvl4pPr>
            <a:lvl5pPr marL="1143000" indent="-228600">
              <a:spcBef>
                <a:spcPts val="0"/>
              </a:spcBef>
              <a:buClr>
                <a:srgbClr val="006580"/>
              </a:buClr>
              <a:buFont typeface="Arial" pitchFamily="34" charset="0"/>
              <a:buChar char="»"/>
              <a:defRPr lang="en-US" sz="1200" dirty="0">
                <a:solidFill>
                  <a:srgbClr val="000000"/>
                </a:solidFill>
                <a:latin typeface="Calibri" pitchFamily="34" charset="0"/>
                <a:cs typeface="Calibri"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lvl="0" indent="0" algn="l" defTabSz="914400" rtl="0" eaLnBrk="1" latinLnBrk="0" hangingPunct="1">
              <a:spcBef>
                <a:spcPts val="0"/>
              </a:spcBef>
              <a:buClr>
                <a:srgbClr val="006580"/>
              </a:buClr>
              <a:buFont typeface="Wingdings" pitchFamily="2" charset="2"/>
              <a:buNone/>
            </a:pPr>
            <a:r>
              <a:rPr lang="en-US" sz="4800" kern="1200" dirty="0">
                <a:solidFill>
                  <a:srgbClr val="21205F"/>
                </a:solidFill>
                <a:latin typeface="Calibri" pitchFamily="34" charset="0"/>
                <a:ea typeface="+mn-ea"/>
                <a:cs typeface="Calibri" pitchFamily="34" charset="0"/>
              </a:rPr>
              <a:t>Table of Contents</a:t>
            </a:r>
          </a:p>
        </p:txBody>
      </p:sp>
      <p:sp>
        <p:nvSpPr>
          <p:cNvPr id="4" name="Rectangle 3"/>
          <p:cNvSpPr/>
          <p:nvPr userDrawn="1"/>
        </p:nvSpPr>
        <p:spPr>
          <a:xfrm>
            <a:off x="1221581" y="5943600"/>
            <a:ext cx="7696199" cy="838200"/>
          </a:xfrm>
          <a:prstGeom prst="rect">
            <a:avLst/>
          </a:prstGeom>
        </p:spPr>
        <p:txBody>
          <a:bodyPr>
            <a:noAutofit/>
          </a:bodyPr>
          <a:lstStyle/>
          <a:p>
            <a:r>
              <a:rPr lang="en-US" sz="800" b="1" i="0" u="none" strike="noStrike" kern="1200" baseline="0" dirty="0">
                <a:solidFill>
                  <a:schemeClr val="tx1"/>
                </a:solidFill>
                <a:latin typeface="+mn-lt"/>
                <a:ea typeface="+mn-ea"/>
                <a:cs typeface="+mn-cs"/>
              </a:rPr>
              <a:t>Disclaimer: </a:t>
            </a:r>
            <a:r>
              <a:rPr lang="en-US" sz="800" b="0" i="0" u="none" strike="noStrike" kern="1200" baseline="0" dirty="0">
                <a:solidFill>
                  <a:schemeClr val="tx1"/>
                </a:solidFill>
                <a:latin typeface="+mn-lt"/>
                <a:ea typeface="+mn-ea"/>
                <a:cs typeface="+mn-cs"/>
              </a:rPr>
              <a:t>This document is provided for information purposes only. The information is believed to be reliable, but TresVista does not warrant its completeness or accuracy. It should not be used, relied upon, or treated as a substitute for specific professional advice. Opinions, estimates, and assumptions constitute our judgment as of the date hereof and are subject to change without notice. This material is not intended as an offer or solicitation for the purchase or sale of any financial instrument. Additional information is available upon request. Images used in this document are for reference only and may not be reproduced, copied, transmitted or manipulated in any way. </a:t>
            </a:r>
          </a:p>
          <a:p>
            <a:endParaRPr lang="en-US" sz="800" b="0" i="0" u="none" strike="noStrike" kern="1200" baseline="0" dirty="0">
              <a:solidFill>
                <a:schemeClr val="tx1"/>
              </a:solidFill>
              <a:latin typeface="+mn-lt"/>
              <a:ea typeface="+mn-ea"/>
              <a:cs typeface="+mn-cs"/>
            </a:endParaRPr>
          </a:p>
          <a:p>
            <a:r>
              <a:rPr lang="en-US" sz="800" b="0" i="0" u="none" strike="noStrike" kern="1200" baseline="0" dirty="0">
                <a:solidFill>
                  <a:schemeClr val="tx1"/>
                </a:solidFill>
                <a:latin typeface="+mn-lt"/>
                <a:ea typeface="+mn-ea"/>
                <a:cs typeface="+mn-cs"/>
              </a:rPr>
              <a:t>© TresVista Financial Services 2013</a:t>
            </a:r>
            <a:endParaRPr lang="en-US" sz="800" dirty="0"/>
          </a:p>
        </p:txBody>
      </p:sp>
    </p:spTree>
    <p:extLst>
      <p:ext uri="{BB962C8B-B14F-4D97-AF65-F5344CB8AC3E}">
        <p14:creationId xmlns:p14="http://schemas.microsoft.com/office/powerpoint/2010/main" val="379874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C/S-T/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619791"/>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619791"/>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18" name="Table Placeholder 3"/>
          <p:cNvSpPr>
            <a:spLocks noGrp="1"/>
          </p:cNvSpPr>
          <p:nvPr>
            <p:ph type="tbl" sz="quarter" idx="27"/>
          </p:nvPr>
        </p:nvSpPr>
        <p:spPr>
          <a:xfrm>
            <a:off x="228600" y="2040479"/>
            <a:ext cx="4297680" cy="3805491"/>
          </a:xfrm>
        </p:spPr>
        <p:txBody>
          <a:bodyPr/>
          <a:lstStyle/>
          <a:p>
            <a:endParaRPr lang="en-US" dirty="0"/>
          </a:p>
        </p:txBody>
      </p:sp>
      <p:sp>
        <p:nvSpPr>
          <p:cNvPr id="19" name="Table Placeholder 3"/>
          <p:cNvSpPr>
            <a:spLocks noGrp="1"/>
          </p:cNvSpPr>
          <p:nvPr>
            <p:ph type="tbl" sz="quarter" idx="28"/>
          </p:nvPr>
        </p:nvSpPr>
        <p:spPr>
          <a:xfrm>
            <a:off x="4617720" y="2040479"/>
            <a:ext cx="4297680" cy="3805491"/>
          </a:xfrm>
        </p:spPr>
        <p:txBody>
          <a:bodyPr/>
          <a:lstStyle/>
          <a:p>
            <a:endParaRPr lang="en-US" dirty="0"/>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108731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C/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301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29301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18" name="Table Placeholder 3"/>
          <p:cNvSpPr>
            <a:spLocks noGrp="1"/>
          </p:cNvSpPr>
          <p:nvPr>
            <p:ph type="tbl" sz="quarter" idx="27"/>
          </p:nvPr>
        </p:nvSpPr>
        <p:spPr>
          <a:xfrm>
            <a:off x="228600" y="1713707"/>
            <a:ext cx="4297680" cy="4145216"/>
          </a:xfrm>
        </p:spPr>
        <p:txBody>
          <a:bodyPr/>
          <a:lstStyle/>
          <a:p>
            <a:endParaRPr lang="en-US" dirty="0"/>
          </a:p>
        </p:txBody>
      </p:sp>
      <p:sp>
        <p:nvSpPr>
          <p:cNvPr id="19" name="Table Placeholder 3"/>
          <p:cNvSpPr>
            <a:spLocks noGrp="1"/>
          </p:cNvSpPr>
          <p:nvPr>
            <p:ph type="tbl" sz="quarter" idx="28"/>
          </p:nvPr>
        </p:nvSpPr>
        <p:spPr>
          <a:xfrm>
            <a:off x="4617720" y="1713707"/>
            <a:ext cx="4297680" cy="4145216"/>
          </a:xfrm>
        </p:spPr>
        <p:txBody>
          <a:bodyPr/>
          <a:lstStyle/>
          <a:p>
            <a:endParaRPr lang="en-US" dirty="0"/>
          </a:p>
        </p:txBody>
      </p:sp>
    </p:spTree>
    <p:extLst>
      <p:ext uri="{BB962C8B-B14F-4D97-AF65-F5344CB8AC3E}">
        <p14:creationId xmlns:p14="http://schemas.microsoft.com/office/powerpoint/2010/main" val="3580076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C/S-T/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618235"/>
            <a:ext cx="4297680" cy="293555"/>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618235"/>
            <a:ext cx="4297680" cy="293555"/>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4" name="Picture Placeholder 3"/>
          <p:cNvSpPr>
            <a:spLocks noGrp="1"/>
          </p:cNvSpPr>
          <p:nvPr>
            <p:ph type="pic" sz="quarter" idx="27"/>
          </p:nvPr>
        </p:nvSpPr>
        <p:spPr>
          <a:xfrm>
            <a:off x="228600" y="2016919"/>
            <a:ext cx="4297680" cy="3838575"/>
          </a:xfrm>
        </p:spPr>
        <p:txBody>
          <a:bodyPr/>
          <a:lstStyle/>
          <a:p>
            <a:endParaRPr lang="en-US" dirty="0"/>
          </a:p>
        </p:txBody>
      </p:sp>
      <p:sp>
        <p:nvSpPr>
          <p:cNvPr id="18" name="Picture Placeholder 3"/>
          <p:cNvSpPr>
            <a:spLocks noGrp="1"/>
          </p:cNvSpPr>
          <p:nvPr>
            <p:ph type="pic" sz="quarter" idx="28"/>
          </p:nvPr>
        </p:nvSpPr>
        <p:spPr>
          <a:xfrm>
            <a:off x="4615338" y="2016919"/>
            <a:ext cx="4297680" cy="3838575"/>
          </a:xfrm>
        </p:spPr>
        <p:txBody>
          <a:bodyPr/>
          <a:lstStyle/>
          <a:p>
            <a:endParaRPr lang="en-US" dirty="0"/>
          </a:p>
        </p:txBody>
      </p:sp>
      <p:sp>
        <p:nvSpPr>
          <p:cNvPr id="19"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2556073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C/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301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29301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4" name="Picture Placeholder 3"/>
          <p:cNvSpPr>
            <a:spLocks noGrp="1"/>
          </p:cNvSpPr>
          <p:nvPr>
            <p:ph type="pic" sz="quarter" idx="27"/>
          </p:nvPr>
        </p:nvSpPr>
        <p:spPr>
          <a:xfrm>
            <a:off x="228600" y="1713707"/>
            <a:ext cx="4297680" cy="4143596"/>
          </a:xfrm>
        </p:spPr>
        <p:txBody>
          <a:bodyPr/>
          <a:lstStyle/>
          <a:p>
            <a:endParaRPr lang="en-US" dirty="0"/>
          </a:p>
        </p:txBody>
      </p:sp>
      <p:sp>
        <p:nvSpPr>
          <p:cNvPr id="18" name="Picture Placeholder 3"/>
          <p:cNvSpPr>
            <a:spLocks noGrp="1"/>
          </p:cNvSpPr>
          <p:nvPr>
            <p:ph type="pic" sz="quarter" idx="28"/>
          </p:nvPr>
        </p:nvSpPr>
        <p:spPr>
          <a:xfrm>
            <a:off x="4615338" y="1713707"/>
            <a:ext cx="4297680" cy="4143596"/>
          </a:xfrm>
        </p:spPr>
        <p:txBody>
          <a:bodyPr/>
          <a:lstStyle/>
          <a:p>
            <a:endParaRPr lang="en-US" dirty="0"/>
          </a:p>
        </p:txBody>
      </p:sp>
    </p:spTree>
    <p:extLst>
      <p:ext uri="{BB962C8B-B14F-4D97-AF65-F5344CB8AC3E}">
        <p14:creationId xmlns:p14="http://schemas.microsoft.com/office/powerpoint/2010/main" val="2401814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C/S-T/No tab">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4" name="Picture Placeholder 3"/>
          <p:cNvSpPr>
            <a:spLocks noGrp="1"/>
          </p:cNvSpPr>
          <p:nvPr>
            <p:ph type="pic" sz="quarter" idx="27"/>
          </p:nvPr>
        </p:nvSpPr>
        <p:spPr>
          <a:xfrm>
            <a:off x="228600" y="1622157"/>
            <a:ext cx="4297680" cy="4233337"/>
          </a:xfrm>
        </p:spPr>
        <p:txBody>
          <a:bodyPr/>
          <a:lstStyle/>
          <a:p>
            <a:endParaRPr lang="en-US" dirty="0"/>
          </a:p>
        </p:txBody>
      </p:sp>
      <p:sp>
        <p:nvSpPr>
          <p:cNvPr id="18" name="Picture Placeholder 3"/>
          <p:cNvSpPr>
            <a:spLocks noGrp="1"/>
          </p:cNvSpPr>
          <p:nvPr>
            <p:ph type="pic" sz="quarter" idx="28"/>
          </p:nvPr>
        </p:nvSpPr>
        <p:spPr>
          <a:xfrm>
            <a:off x="4615338" y="1622157"/>
            <a:ext cx="4297680" cy="4233337"/>
          </a:xfrm>
        </p:spPr>
        <p:txBody>
          <a:bodyPr/>
          <a:lstStyle/>
          <a:p>
            <a:endParaRPr lang="en-US" dirty="0"/>
          </a:p>
        </p:txBody>
      </p:sp>
      <p:sp>
        <p:nvSpPr>
          <p:cNvPr id="14"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967427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C/image/No tab">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4" name="Picture Placeholder 3"/>
          <p:cNvSpPr>
            <a:spLocks noGrp="1"/>
          </p:cNvSpPr>
          <p:nvPr>
            <p:ph type="pic" sz="quarter" idx="27"/>
          </p:nvPr>
        </p:nvSpPr>
        <p:spPr>
          <a:xfrm>
            <a:off x="228600" y="1293813"/>
            <a:ext cx="4297680" cy="4561109"/>
          </a:xfrm>
        </p:spPr>
        <p:txBody>
          <a:bodyPr/>
          <a:lstStyle/>
          <a:p>
            <a:endParaRPr lang="en-US" dirty="0"/>
          </a:p>
        </p:txBody>
      </p:sp>
      <p:sp>
        <p:nvSpPr>
          <p:cNvPr id="18" name="Picture Placeholder 3"/>
          <p:cNvSpPr>
            <a:spLocks noGrp="1"/>
          </p:cNvSpPr>
          <p:nvPr>
            <p:ph type="pic" sz="quarter" idx="28"/>
          </p:nvPr>
        </p:nvSpPr>
        <p:spPr>
          <a:xfrm>
            <a:off x="4615338" y="1293813"/>
            <a:ext cx="4297680" cy="4561109"/>
          </a:xfrm>
        </p:spPr>
        <p:txBody>
          <a:bodyPr/>
          <a:lstStyle/>
          <a:p>
            <a:endParaRPr lang="en-US" dirty="0"/>
          </a:p>
        </p:txBody>
      </p:sp>
    </p:spTree>
    <p:extLst>
      <p:ext uri="{BB962C8B-B14F-4D97-AF65-F5344CB8AC3E}">
        <p14:creationId xmlns:p14="http://schemas.microsoft.com/office/powerpoint/2010/main" val="2949086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R/S-T/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624805"/>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8600" y="1946273"/>
            <a:ext cx="8686800" cy="1755648"/>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7"/>
          <p:cNvSpPr>
            <a:spLocks noGrp="1"/>
          </p:cNvSpPr>
          <p:nvPr>
            <p:ph type="body" sz="quarter" idx="19" hasCustomPrompt="1"/>
          </p:nvPr>
        </p:nvSpPr>
        <p:spPr>
          <a:xfrm>
            <a:off x="226219" y="4105120"/>
            <a:ext cx="8686800" cy="175593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4" name="Text Placeholder 25"/>
          <p:cNvSpPr>
            <a:spLocks noGrp="1"/>
          </p:cNvSpPr>
          <p:nvPr>
            <p:ph type="body" sz="quarter" idx="24" hasCustomPrompt="1"/>
          </p:nvPr>
        </p:nvSpPr>
        <p:spPr>
          <a:xfrm>
            <a:off x="228600" y="378460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18"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36130022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R/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540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8600" y="1616868"/>
            <a:ext cx="868680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7"/>
          <p:cNvSpPr>
            <a:spLocks noGrp="1"/>
          </p:cNvSpPr>
          <p:nvPr>
            <p:ph type="body" sz="quarter" idx="19" hasCustomPrompt="1"/>
          </p:nvPr>
        </p:nvSpPr>
        <p:spPr>
          <a:xfrm>
            <a:off x="226219" y="3935255"/>
            <a:ext cx="868680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4" name="Text Placeholder 25"/>
          <p:cNvSpPr>
            <a:spLocks noGrp="1"/>
          </p:cNvSpPr>
          <p:nvPr>
            <p:ph type="body" sz="quarter" idx="24" hasCustomPrompt="1"/>
          </p:nvPr>
        </p:nvSpPr>
        <p:spPr>
          <a:xfrm>
            <a:off x="228600" y="3614734"/>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7"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6"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Tree>
    <p:extLst>
      <p:ext uri="{BB962C8B-B14F-4D97-AF65-F5344CB8AC3E}">
        <p14:creationId xmlns:p14="http://schemas.microsoft.com/office/powerpoint/2010/main" val="18746533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C/S-T/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630328"/>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6219" y="1951796"/>
            <a:ext cx="2834640" cy="3906079"/>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3153490" y="1951796"/>
            <a:ext cx="2834640" cy="3906079"/>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3153490" y="1630328"/>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8" name="Text Placeholder 37"/>
          <p:cNvSpPr>
            <a:spLocks noGrp="1"/>
          </p:cNvSpPr>
          <p:nvPr>
            <p:ph type="body" sz="quarter" idx="24" hasCustomPrompt="1"/>
          </p:nvPr>
        </p:nvSpPr>
        <p:spPr>
          <a:xfrm>
            <a:off x="6078379" y="1951796"/>
            <a:ext cx="2834640" cy="3906079"/>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5"/>
          <p:cNvSpPr>
            <a:spLocks noGrp="1"/>
          </p:cNvSpPr>
          <p:nvPr>
            <p:ph type="body" sz="quarter" idx="25" hasCustomPrompt="1"/>
          </p:nvPr>
        </p:nvSpPr>
        <p:spPr>
          <a:xfrm>
            <a:off x="6078379" y="1630328"/>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2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5"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240180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C/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6219" y="1616868"/>
            <a:ext cx="2834640" cy="424281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3153490" y="1616868"/>
            <a:ext cx="2834640" cy="424281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3153490"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8" name="Text Placeholder 37"/>
          <p:cNvSpPr>
            <a:spLocks noGrp="1"/>
          </p:cNvSpPr>
          <p:nvPr>
            <p:ph type="body" sz="quarter" idx="24" hasCustomPrompt="1"/>
          </p:nvPr>
        </p:nvSpPr>
        <p:spPr>
          <a:xfrm>
            <a:off x="6078379" y="1616868"/>
            <a:ext cx="2834640" cy="424281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5"/>
          <p:cNvSpPr>
            <a:spLocks noGrp="1"/>
          </p:cNvSpPr>
          <p:nvPr>
            <p:ph type="body" sz="quarter" idx="25" hasCustomPrompt="1"/>
          </p:nvPr>
        </p:nvSpPr>
        <p:spPr>
          <a:xfrm>
            <a:off x="6078379"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2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Tree>
    <p:extLst>
      <p:ext uri="{BB962C8B-B14F-4D97-AF65-F5344CB8AC3E}">
        <p14:creationId xmlns:p14="http://schemas.microsoft.com/office/powerpoint/2010/main" val="328172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gradFill>
            <a:gsLst>
              <a:gs pos="63300">
                <a:srgbClr val="A6B9DE">
                  <a:alpha val="55000"/>
                </a:srgbClr>
              </a:gs>
              <a:gs pos="0">
                <a:schemeClr val="bg1"/>
              </a:gs>
              <a:gs pos="100000">
                <a:srgbClr val="7291CB">
                  <a:alpha val="7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2605" y="152401"/>
            <a:ext cx="6858790" cy="6553200"/>
          </a:xfrm>
          <a:prstGeom prst="rect">
            <a:avLst/>
          </a:prstGeom>
        </p:spPr>
      </p:pic>
      <p:sp>
        <p:nvSpPr>
          <p:cNvPr id="8" name="Rectangle 7"/>
          <p:cNvSpPr/>
          <p:nvPr userDrawn="1"/>
        </p:nvSpPr>
        <p:spPr>
          <a:xfrm>
            <a:off x="0" y="2910841"/>
            <a:ext cx="9144000" cy="1036318"/>
          </a:xfrm>
          <a:prstGeom prst="rect">
            <a:avLst/>
          </a:prstGeom>
          <a:solidFill>
            <a:srgbClr val="21205F">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sp>
        <p:nvSpPr>
          <p:cNvPr id="9" name="Text Placeholder 8"/>
          <p:cNvSpPr>
            <a:spLocks noGrp="1"/>
          </p:cNvSpPr>
          <p:nvPr>
            <p:ph type="body" sz="quarter" idx="13" hasCustomPrompt="1"/>
          </p:nvPr>
        </p:nvSpPr>
        <p:spPr>
          <a:xfrm>
            <a:off x="-22860" y="2910841"/>
            <a:ext cx="9189720" cy="1036318"/>
          </a:xfrm>
          <a:prstGeom prst="rect">
            <a:avLst/>
          </a:prstGeom>
        </p:spPr>
        <p:txBody>
          <a:bodyPr anchor="ctr">
            <a:normAutofit/>
          </a:bodyPr>
          <a:lstStyle>
            <a:lvl1pPr marL="0" indent="0" algn="ctr">
              <a:buNone/>
              <a:defRPr sz="2600" b="1">
                <a:solidFill>
                  <a:schemeClr val="bg1"/>
                </a:solidFill>
                <a:latin typeface="Calibri" pitchFamily="34" charset="0"/>
                <a:cs typeface="Calibri" pitchFamily="34" charset="0"/>
              </a:defRPr>
            </a:lvl1pPr>
          </a:lstStyle>
          <a:p>
            <a:pPr lvl="0"/>
            <a:r>
              <a:rPr lang="en-US" dirty="0"/>
              <a:t>Section Title</a:t>
            </a:r>
          </a:p>
        </p:txBody>
      </p:sp>
    </p:spTree>
    <p:extLst>
      <p:ext uri="{BB962C8B-B14F-4D97-AF65-F5344CB8AC3E}">
        <p14:creationId xmlns:p14="http://schemas.microsoft.com/office/powerpoint/2010/main" val="20653956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C X 2R/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6200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6219" y="1941511"/>
            <a:ext cx="2834640" cy="1746504"/>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3153490" y="16200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9" name="Text Placeholder 25"/>
          <p:cNvSpPr>
            <a:spLocks noGrp="1"/>
          </p:cNvSpPr>
          <p:nvPr>
            <p:ph type="body" sz="quarter" idx="25" hasCustomPrompt="1"/>
          </p:nvPr>
        </p:nvSpPr>
        <p:spPr>
          <a:xfrm>
            <a:off x="6078379" y="16200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2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5" name="Text Placeholder 37"/>
          <p:cNvSpPr>
            <a:spLocks noGrp="1"/>
          </p:cNvSpPr>
          <p:nvPr>
            <p:ph type="body" sz="quarter" idx="19" hasCustomPrompt="1"/>
          </p:nvPr>
        </p:nvSpPr>
        <p:spPr>
          <a:xfrm>
            <a:off x="226219" y="4096511"/>
            <a:ext cx="2834640" cy="1761363"/>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8" hasCustomPrompt="1"/>
          </p:nvPr>
        </p:nvSpPr>
        <p:spPr>
          <a:xfrm>
            <a:off x="228600"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9" name="Text Placeholder 37"/>
          <p:cNvSpPr>
            <a:spLocks noGrp="1"/>
          </p:cNvSpPr>
          <p:nvPr>
            <p:ph type="body" sz="quarter" idx="29" hasCustomPrompt="1"/>
          </p:nvPr>
        </p:nvSpPr>
        <p:spPr>
          <a:xfrm>
            <a:off x="3153490" y="1941511"/>
            <a:ext cx="2834640" cy="1746504"/>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30" hasCustomPrompt="1"/>
          </p:nvPr>
        </p:nvSpPr>
        <p:spPr>
          <a:xfrm>
            <a:off x="3153490"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1" name="Text Placeholder 37"/>
          <p:cNvSpPr>
            <a:spLocks noGrp="1"/>
          </p:cNvSpPr>
          <p:nvPr>
            <p:ph type="body" sz="quarter" idx="31" hasCustomPrompt="1"/>
          </p:nvPr>
        </p:nvSpPr>
        <p:spPr>
          <a:xfrm>
            <a:off x="3153490" y="4096511"/>
            <a:ext cx="2834640" cy="1761363"/>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37"/>
          <p:cNvSpPr>
            <a:spLocks noGrp="1"/>
          </p:cNvSpPr>
          <p:nvPr>
            <p:ph type="body" sz="quarter" idx="32" hasCustomPrompt="1"/>
          </p:nvPr>
        </p:nvSpPr>
        <p:spPr>
          <a:xfrm>
            <a:off x="6078379" y="1941511"/>
            <a:ext cx="2834640" cy="1746504"/>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37"/>
          <p:cNvSpPr>
            <a:spLocks noGrp="1"/>
          </p:cNvSpPr>
          <p:nvPr>
            <p:ph type="body" sz="quarter" idx="33" hasCustomPrompt="1"/>
          </p:nvPr>
        </p:nvSpPr>
        <p:spPr>
          <a:xfrm>
            <a:off x="6078379" y="4096511"/>
            <a:ext cx="2834640" cy="1761363"/>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5"/>
          <p:cNvSpPr>
            <a:spLocks noGrp="1"/>
          </p:cNvSpPr>
          <p:nvPr>
            <p:ph type="body" sz="quarter" idx="34" hasCustomPrompt="1"/>
          </p:nvPr>
        </p:nvSpPr>
        <p:spPr>
          <a:xfrm>
            <a:off x="6078379"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7" name="Text Placeholder 25"/>
          <p:cNvSpPr>
            <a:spLocks noGrp="1"/>
          </p:cNvSpPr>
          <p:nvPr>
            <p:ph type="body" sz="quarter" idx="35"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36111363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C X 2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6219" y="1616868"/>
            <a:ext cx="283464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3153490"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9" name="Text Placeholder 25"/>
          <p:cNvSpPr>
            <a:spLocks noGrp="1"/>
          </p:cNvSpPr>
          <p:nvPr>
            <p:ph type="body" sz="quarter" idx="25" hasCustomPrompt="1"/>
          </p:nvPr>
        </p:nvSpPr>
        <p:spPr>
          <a:xfrm>
            <a:off x="6078379" y="129540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2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5" name="Text Placeholder 37"/>
          <p:cNvSpPr>
            <a:spLocks noGrp="1"/>
          </p:cNvSpPr>
          <p:nvPr>
            <p:ph type="body" sz="quarter" idx="19" hasCustomPrompt="1"/>
          </p:nvPr>
        </p:nvSpPr>
        <p:spPr>
          <a:xfrm>
            <a:off x="226219" y="3935254"/>
            <a:ext cx="2834640" cy="191944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8" hasCustomPrompt="1"/>
          </p:nvPr>
        </p:nvSpPr>
        <p:spPr>
          <a:xfrm>
            <a:off x="228600"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9" name="Text Placeholder 37"/>
          <p:cNvSpPr>
            <a:spLocks noGrp="1"/>
          </p:cNvSpPr>
          <p:nvPr>
            <p:ph type="body" sz="quarter" idx="29" hasCustomPrompt="1"/>
          </p:nvPr>
        </p:nvSpPr>
        <p:spPr>
          <a:xfrm>
            <a:off x="3153490" y="1616868"/>
            <a:ext cx="283464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30" hasCustomPrompt="1"/>
          </p:nvPr>
        </p:nvSpPr>
        <p:spPr>
          <a:xfrm>
            <a:off x="3153490"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1" name="Text Placeholder 37"/>
          <p:cNvSpPr>
            <a:spLocks noGrp="1"/>
          </p:cNvSpPr>
          <p:nvPr>
            <p:ph type="body" sz="quarter" idx="31" hasCustomPrompt="1"/>
          </p:nvPr>
        </p:nvSpPr>
        <p:spPr>
          <a:xfrm>
            <a:off x="3153490" y="3935254"/>
            <a:ext cx="2834640" cy="191944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37"/>
          <p:cNvSpPr>
            <a:spLocks noGrp="1"/>
          </p:cNvSpPr>
          <p:nvPr>
            <p:ph type="body" sz="quarter" idx="32" hasCustomPrompt="1"/>
          </p:nvPr>
        </p:nvSpPr>
        <p:spPr>
          <a:xfrm>
            <a:off x="6078379" y="1616868"/>
            <a:ext cx="283464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37"/>
          <p:cNvSpPr>
            <a:spLocks noGrp="1"/>
          </p:cNvSpPr>
          <p:nvPr>
            <p:ph type="body" sz="quarter" idx="33" hasCustomPrompt="1"/>
          </p:nvPr>
        </p:nvSpPr>
        <p:spPr>
          <a:xfrm>
            <a:off x="6078379" y="3935254"/>
            <a:ext cx="2834640" cy="191944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5"/>
          <p:cNvSpPr>
            <a:spLocks noGrp="1"/>
          </p:cNvSpPr>
          <p:nvPr>
            <p:ph type="body" sz="quarter" idx="34" hasCustomPrompt="1"/>
          </p:nvPr>
        </p:nvSpPr>
        <p:spPr>
          <a:xfrm>
            <a:off x="6078379"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Tree>
    <p:extLst>
      <p:ext uri="{BB962C8B-B14F-4D97-AF65-F5344CB8AC3E}">
        <p14:creationId xmlns:p14="http://schemas.microsoft.com/office/powerpoint/2010/main" val="29235698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R X 1C/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623791"/>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8600" y="1945259"/>
            <a:ext cx="4297680" cy="1750441"/>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4615338" y="1945259"/>
            <a:ext cx="4297680" cy="391261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7"/>
          <p:cNvSpPr>
            <a:spLocks noGrp="1"/>
          </p:cNvSpPr>
          <p:nvPr>
            <p:ph type="body" sz="quarter" idx="19" hasCustomPrompt="1"/>
          </p:nvPr>
        </p:nvSpPr>
        <p:spPr>
          <a:xfrm>
            <a:off x="226219" y="4093464"/>
            <a:ext cx="4297680" cy="1764411"/>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623791"/>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25"/>
          <p:cNvSpPr>
            <a:spLocks noGrp="1"/>
          </p:cNvSpPr>
          <p:nvPr>
            <p:ph type="body" sz="quarter" idx="24" hasCustomPrompt="1"/>
          </p:nvPr>
        </p:nvSpPr>
        <p:spPr>
          <a:xfrm>
            <a:off x="228600" y="3772943"/>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2746736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R X 1C">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8600" y="1616868"/>
            <a:ext cx="429768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4615338" y="1616868"/>
            <a:ext cx="4297680" cy="424281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7"/>
          <p:cNvSpPr>
            <a:spLocks noGrp="1"/>
          </p:cNvSpPr>
          <p:nvPr>
            <p:ph type="body" sz="quarter" idx="19" hasCustomPrompt="1"/>
          </p:nvPr>
        </p:nvSpPr>
        <p:spPr>
          <a:xfrm>
            <a:off x="226219" y="3935255"/>
            <a:ext cx="429768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25"/>
          <p:cNvSpPr>
            <a:spLocks noGrp="1"/>
          </p:cNvSpPr>
          <p:nvPr>
            <p:ph type="body" sz="quarter" idx="24" hasCustomPrompt="1"/>
          </p:nvPr>
        </p:nvSpPr>
        <p:spPr>
          <a:xfrm>
            <a:off x="228600"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Tree>
    <p:extLst>
      <p:ext uri="{BB962C8B-B14F-4D97-AF65-F5344CB8AC3E}">
        <p14:creationId xmlns:p14="http://schemas.microsoft.com/office/powerpoint/2010/main" val="20284784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C X 2R/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62061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6219" y="1942085"/>
            <a:ext cx="4297680" cy="39094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4615338" y="1942085"/>
            <a:ext cx="4297680" cy="1746504"/>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37"/>
          <p:cNvSpPr>
            <a:spLocks noGrp="1"/>
          </p:cNvSpPr>
          <p:nvPr>
            <p:ph type="body" sz="quarter" idx="22" hasCustomPrompt="1"/>
          </p:nvPr>
        </p:nvSpPr>
        <p:spPr>
          <a:xfrm>
            <a:off x="4615338" y="4086987"/>
            <a:ext cx="4297680" cy="1762902"/>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62061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
        <p:nvSpPr>
          <p:cNvPr id="24" name="Text Placeholder 25"/>
          <p:cNvSpPr>
            <a:spLocks noGrp="1"/>
          </p:cNvSpPr>
          <p:nvPr>
            <p:ph type="body" sz="quarter" idx="32" hasCustomPrompt="1"/>
          </p:nvPr>
        </p:nvSpPr>
        <p:spPr>
          <a:xfrm>
            <a:off x="4620101" y="3763418"/>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Tree>
    <p:extLst>
      <p:ext uri="{BB962C8B-B14F-4D97-AF65-F5344CB8AC3E}">
        <p14:creationId xmlns:p14="http://schemas.microsoft.com/office/powerpoint/2010/main" val="28093864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C X 2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6219" y="1616868"/>
            <a:ext cx="4297680" cy="424281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4615338" y="1616868"/>
            <a:ext cx="429768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37"/>
          <p:cNvSpPr>
            <a:spLocks noGrp="1"/>
          </p:cNvSpPr>
          <p:nvPr>
            <p:ph type="body" sz="quarter" idx="22" hasCustomPrompt="1"/>
          </p:nvPr>
        </p:nvSpPr>
        <p:spPr>
          <a:xfrm>
            <a:off x="4615338" y="3935255"/>
            <a:ext cx="429768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5" name="Text Placeholder 25"/>
          <p:cNvSpPr>
            <a:spLocks noGrp="1"/>
          </p:cNvSpPr>
          <p:nvPr>
            <p:ph type="body" sz="quarter" idx="25" hasCustomPrompt="1"/>
          </p:nvPr>
        </p:nvSpPr>
        <p:spPr>
          <a:xfrm>
            <a:off x="4615338"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Tree>
    <p:extLst>
      <p:ext uri="{BB962C8B-B14F-4D97-AF65-F5344CB8AC3E}">
        <p14:creationId xmlns:p14="http://schemas.microsoft.com/office/powerpoint/2010/main" val="333419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C X 1R/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620838"/>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8600" y="1942306"/>
            <a:ext cx="4297680" cy="1746504"/>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4615338" y="1942306"/>
            <a:ext cx="4297680" cy="1746504"/>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7"/>
          <p:cNvSpPr>
            <a:spLocks noGrp="1"/>
          </p:cNvSpPr>
          <p:nvPr>
            <p:ph type="body" sz="quarter" idx="19" hasCustomPrompt="1"/>
          </p:nvPr>
        </p:nvSpPr>
        <p:spPr>
          <a:xfrm>
            <a:off x="227170" y="4093464"/>
            <a:ext cx="8686800" cy="1764792"/>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620838"/>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25"/>
          <p:cNvSpPr>
            <a:spLocks noGrp="1"/>
          </p:cNvSpPr>
          <p:nvPr>
            <p:ph type="body" sz="quarter" idx="24" hasCustomPrompt="1"/>
          </p:nvPr>
        </p:nvSpPr>
        <p:spPr>
          <a:xfrm>
            <a:off x="228600" y="3772943"/>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18"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21248802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C X 1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8600" y="1616868"/>
            <a:ext cx="429768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4615338" y="1616868"/>
            <a:ext cx="429768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7"/>
          <p:cNvSpPr>
            <a:spLocks noGrp="1"/>
          </p:cNvSpPr>
          <p:nvPr>
            <p:ph type="body" sz="quarter" idx="19" hasCustomPrompt="1"/>
          </p:nvPr>
        </p:nvSpPr>
        <p:spPr>
          <a:xfrm>
            <a:off x="227170" y="3935254"/>
            <a:ext cx="8686800" cy="1925001"/>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25"/>
          <p:cNvSpPr>
            <a:spLocks noGrp="1"/>
          </p:cNvSpPr>
          <p:nvPr>
            <p:ph type="body" sz="quarter" idx="24" hasCustomPrompt="1"/>
          </p:nvPr>
        </p:nvSpPr>
        <p:spPr>
          <a:xfrm>
            <a:off x="228600" y="3614734"/>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Tree>
    <p:extLst>
      <p:ext uri="{BB962C8B-B14F-4D97-AF65-F5344CB8AC3E}">
        <p14:creationId xmlns:p14="http://schemas.microsoft.com/office/powerpoint/2010/main" val="8859514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R X 2C/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33363" y="162079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33363" y="1942258"/>
            <a:ext cx="8686800" cy="1746504"/>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7"/>
          <p:cNvSpPr>
            <a:spLocks noGrp="1"/>
          </p:cNvSpPr>
          <p:nvPr>
            <p:ph type="body" sz="quarter" idx="19" hasCustomPrompt="1"/>
          </p:nvPr>
        </p:nvSpPr>
        <p:spPr>
          <a:xfrm>
            <a:off x="230982" y="4093464"/>
            <a:ext cx="4297680" cy="1764792"/>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37"/>
          <p:cNvSpPr>
            <a:spLocks noGrp="1"/>
          </p:cNvSpPr>
          <p:nvPr>
            <p:ph type="body" sz="quarter" idx="22" hasCustomPrompt="1"/>
          </p:nvPr>
        </p:nvSpPr>
        <p:spPr>
          <a:xfrm>
            <a:off x="4620101" y="4093464"/>
            <a:ext cx="4297680" cy="1764792"/>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4" name="Text Placeholder 25"/>
          <p:cNvSpPr>
            <a:spLocks noGrp="1"/>
          </p:cNvSpPr>
          <p:nvPr>
            <p:ph type="body" sz="quarter" idx="24" hasCustomPrompt="1"/>
          </p:nvPr>
        </p:nvSpPr>
        <p:spPr>
          <a:xfrm>
            <a:off x="233363" y="3772943"/>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5" name="Text Placeholder 25"/>
          <p:cNvSpPr>
            <a:spLocks noGrp="1"/>
          </p:cNvSpPr>
          <p:nvPr>
            <p:ph type="body" sz="quarter" idx="25" hasCustomPrompt="1"/>
          </p:nvPr>
        </p:nvSpPr>
        <p:spPr>
          <a:xfrm>
            <a:off x="4620101" y="3772943"/>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1528913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R X 2C">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540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8600" y="1616868"/>
            <a:ext cx="868680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7"/>
          <p:cNvSpPr>
            <a:spLocks noGrp="1"/>
          </p:cNvSpPr>
          <p:nvPr>
            <p:ph type="body" sz="quarter" idx="19" hasCustomPrompt="1"/>
          </p:nvPr>
        </p:nvSpPr>
        <p:spPr>
          <a:xfrm>
            <a:off x="226219" y="3935255"/>
            <a:ext cx="429768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37"/>
          <p:cNvSpPr>
            <a:spLocks noGrp="1"/>
          </p:cNvSpPr>
          <p:nvPr>
            <p:ph type="body" sz="quarter" idx="22" hasCustomPrompt="1"/>
          </p:nvPr>
        </p:nvSpPr>
        <p:spPr>
          <a:xfrm>
            <a:off x="4615338" y="3935255"/>
            <a:ext cx="429768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4" name="Text Placeholder 25"/>
          <p:cNvSpPr>
            <a:spLocks noGrp="1"/>
          </p:cNvSpPr>
          <p:nvPr>
            <p:ph type="body" sz="quarter" idx="24" hasCustomPrompt="1"/>
          </p:nvPr>
        </p:nvSpPr>
        <p:spPr>
          <a:xfrm>
            <a:off x="228600"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5" name="Text Placeholder 25"/>
          <p:cNvSpPr>
            <a:spLocks noGrp="1"/>
          </p:cNvSpPr>
          <p:nvPr>
            <p:ph type="body" sz="quarter" idx="25" hasCustomPrompt="1"/>
          </p:nvPr>
        </p:nvSpPr>
        <p:spPr>
          <a:xfrm>
            <a:off x="4615338"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Tree>
    <p:extLst>
      <p:ext uri="{BB962C8B-B14F-4D97-AF65-F5344CB8AC3E}">
        <p14:creationId xmlns:p14="http://schemas.microsoft.com/office/powerpoint/2010/main" val="366545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ecutive Summary/Sub-Title (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
        <p:nvSpPr>
          <p:cNvPr id="38" name="Text Placeholder 37"/>
          <p:cNvSpPr>
            <a:spLocks noGrp="1"/>
          </p:cNvSpPr>
          <p:nvPr>
            <p:ph type="body" sz="quarter" idx="17" hasCustomPrompt="1"/>
          </p:nvPr>
        </p:nvSpPr>
        <p:spPr>
          <a:xfrm>
            <a:off x="228600" y="1616868"/>
            <a:ext cx="8686800" cy="424281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Tree>
    <p:extLst>
      <p:ext uri="{BB962C8B-B14F-4D97-AF65-F5344CB8AC3E}">
        <p14:creationId xmlns:p14="http://schemas.microsoft.com/office/powerpoint/2010/main" val="38815089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R X 3C/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33363" y="162079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33363" y="1942258"/>
            <a:ext cx="8686800" cy="1746504"/>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
        <p:nvSpPr>
          <p:cNvPr id="32" name="Text Placeholder 37"/>
          <p:cNvSpPr>
            <a:spLocks noGrp="1"/>
          </p:cNvSpPr>
          <p:nvPr>
            <p:ph type="body" sz="quarter" idx="19" hasCustomPrompt="1"/>
          </p:nvPr>
        </p:nvSpPr>
        <p:spPr>
          <a:xfrm>
            <a:off x="226219" y="4096511"/>
            <a:ext cx="2834640" cy="1761363"/>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5"/>
          <p:cNvSpPr>
            <a:spLocks noGrp="1"/>
          </p:cNvSpPr>
          <p:nvPr>
            <p:ph type="body" sz="quarter" idx="28" hasCustomPrompt="1"/>
          </p:nvPr>
        </p:nvSpPr>
        <p:spPr>
          <a:xfrm>
            <a:off x="228600"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4" name="Text Placeholder 25"/>
          <p:cNvSpPr>
            <a:spLocks noGrp="1"/>
          </p:cNvSpPr>
          <p:nvPr>
            <p:ph type="body" sz="quarter" idx="30" hasCustomPrompt="1"/>
          </p:nvPr>
        </p:nvSpPr>
        <p:spPr>
          <a:xfrm>
            <a:off x="3153490"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5" name="Text Placeholder 37"/>
          <p:cNvSpPr>
            <a:spLocks noGrp="1"/>
          </p:cNvSpPr>
          <p:nvPr>
            <p:ph type="body" sz="quarter" idx="32" hasCustomPrompt="1"/>
          </p:nvPr>
        </p:nvSpPr>
        <p:spPr>
          <a:xfrm>
            <a:off x="3153490" y="4096511"/>
            <a:ext cx="2834640" cy="1761363"/>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37"/>
          <p:cNvSpPr>
            <a:spLocks noGrp="1"/>
          </p:cNvSpPr>
          <p:nvPr>
            <p:ph type="body" sz="quarter" idx="33" hasCustomPrompt="1"/>
          </p:nvPr>
        </p:nvSpPr>
        <p:spPr>
          <a:xfrm>
            <a:off x="6078379" y="4096511"/>
            <a:ext cx="2834640" cy="1761363"/>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25"/>
          <p:cNvSpPr>
            <a:spLocks noGrp="1"/>
          </p:cNvSpPr>
          <p:nvPr>
            <p:ph type="body" sz="quarter" idx="34" hasCustomPrompt="1"/>
          </p:nvPr>
        </p:nvSpPr>
        <p:spPr>
          <a:xfrm>
            <a:off x="6078379" y="3772943"/>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Tree>
    <p:extLst>
      <p:ext uri="{BB962C8B-B14F-4D97-AF65-F5344CB8AC3E}">
        <p14:creationId xmlns:p14="http://schemas.microsoft.com/office/powerpoint/2010/main" val="26416369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R X 3C">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5400"/>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8600" y="1616868"/>
            <a:ext cx="868680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31" name="Text Placeholder 37"/>
          <p:cNvSpPr>
            <a:spLocks noGrp="1"/>
          </p:cNvSpPr>
          <p:nvPr>
            <p:ph type="body" sz="quarter" idx="19" hasCustomPrompt="1"/>
          </p:nvPr>
        </p:nvSpPr>
        <p:spPr>
          <a:xfrm>
            <a:off x="226219" y="3935254"/>
            <a:ext cx="2834640" cy="191944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8" hasCustomPrompt="1"/>
          </p:nvPr>
        </p:nvSpPr>
        <p:spPr>
          <a:xfrm>
            <a:off x="228600"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3" name="Text Placeholder 25"/>
          <p:cNvSpPr>
            <a:spLocks noGrp="1"/>
          </p:cNvSpPr>
          <p:nvPr>
            <p:ph type="body" sz="quarter" idx="30" hasCustomPrompt="1"/>
          </p:nvPr>
        </p:nvSpPr>
        <p:spPr>
          <a:xfrm>
            <a:off x="3153490"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4" name="Text Placeholder 37"/>
          <p:cNvSpPr>
            <a:spLocks noGrp="1"/>
          </p:cNvSpPr>
          <p:nvPr>
            <p:ph type="body" sz="quarter" idx="31" hasCustomPrompt="1"/>
          </p:nvPr>
        </p:nvSpPr>
        <p:spPr>
          <a:xfrm>
            <a:off x="3153490" y="3935254"/>
            <a:ext cx="2834640" cy="191944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37"/>
          <p:cNvSpPr>
            <a:spLocks noGrp="1"/>
          </p:cNvSpPr>
          <p:nvPr>
            <p:ph type="body" sz="quarter" idx="33" hasCustomPrompt="1"/>
          </p:nvPr>
        </p:nvSpPr>
        <p:spPr>
          <a:xfrm>
            <a:off x="6078379" y="3935254"/>
            <a:ext cx="2834640" cy="191944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25"/>
          <p:cNvSpPr>
            <a:spLocks noGrp="1"/>
          </p:cNvSpPr>
          <p:nvPr>
            <p:ph type="body" sz="quarter" idx="34" hasCustomPrompt="1"/>
          </p:nvPr>
        </p:nvSpPr>
        <p:spPr>
          <a:xfrm>
            <a:off x="6078379" y="36147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Tree>
    <p:extLst>
      <p:ext uri="{BB962C8B-B14F-4D97-AF65-F5344CB8AC3E}">
        <p14:creationId xmlns:p14="http://schemas.microsoft.com/office/powerpoint/2010/main" val="2503696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C X 1R/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1"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
        <p:nvSpPr>
          <p:cNvPr id="22" name="Text Placeholder 37"/>
          <p:cNvSpPr>
            <a:spLocks noGrp="1"/>
          </p:cNvSpPr>
          <p:nvPr>
            <p:ph type="body" sz="quarter" idx="35" hasCustomPrompt="1"/>
          </p:nvPr>
        </p:nvSpPr>
        <p:spPr>
          <a:xfrm>
            <a:off x="226219" y="1955800"/>
            <a:ext cx="2834640" cy="1761363"/>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5"/>
          <p:cNvSpPr>
            <a:spLocks noGrp="1"/>
          </p:cNvSpPr>
          <p:nvPr>
            <p:ph type="body" sz="quarter" idx="36" hasCustomPrompt="1"/>
          </p:nvPr>
        </p:nvSpPr>
        <p:spPr>
          <a:xfrm>
            <a:off x="228600" y="162079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5" name="Text Placeholder 25"/>
          <p:cNvSpPr>
            <a:spLocks noGrp="1"/>
          </p:cNvSpPr>
          <p:nvPr>
            <p:ph type="body" sz="quarter" idx="37" hasCustomPrompt="1"/>
          </p:nvPr>
        </p:nvSpPr>
        <p:spPr>
          <a:xfrm>
            <a:off x="3153490" y="162079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7" name="Text Placeholder 37"/>
          <p:cNvSpPr>
            <a:spLocks noGrp="1"/>
          </p:cNvSpPr>
          <p:nvPr>
            <p:ph type="body" sz="quarter" idx="38" hasCustomPrompt="1"/>
          </p:nvPr>
        </p:nvSpPr>
        <p:spPr>
          <a:xfrm>
            <a:off x="3153490" y="1955800"/>
            <a:ext cx="2834640" cy="1761363"/>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37"/>
          <p:cNvSpPr>
            <a:spLocks noGrp="1"/>
          </p:cNvSpPr>
          <p:nvPr>
            <p:ph type="body" sz="quarter" idx="39" hasCustomPrompt="1"/>
          </p:nvPr>
        </p:nvSpPr>
        <p:spPr>
          <a:xfrm>
            <a:off x="6078379" y="1955800"/>
            <a:ext cx="2834640" cy="1761363"/>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5"/>
          <p:cNvSpPr>
            <a:spLocks noGrp="1"/>
          </p:cNvSpPr>
          <p:nvPr>
            <p:ph type="body" sz="quarter" idx="40" hasCustomPrompt="1"/>
          </p:nvPr>
        </p:nvSpPr>
        <p:spPr>
          <a:xfrm>
            <a:off x="6078379" y="1620790"/>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0" name="Text Placeholder 25"/>
          <p:cNvSpPr>
            <a:spLocks noGrp="1"/>
          </p:cNvSpPr>
          <p:nvPr>
            <p:ph type="body" sz="quarter" idx="41" hasCustomPrompt="1"/>
          </p:nvPr>
        </p:nvSpPr>
        <p:spPr>
          <a:xfrm>
            <a:off x="233363" y="3780378"/>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1" name="Text Placeholder 37"/>
          <p:cNvSpPr>
            <a:spLocks noGrp="1"/>
          </p:cNvSpPr>
          <p:nvPr>
            <p:ph type="body" sz="quarter" idx="42" hasCustomPrompt="1"/>
          </p:nvPr>
        </p:nvSpPr>
        <p:spPr>
          <a:xfrm>
            <a:off x="233363" y="4101846"/>
            <a:ext cx="8686800" cy="1746504"/>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78509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C X 1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9"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8"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1" name="Text Placeholder 37"/>
          <p:cNvSpPr>
            <a:spLocks noGrp="1"/>
          </p:cNvSpPr>
          <p:nvPr>
            <p:ph type="body" sz="quarter" idx="35" hasCustomPrompt="1"/>
          </p:nvPr>
        </p:nvSpPr>
        <p:spPr>
          <a:xfrm>
            <a:off x="226219" y="1611154"/>
            <a:ext cx="2834640" cy="191944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5"/>
          <p:cNvSpPr>
            <a:spLocks noGrp="1"/>
          </p:cNvSpPr>
          <p:nvPr>
            <p:ph type="body" sz="quarter" idx="36" hasCustomPrompt="1"/>
          </p:nvPr>
        </p:nvSpPr>
        <p:spPr>
          <a:xfrm>
            <a:off x="228600" y="12906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25"/>
          <p:cNvSpPr>
            <a:spLocks noGrp="1"/>
          </p:cNvSpPr>
          <p:nvPr>
            <p:ph type="body" sz="quarter" idx="37" hasCustomPrompt="1"/>
          </p:nvPr>
        </p:nvSpPr>
        <p:spPr>
          <a:xfrm>
            <a:off x="3153490" y="12906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5" name="Text Placeholder 37"/>
          <p:cNvSpPr>
            <a:spLocks noGrp="1"/>
          </p:cNvSpPr>
          <p:nvPr>
            <p:ph type="body" sz="quarter" idx="38" hasCustomPrompt="1"/>
          </p:nvPr>
        </p:nvSpPr>
        <p:spPr>
          <a:xfrm>
            <a:off x="3153490" y="1611154"/>
            <a:ext cx="2834640" cy="191944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7"/>
          <p:cNvSpPr>
            <a:spLocks noGrp="1"/>
          </p:cNvSpPr>
          <p:nvPr>
            <p:ph type="body" sz="quarter" idx="39" hasCustomPrompt="1"/>
          </p:nvPr>
        </p:nvSpPr>
        <p:spPr>
          <a:xfrm>
            <a:off x="6078379" y="1611154"/>
            <a:ext cx="2834640" cy="191944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40" hasCustomPrompt="1"/>
          </p:nvPr>
        </p:nvSpPr>
        <p:spPr>
          <a:xfrm>
            <a:off x="6078379" y="1290634"/>
            <a:ext cx="283464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9" name="Text Placeholder 25"/>
          <p:cNvSpPr>
            <a:spLocks noGrp="1"/>
          </p:cNvSpPr>
          <p:nvPr>
            <p:ph type="body" sz="quarter" idx="41" hasCustomPrompt="1"/>
          </p:nvPr>
        </p:nvSpPr>
        <p:spPr>
          <a:xfrm>
            <a:off x="228600" y="3618072"/>
            <a:ext cx="868680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0" name="Text Placeholder 37"/>
          <p:cNvSpPr>
            <a:spLocks noGrp="1"/>
          </p:cNvSpPr>
          <p:nvPr>
            <p:ph type="body" sz="quarter" idx="42" hasCustomPrompt="1"/>
          </p:nvPr>
        </p:nvSpPr>
        <p:spPr>
          <a:xfrm>
            <a:off x="228600" y="3939540"/>
            <a:ext cx="868680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32272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R X 2C/S-T/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62226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8600" y="1943735"/>
            <a:ext cx="4297680" cy="17551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4615338" y="1943735"/>
            <a:ext cx="4297680" cy="17551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7"/>
          <p:cNvSpPr>
            <a:spLocks noGrp="1"/>
          </p:cNvSpPr>
          <p:nvPr>
            <p:ph type="body" sz="quarter" idx="19" hasCustomPrompt="1"/>
          </p:nvPr>
        </p:nvSpPr>
        <p:spPr>
          <a:xfrm>
            <a:off x="227170" y="4094801"/>
            <a:ext cx="4297680" cy="176625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37"/>
          <p:cNvSpPr>
            <a:spLocks noGrp="1"/>
          </p:cNvSpPr>
          <p:nvPr>
            <p:ph type="body" sz="quarter" idx="22" hasCustomPrompt="1"/>
          </p:nvPr>
        </p:nvSpPr>
        <p:spPr>
          <a:xfrm>
            <a:off x="4615338" y="4095595"/>
            <a:ext cx="4297680" cy="1761882"/>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62226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25"/>
          <p:cNvSpPr>
            <a:spLocks noGrp="1"/>
          </p:cNvSpPr>
          <p:nvPr>
            <p:ph type="body" sz="quarter" idx="24" hasCustomPrompt="1"/>
          </p:nvPr>
        </p:nvSpPr>
        <p:spPr>
          <a:xfrm>
            <a:off x="228600" y="377427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5" name="Text Placeholder 25"/>
          <p:cNvSpPr>
            <a:spLocks noGrp="1"/>
          </p:cNvSpPr>
          <p:nvPr>
            <p:ph type="body" sz="quarter" idx="25" hasCustomPrompt="1"/>
          </p:nvPr>
        </p:nvSpPr>
        <p:spPr>
          <a:xfrm>
            <a:off x="4615338" y="377427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1" name="Text Placeholder 25"/>
          <p:cNvSpPr>
            <a:spLocks noGrp="1"/>
          </p:cNvSpPr>
          <p:nvPr>
            <p:ph type="body" sz="quarter" idx="27"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27681184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R X 2C/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p:ph type="body" sz="quarter" idx="17" hasCustomPrompt="1"/>
          </p:nvPr>
        </p:nvSpPr>
        <p:spPr>
          <a:xfrm>
            <a:off x="228600" y="1616868"/>
            <a:ext cx="429768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7"/>
          <p:cNvSpPr>
            <a:spLocks noGrp="1"/>
          </p:cNvSpPr>
          <p:nvPr>
            <p:ph type="body" sz="quarter" idx="18" hasCustomPrompt="1"/>
          </p:nvPr>
        </p:nvSpPr>
        <p:spPr>
          <a:xfrm>
            <a:off x="4615338" y="1616868"/>
            <a:ext cx="429768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7"/>
          <p:cNvSpPr>
            <a:spLocks noGrp="1"/>
          </p:cNvSpPr>
          <p:nvPr>
            <p:ph type="body" sz="quarter" idx="19" hasCustomPrompt="1"/>
          </p:nvPr>
        </p:nvSpPr>
        <p:spPr>
          <a:xfrm>
            <a:off x="227170" y="3935254"/>
            <a:ext cx="4297680" cy="1925001"/>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37"/>
          <p:cNvSpPr>
            <a:spLocks noGrp="1"/>
          </p:cNvSpPr>
          <p:nvPr>
            <p:ph type="body" sz="quarter" idx="22" hasCustomPrompt="1"/>
          </p:nvPr>
        </p:nvSpPr>
        <p:spPr>
          <a:xfrm>
            <a:off x="4615338" y="3936048"/>
            <a:ext cx="4297680" cy="1920240"/>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25"/>
          <p:cNvSpPr>
            <a:spLocks noGrp="1"/>
          </p:cNvSpPr>
          <p:nvPr>
            <p:ph type="body" sz="quarter" idx="24" hasCustomPrompt="1"/>
          </p:nvPr>
        </p:nvSpPr>
        <p:spPr>
          <a:xfrm>
            <a:off x="228600"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5" name="Text Placeholder 25"/>
          <p:cNvSpPr>
            <a:spLocks noGrp="1"/>
          </p:cNvSpPr>
          <p:nvPr>
            <p:ph type="body" sz="quarter" idx="25" hasCustomPrompt="1"/>
          </p:nvPr>
        </p:nvSpPr>
        <p:spPr>
          <a:xfrm>
            <a:off x="4615338"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Tree>
    <p:extLst>
      <p:ext uri="{BB962C8B-B14F-4D97-AF65-F5344CB8AC3E}">
        <p14:creationId xmlns:p14="http://schemas.microsoft.com/office/powerpoint/2010/main" val="35671657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R X 2C/S-T/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8" name="Picture Placeholder 3"/>
          <p:cNvSpPr>
            <a:spLocks noGrp="1"/>
          </p:cNvSpPr>
          <p:nvPr>
            <p:ph type="pic" sz="quarter" idx="29"/>
          </p:nvPr>
        </p:nvSpPr>
        <p:spPr>
          <a:xfrm>
            <a:off x="228600" y="4165600"/>
            <a:ext cx="4297680" cy="1685925"/>
          </a:xfrm>
        </p:spPr>
        <p:txBody>
          <a:bodyPr/>
          <a:lstStyle/>
          <a:p>
            <a:endParaRPr lang="en-US" dirty="0"/>
          </a:p>
        </p:txBody>
      </p:sp>
      <p:sp>
        <p:nvSpPr>
          <p:cNvPr id="30"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
        <p:nvSpPr>
          <p:cNvPr id="32" name="Text Placeholder 25"/>
          <p:cNvSpPr>
            <a:spLocks noGrp="1"/>
          </p:cNvSpPr>
          <p:nvPr>
            <p:ph type="body" sz="quarter" idx="13" hasCustomPrompt="1"/>
          </p:nvPr>
        </p:nvSpPr>
        <p:spPr>
          <a:xfrm>
            <a:off x="228600" y="162226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5" name="Text Placeholder 25"/>
          <p:cNvSpPr>
            <a:spLocks noGrp="1"/>
          </p:cNvSpPr>
          <p:nvPr>
            <p:ph type="body" sz="quarter" idx="23" hasCustomPrompt="1"/>
          </p:nvPr>
        </p:nvSpPr>
        <p:spPr>
          <a:xfrm>
            <a:off x="4615338" y="1622267"/>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6" name="Picture Placeholder 3"/>
          <p:cNvSpPr>
            <a:spLocks noGrp="1"/>
          </p:cNvSpPr>
          <p:nvPr>
            <p:ph type="pic" sz="quarter" idx="32"/>
          </p:nvPr>
        </p:nvSpPr>
        <p:spPr>
          <a:xfrm>
            <a:off x="228600" y="2022475"/>
            <a:ext cx="4297680" cy="1680464"/>
          </a:xfrm>
        </p:spPr>
        <p:txBody>
          <a:bodyPr/>
          <a:lstStyle/>
          <a:p>
            <a:endParaRPr lang="en-US" dirty="0"/>
          </a:p>
        </p:txBody>
      </p:sp>
      <p:sp>
        <p:nvSpPr>
          <p:cNvPr id="37" name="Picture Placeholder 3"/>
          <p:cNvSpPr>
            <a:spLocks noGrp="1"/>
          </p:cNvSpPr>
          <p:nvPr>
            <p:ph type="pic" sz="quarter" idx="33"/>
          </p:nvPr>
        </p:nvSpPr>
        <p:spPr>
          <a:xfrm>
            <a:off x="4617720" y="2022475"/>
            <a:ext cx="4297680" cy="1680464"/>
          </a:xfrm>
        </p:spPr>
        <p:txBody>
          <a:bodyPr/>
          <a:lstStyle/>
          <a:p>
            <a:endParaRPr lang="en-US" dirty="0"/>
          </a:p>
        </p:txBody>
      </p:sp>
      <p:sp>
        <p:nvSpPr>
          <p:cNvPr id="38" name="Text Placeholder 25"/>
          <p:cNvSpPr>
            <a:spLocks noGrp="1"/>
          </p:cNvSpPr>
          <p:nvPr>
            <p:ph type="body" sz="quarter" idx="34" hasCustomPrompt="1"/>
          </p:nvPr>
        </p:nvSpPr>
        <p:spPr>
          <a:xfrm>
            <a:off x="228600" y="377427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9" name="Text Placeholder 25"/>
          <p:cNvSpPr>
            <a:spLocks noGrp="1"/>
          </p:cNvSpPr>
          <p:nvPr>
            <p:ph type="body" sz="quarter" idx="35" hasCustomPrompt="1"/>
          </p:nvPr>
        </p:nvSpPr>
        <p:spPr>
          <a:xfrm>
            <a:off x="4615338" y="3774279"/>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40" name="Picture Placeholder 3"/>
          <p:cNvSpPr>
            <a:spLocks noGrp="1"/>
          </p:cNvSpPr>
          <p:nvPr>
            <p:ph type="pic" sz="quarter" idx="36"/>
          </p:nvPr>
        </p:nvSpPr>
        <p:spPr>
          <a:xfrm>
            <a:off x="4617720" y="4165600"/>
            <a:ext cx="4297680" cy="1685925"/>
          </a:xfrm>
        </p:spPr>
        <p:txBody>
          <a:bodyPr/>
          <a:lstStyle/>
          <a:p>
            <a:endParaRPr lang="en-US" dirty="0"/>
          </a:p>
        </p:txBody>
      </p:sp>
    </p:spTree>
    <p:extLst>
      <p:ext uri="{BB962C8B-B14F-4D97-AF65-F5344CB8AC3E}">
        <p14:creationId xmlns:p14="http://schemas.microsoft.com/office/powerpoint/2010/main" val="13511924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R X 2C/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22" name="Text Placeholder 25"/>
          <p:cNvSpPr>
            <a:spLocks noGrp="1"/>
          </p:cNvSpPr>
          <p:nvPr>
            <p:ph type="body" sz="quarter" idx="23" hasCustomPrompt="1"/>
          </p:nvPr>
        </p:nvSpPr>
        <p:spPr>
          <a:xfrm>
            <a:off x="4615338" y="1295400"/>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4" name="Text Placeholder 25"/>
          <p:cNvSpPr>
            <a:spLocks noGrp="1"/>
          </p:cNvSpPr>
          <p:nvPr>
            <p:ph type="body" sz="quarter" idx="24" hasCustomPrompt="1"/>
          </p:nvPr>
        </p:nvSpPr>
        <p:spPr>
          <a:xfrm>
            <a:off x="228600"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25" name="Text Placeholder 25"/>
          <p:cNvSpPr>
            <a:spLocks noGrp="1"/>
          </p:cNvSpPr>
          <p:nvPr>
            <p:ph type="body" sz="quarter" idx="25" hasCustomPrompt="1"/>
          </p:nvPr>
        </p:nvSpPr>
        <p:spPr>
          <a:xfrm>
            <a:off x="4615338" y="3614734"/>
            <a:ext cx="429768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1" name="Picture Placeholder 3"/>
          <p:cNvSpPr>
            <a:spLocks noGrp="1"/>
          </p:cNvSpPr>
          <p:nvPr>
            <p:ph type="pic" sz="quarter" idx="27"/>
          </p:nvPr>
        </p:nvSpPr>
        <p:spPr>
          <a:xfrm>
            <a:off x="228600" y="1716088"/>
            <a:ext cx="4297680" cy="1821020"/>
          </a:xfrm>
        </p:spPr>
        <p:txBody>
          <a:bodyPr/>
          <a:lstStyle/>
          <a:p>
            <a:endParaRPr lang="en-US" dirty="0"/>
          </a:p>
        </p:txBody>
      </p:sp>
      <p:sp>
        <p:nvSpPr>
          <p:cNvPr id="27" name="Picture Placeholder 3"/>
          <p:cNvSpPr>
            <a:spLocks noGrp="1"/>
          </p:cNvSpPr>
          <p:nvPr>
            <p:ph type="pic" sz="quarter" idx="28"/>
          </p:nvPr>
        </p:nvSpPr>
        <p:spPr>
          <a:xfrm>
            <a:off x="4617720" y="1716088"/>
            <a:ext cx="4297680" cy="1821020"/>
          </a:xfrm>
        </p:spPr>
        <p:txBody>
          <a:bodyPr/>
          <a:lstStyle/>
          <a:p>
            <a:endParaRPr lang="en-US" dirty="0"/>
          </a:p>
        </p:txBody>
      </p:sp>
      <p:sp>
        <p:nvSpPr>
          <p:cNvPr id="28" name="Picture Placeholder 3"/>
          <p:cNvSpPr>
            <a:spLocks noGrp="1"/>
          </p:cNvSpPr>
          <p:nvPr>
            <p:ph type="pic" sz="quarter" idx="29"/>
          </p:nvPr>
        </p:nvSpPr>
        <p:spPr>
          <a:xfrm>
            <a:off x="228600" y="4038600"/>
            <a:ext cx="4297680" cy="1813560"/>
          </a:xfrm>
        </p:spPr>
        <p:txBody>
          <a:bodyPr/>
          <a:lstStyle/>
          <a:p>
            <a:endParaRPr lang="en-US" dirty="0"/>
          </a:p>
        </p:txBody>
      </p:sp>
      <p:sp>
        <p:nvSpPr>
          <p:cNvPr id="29" name="Picture Placeholder 3"/>
          <p:cNvSpPr>
            <a:spLocks noGrp="1"/>
          </p:cNvSpPr>
          <p:nvPr>
            <p:ph type="pic" sz="quarter" idx="30"/>
          </p:nvPr>
        </p:nvSpPr>
        <p:spPr>
          <a:xfrm>
            <a:off x="4617720" y="4035032"/>
            <a:ext cx="4297680" cy="1817128"/>
          </a:xfrm>
        </p:spPr>
        <p:txBody>
          <a:bodyPr/>
          <a:lstStyle/>
          <a:p>
            <a:endParaRPr lang="en-US" dirty="0"/>
          </a:p>
        </p:txBody>
      </p:sp>
    </p:spTree>
    <p:extLst>
      <p:ext uri="{BB962C8B-B14F-4D97-AF65-F5344CB8AC3E}">
        <p14:creationId xmlns:p14="http://schemas.microsoft.com/office/powerpoint/2010/main" val="1290253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R X 2C/S-T/image/No tab">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1" name="Picture Placeholder 3"/>
          <p:cNvSpPr>
            <a:spLocks noGrp="1"/>
          </p:cNvSpPr>
          <p:nvPr>
            <p:ph type="pic" sz="quarter" idx="27"/>
          </p:nvPr>
        </p:nvSpPr>
        <p:spPr>
          <a:xfrm>
            <a:off x="228600" y="1622267"/>
            <a:ext cx="4297680" cy="2075688"/>
          </a:xfrm>
        </p:spPr>
        <p:txBody>
          <a:bodyPr/>
          <a:lstStyle/>
          <a:p>
            <a:endParaRPr lang="en-US" dirty="0"/>
          </a:p>
        </p:txBody>
      </p:sp>
      <p:sp>
        <p:nvSpPr>
          <p:cNvPr id="27" name="Picture Placeholder 3"/>
          <p:cNvSpPr>
            <a:spLocks noGrp="1"/>
          </p:cNvSpPr>
          <p:nvPr>
            <p:ph type="pic" sz="quarter" idx="28"/>
          </p:nvPr>
        </p:nvSpPr>
        <p:spPr>
          <a:xfrm>
            <a:off x="4617720" y="1622267"/>
            <a:ext cx="4297680" cy="2075688"/>
          </a:xfrm>
        </p:spPr>
        <p:txBody>
          <a:bodyPr/>
          <a:lstStyle/>
          <a:p>
            <a:endParaRPr lang="en-US" dirty="0"/>
          </a:p>
        </p:txBody>
      </p:sp>
      <p:sp>
        <p:nvSpPr>
          <p:cNvPr id="28" name="Picture Placeholder 3"/>
          <p:cNvSpPr>
            <a:spLocks noGrp="1"/>
          </p:cNvSpPr>
          <p:nvPr>
            <p:ph type="pic" sz="quarter" idx="29"/>
          </p:nvPr>
        </p:nvSpPr>
        <p:spPr>
          <a:xfrm>
            <a:off x="228600" y="3788156"/>
            <a:ext cx="4297680" cy="2064957"/>
          </a:xfrm>
        </p:spPr>
        <p:txBody>
          <a:bodyPr/>
          <a:lstStyle/>
          <a:p>
            <a:endParaRPr lang="en-US" dirty="0"/>
          </a:p>
        </p:txBody>
      </p:sp>
      <p:sp>
        <p:nvSpPr>
          <p:cNvPr id="29" name="Picture Placeholder 3"/>
          <p:cNvSpPr>
            <a:spLocks noGrp="1"/>
          </p:cNvSpPr>
          <p:nvPr>
            <p:ph type="pic" sz="quarter" idx="30"/>
          </p:nvPr>
        </p:nvSpPr>
        <p:spPr>
          <a:xfrm>
            <a:off x="4617720" y="3788156"/>
            <a:ext cx="4297680" cy="2064957"/>
          </a:xfrm>
        </p:spPr>
        <p:txBody>
          <a:bodyPr/>
          <a:lstStyle/>
          <a:p>
            <a:endParaRPr lang="en-US" dirty="0"/>
          </a:p>
        </p:txBody>
      </p:sp>
      <p:sp>
        <p:nvSpPr>
          <p:cNvPr id="16" name="Text Placeholder 25"/>
          <p:cNvSpPr>
            <a:spLocks noGrp="1"/>
          </p:cNvSpPr>
          <p:nvPr>
            <p:ph type="body" sz="quarter" idx="31"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38190272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R X 2C/image/No tab">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4" name="Text Placeholder 3"/>
          <p:cNvSpPr>
            <a:spLocks noGrp="1"/>
          </p:cNvSpPr>
          <p:nvPr>
            <p:ph type="body" sz="quarter" idx="26" hasCustomPrompt="1"/>
          </p:nvPr>
        </p:nvSpPr>
        <p:spPr>
          <a:xfrm>
            <a:off x="228599" y="6418261"/>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9551" y="5938838"/>
            <a:ext cx="8685849" cy="502443"/>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21" name="Picture Placeholder 3"/>
          <p:cNvSpPr>
            <a:spLocks noGrp="1"/>
          </p:cNvSpPr>
          <p:nvPr>
            <p:ph type="pic" sz="quarter" idx="27"/>
          </p:nvPr>
        </p:nvSpPr>
        <p:spPr>
          <a:xfrm>
            <a:off x="228600" y="1298575"/>
            <a:ext cx="4297680" cy="2238533"/>
          </a:xfrm>
        </p:spPr>
        <p:txBody>
          <a:bodyPr/>
          <a:lstStyle/>
          <a:p>
            <a:endParaRPr lang="en-US" dirty="0"/>
          </a:p>
        </p:txBody>
      </p:sp>
      <p:sp>
        <p:nvSpPr>
          <p:cNvPr id="27" name="Picture Placeholder 3"/>
          <p:cNvSpPr>
            <a:spLocks noGrp="1"/>
          </p:cNvSpPr>
          <p:nvPr>
            <p:ph type="pic" sz="quarter" idx="28"/>
          </p:nvPr>
        </p:nvSpPr>
        <p:spPr>
          <a:xfrm>
            <a:off x="4617720" y="1298575"/>
            <a:ext cx="4297680" cy="2238533"/>
          </a:xfrm>
        </p:spPr>
        <p:txBody>
          <a:bodyPr/>
          <a:lstStyle/>
          <a:p>
            <a:endParaRPr lang="en-US" dirty="0"/>
          </a:p>
        </p:txBody>
      </p:sp>
      <p:sp>
        <p:nvSpPr>
          <p:cNvPr id="28" name="Picture Placeholder 3"/>
          <p:cNvSpPr>
            <a:spLocks noGrp="1"/>
          </p:cNvSpPr>
          <p:nvPr>
            <p:ph type="pic" sz="quarter" idx="29"/>
          </p:nvPr>
        </p:nvSpPr>
        <p:spPr>
          <a:xfrm>
            <a:off x="228600" y="3617913"/>
            <a:ext cx="4297680" cy="2234247"/>
          </a:xfrm>
        </p:spPr>
        <p:txBody>
          <a:bodyPr/>
          <a:lstStyle/>
          <a:p>
            <a:endParaRPr lang="en-US" dirty="0"/>
          </a:p>
        </p:txBody>
      </p:sp>
      <p:sp>
        <p:nvSpPr>
          <p:cNvPr id="29" name="Picture Placeholder 3"/>
          <p:cNvSpPr>
            <a:spLocks noGrp="1"/>
          </p:cNvSpPr>
          <p:nvPr>
            <p:ph type="pic" sz="quarter" idx="30"/>
          </p:nvPr>
        </p:nvSpPr>
        <p:spPr>
          <a:xfrm>
            <a:off x="4617720" y="3617913"/>
            <a:ext cx="4297680" cy="2234247"/>
          </a:xfrm>
        </p:spPr>
        <p:txBody>
          <a:bodyPr/>
          <a:lstStyle/>
          <a:p>
            <a:endParaRPr lang="en-US" dirty="0"/>
          </a:p>
        </p:txBody>
      </p:sp>
    </p:spTree>
    <p:extLst>
      <p:ext uri="{BB962C8B-B14F-4D97-AF65-F5344CB8AC3E}">
        <p14:creationId xmlns:p14="http://schemas.microsoft.com/office/powerpoint/2010/main" val="216581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cutive Summary (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38" name="Text Placeholder 37"/>
          <p:cNvSpPr>
            <a:spLocks noGrp="1"/>
          </p:cNvSpPr>
          <p:nvPr>
            <p:ph type="body" sz="quarter" idx="17" hasCustomPrompt="1"/>
          </p:nvPr>
        </p:nvSpPr>
        <p:spPr>
          <a:xfrm>
            <a:off x="228600" y="1219200"/>
            <a:ext cx="8686800" cy="4641056"/>
          </a:xfrm>
        </p:spPr>
        <p:txBody>
          <a:bodyPr lIns="0" rIns="0">
            <a:noAutofit/>
          </a:bodyPr>
          <a:lstStyle>
            <a:lvl1pPr>
              <a:spcAft>
                <a:spcPts val="0"/>
              </a:spcAft>
              <a:defRPr/>
            </a:lvl1pPr>
            <a:lvl2pPr>
              <a:spcAft>
                <a:spcPts val="0"/>
              </a:spcAft>
              <a:defRPr/>
            </a:lvl2pPr>
            <a:lvl3pPr>
              <a:spcAft>
                <a:spcPts val="0"/>
              </a:spcAft>
              <a:defRPr/>
            </a:lvl3pPr>
            <a:lvl4pPr>
              <a:spcAft>
                <a:spcPts val="0"/>
              </a:spcAft>
              <a:defRPr/>
            </a:lvl4pPr>
            <a:lvl5pPr>
              <a:spcAft>
                <a:spcPts val="0"/>
              </a:spcAf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226"/>
            <a:ext cx="8305801" cy="461665"/>
          </a:xfrm>
        </p:spPr>
        <p:txBody>
          <a:bodyPr anchor="t">
            <a:noAutofit/>
          </a:bodyPr>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Tree>
    <p:extLst>
      <p:ext uri="{BB962C8B-B14F-4D97-AF65-F5344CB8AC3E}">
        <p14:creationId xmlns:p14="http://schemas.microsoft.com/office/powerpoint/2010/main" val="24161406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R/S-T/text/Imag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8409" r="39618"/>
          <a:stretch/>
        </p:blipFill>
        <p:spPr>
          <a:xfrm>
            <a:off x="6081715" y="0"/>
            <a:ext cx="3060633" cy="6858000"/>
          </a:xfrm>
          <a:prstGeom prst="rect">
            <a:avLst/>
          </a:prstGeom>
        </p:spPr>
      </p:pic>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4312444"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228600" y="1081314"/>
            <a:ext cx="576072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576072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sp>
        <p:nvSpPr>
          <p:cNvPr id="23" name="Text Placeholder 8"/>
          <p:cNvSpPr>
            <a:spLocks noGrp="1"/>
          </p:cNvSpPr>
          <p:nvPr userDrawn="1">
            <p:ph type="body" sz="quarter" idx="12" hasCustomPrompt="1"/>
          </p:nvPr>
        </p:nvSpPr>
        <p:spPr>
          <a:xfrm>
            <a:off x="228600" y="666690"/>
            <a:ext cx="576072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userDrawn="1">
            <p:ph type="body" sz="quarter" idx="13" hasCustomPrompt="1"/>
          </p:nvPr>
        </p:nvSpPr>
        <p:spPr>
          <a:xfrm>
            <a:off x="228600" y="1615013"/>
            <a:ext cx="576072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userDrawn="1">
            <p:ph type="body" sz="quarter" idx="17" hasCustomPrompt="1"/>
          </p:nvPr>
        </p:nvSpPr>
        <p:spPr>
          <a:xfrm>
            <a:off x="226219" y="1936481"/>
            <a:ext cx="5760720" cy="3904488"/>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userDrawn="1">
            <p:ph type="title" hasCustomPrompt="1"/>
          </p:nvPr>
        </p:nvSpPr>
        <p:spPr>
          <a:xfrm>
            <a:off x="228600" y="303666"/>
            <a:ext cx="5760720" cy="457200"/>
          </a:xfrm>
        </p:spPr>
        <p:txBody>
          <a:bodyPr>
            <a:noAutofit/>
          </a:bodyPr>
          <a:lstStyle>
            <a:lvl1pPr>
              <a:defRPr/>
            </a:lvl1pPr>
          </a:lstStyle>
          <a:p>
            <a:r>
              <a:rPr lang="en-US" dirty="0"/>
              <a:t>Section Title</a:t>
            </a:r>
          </a:p>
        </p:txBody>
      </p:sp>
      <p:sp>
        <p:nvSpPr>
          <p:cNvPr id="24" name="Text Placeholder 3"/>
          <p:cNvSpPr>
            <a:spLocks noGrp="1"/>
          </p:cNvSpPr>
          <p:nvPr userDrawn="1">
            <p:ph type="body" sz="quarter" idx="26" hasCustomPrompt="1"/>
          </p:nvPr>
        </p:nvSpPr>
        <p:spPr>
          <a:xfrm>
            <a:off x="228599" y="6419848"/>
            <a:ext cx="5760245"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3" name="TextBox 12"/>
          <p:cNvSpPr txBox="1"/>
          <p:nvPr userDrawn="1"/>
        </p:nvSpPr>
        <p:spPr>
          <a:xfrm>
            <a:off x="6079108" y="3013502"/>
            <a:ext cx="3063240" cy="1569660"/>
          </a:xfrm>
          <a:prstGeom prst="rect">
            <a:avLst/>
          </a:prstGeom>
        </p:spPr>
        <p:txBody>
          <a:bodyPr vert="horz" wrap="square" lIns="0" tIns="45720" rIns="0" bIns="45720" rtlCol="0">
            <a:spAutoFit/>
          </a:bodyPr>
          <a:lstStyle/>
          <a:p>
            <a:pPr algn="ctr"/>
            <a:r>
              <a:rPr lang="en-US" sz="2400" b="1" dirty="0">
                <a:solidFill>
                  <a:srgbClr val="FF0000"/>
                </a:solidFill>
              </a:rPr>
              <a:t>Sample Image</a:t>
            </a:r>
          </a:p>
          <a:p>
            <a:pPr algn="ctr"/>
            <a:endParaRPr lang="en-US" sz="2400" b="1" dirty="0">
              <a:solidFill>
                <a:srgbClr val="FF0000"/>
              </a:solidFill>
            </a:endParaRPr>
          </a:p>
          <a:p>
            <a:pPr algn="ctr"/>
            <a:r>
              <a:rPr lang="en-US" sz="2400" b="1" dirty="0">
                <a:solidFill>
                  <a:srgbClr val="FF0000"/>
                </a:solidFill>
              </a:rPr>
              <a:t>Approach</a:t>
            </a:r>
            <a:r>
              <a:rPr lang="en-US" sz="2400" b="1" baseline="0" dirty="0">
                <a:solidFill>
                  <a:srgbClr val="FF0000"/>
                </a:solidFill>
              </a:rPr>
              <a:t> Design Team for the image</a:t>
            </a:r>
            <a:endParaRPr lang="en-US" sz="2400" b="1" dirty="0">
              <a:solidFill>
                <a:srgbClr val="FF0000"/>
              </a:solidFill>
            </a:endParaRPr>
          </a:p>
        </p:txBody>
      </p:sp>
      <p:sp>
        <p:nvSpPr>
          <p:cNvPr id="21" name="Text Placeholder 30"/>
          <p:cNvSpPr>
            <a:spLocks noGrp="1"/>
          </p:cNvSpPr>
          <p:nvPr userDrawn="1">
            <p:ph type="body" sz="quarter" idx="15" hasCustomPrompt="1"/>
          </p:nvPr>
        </p:nvSpPr>
        <p:spPr>
          <a:xfrm>
            <a:off x="228600" y="5938838"/>
            <a:ext cx="576072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14" name="Text Placeholder 25"/>
          <p:cNvSpPr>
            <a:spLocks noGrp="1"/>
          </p:cNvSpPr>
          <p:nvPr>
            <p:ph type="body" sz="quarter" idx="35" hasCustomPrompt="1"/>
          </p:nvPr>
        </p:nvSpPr>
        <p:spPr>
          <a:xfrm>
            <a:off x="228600" y="1219208"/>
            <a:ext cx="5760244"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Tree>
    <p:extLst>
      <p:ext uri="{BB962C8B-B14F-4D97-AF65-F5344CB8AC3E}">
        <p14:creationId xmlns:p14="http://schemas.microsoft.com/office/powerpoint/2010/main" val="15496095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R/text/Imag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8409" r="39618"/>
          <a:stretch/>
        </p:blipFill>
        <p:spPr>
          <a:xfrm>
            <a:off x="6081715" y="0"/>
            <a:ext cx="3060633" cy="6858000"/>
          </a:xfrm>
          <a:prstGeom prst="rect">
            <a:avLst/>
          </a:prstGeom>
        </p:spPr>
      </p:pic>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4312444"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228600" y="1081314"/>
            <a:ext cx="576072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576072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sp>
        <p:nvSpPr>
          <p:cNvPr id="23" name="Text Placeholder 8"/>
          <p:cNvSpPr>
            <a:spLocks noGrp="1"/>
          </p:cNvSpPr>
          <p:nvPr userDrawn="1">
            <p:ph type="body" sz="quarter" idx="12" hasCustomPrompt="1"/>
          </p:nvPr>
        </p:nvSpPr>
        <p:spPr>
          <a:xfrm>
            <a:off x="228600" y="666690"/>
            <a:ext cx="576072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userDrawn="1">
            <p:ph type="body" sz="quarter" idx="13" hasCustomPrompt="1"/>
          </p:nvPr>
        </p:nvSpPr>
        <p:spPr>
          <a:xfrm>
            <a:off x="228600" y="1295400"/>
            <a:ext cx="5760720" cy="320040"/>
          </a:xfrm>
          <a:prstGeom prst="round2SameRect">
            <a:avLst>
              <a:gd name="adj1" fmla="val 0"/>
              <a:gd name="adj2" fmla="val 41667"/>
            </a:avLst>
          </a:prstGeom>
          <a:solidFill>
            <a:srgbClr val="C8DBEA"/>
          </a:solidFill>
        </p:spPr>
        <p:txBody>
          <a:bodyPr wrap="square" anchor="ctr">
            <a:noAutofit/>
          </a:bodyPr>
          <a:lstStyle>
            <a:lvl1pPr marL="0" indent="0" algn="ctr">
              <a:buNone/>
              <a:defRPr b="1">
                <a:solidFill>
                  <a:srgbClr val="21205F"/>
                </a:solidFill>
              </a:defRPr>
            </a:lvl1pPr>
          </a:lstStyle>
          <a:p>
            <a:pPr lvl="0"/>
            <a:r>
              <a:rPr lang="en-US" dirty="0"/>
              <a:t>Heading</a:t>
            </a:r>
          </a:p>
        </p:txBody>
      </p:sp>
      <p:sp>
        <p:nvSpPr>
          <p:cNvPr id="38" name="Text Placeholder 37"/>
          <p:cNvSpPr>
            <a:spLocks noGrp="1"/>
          </p:cNvSpPr>
          <p:nvPr userDrawn="1">
            <p:ph type="body" sz="quarter" idx="17" hasCustomPrompt="1"/>
          </p:nvPr>
        </p:nvSpPr>
        <p:spPr>
          <a:xfrm>
            <a:off x="226219" y="1616868"/>
            <a:ext cx="5760720" cy="4242816"/>
          </a:xfrm>
        </p:spPr>
        <p:txBody>
          <a:bodyPr lIns="0" rIns="0">
            <a:noAutofit/>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Title 47"/>
          <p:cNvSpPr>
            <a:spLocks noGrp="1"/>
          </p:cNvSpPr>
          <p:nvPr userDrawn="1">
            <p:ph type="title" hasCustomPrompt="1"/>
          </p:nvPr>
        </p:nvSpPr>
        <p:spPr>
          <a:xfrm>
            <a:off x="228600" y="303666"/>
            <a:ext cx="5760720" cy="457200"/>
          </a:xfrm>
        </p:spPr>
        <p:txBody>
          <a:bodyPr>
            <a:noAutofit/>
          </a:bodyPr>
          <a:lstStyle>
            <a:lvl1pPr>
              <a:defRPr/>
            </a:lvl1pPr>
          </a:lstStyle>
          <a:p>
            <a:r>
              <a:rPr lang="en-US" dirty="0"/>
              <a:t>Section Title</a:t>
            </a:r>
          </a:p>
        </p:txBody>
      </p:sp>
      <p:sp>
        <p:nvSpPr>
          <p:cNvPr id="24" name="Text Placeholder 3"/>
          <p:cNvSpPr>
            <a:spLocks noGrp="1"/>
          </p:cNvSpPr>
          <p:nvPr userDrawn="1">
            <p:ph type="body" sz="quarter" idx="26" hasCustomPrompt="1"/>
          </p:nvPr>
        </p:nvSpPr>
        <p:spPr>
          <a:xfrm>
            <a:off x="228599" y="6419848"/>
            <a:ext cx="5760245"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dirty="0"/>
              <a:t>Footnote 1</a:t>
            </a:r>
          </a:p>
        </p:txBody>
      </p:sp>
      <p:sp>
        <p:nvSpPr>
          <p:cNvPr id="13" name="TextBox 12"/>
          <p:cNvSpPr txBox="1"/>
          <p:nvPr userDrawn="1"/>
        </p:nvSpPr>
        <p:spPr>
          <a:xfrm>
            <a:off x="6079108" y="3013502"/>
            <a:ext cx="3063240" cy="1569660"/>
          </a:xfrm>
          <a:prstGeom prst="rect">
            <a:avLst/>
          </a:prstGeom>
        </p:spPr>
        <p:txBody>
          <a:bodyPr vert="horz" wrap="square" lIns="0" tIns="45720" rIns="0" bIns="45720" rtlCol="0">
            <a:spAutoFit/>
          </a:bodyPr>
          <a:lstStyle/>
          <a:p>
            <a:pPr algn="ctr"/>
            <a:r>
              <a:rPr lang="en-US" sz="2400" b="1" dirty="0">
                <a:solidFill>
                  <a:srgbClr val="FF0000"/>
                </a:solidFill>
              </a:rPr>
              <a:t>Sample Image</a:t>
            </a:r>
          </a:p>
          <a:p>
            <a:pPr algn="ctr"/>
            <a:endParaRPr lang="en-US" sz="2400" b="1" dirty="0">
              <a:solidFill>
                <a:srgbClr val="FF0000"/>
              </a:solidFill>
            </a:endParaRPr>
          </a:p>
          <a:p>
            <a:pPr algn="ctr"/>
            <a:r>
              <a:rPr lang="en-US" sz="2400" b="1" dirty="0">
                <a:solidFill>
                  <a:srgbClr val="FF0000"/>
                </a:solidFill>
              </a:rPr>
              <a:t>Approach</a:t>
            </a:r>
            <a:r>
              <a:rPr lang="en-US" sz="2400" b="1" baseline="0" dirty="0">
                <a:solidFill>
                  <a:srgbClr val="FF0000"/>
                </a:solidFill>
              </a:rPr>
              <a:t> Design Team for the image</a:t>
            </a:r>
            <a:endParaRPr lang="en-US" sz="2400" b="1" dirty="0">
              <a:solidFill>
                <a:srgbClr val="FF0000"/>
              </a:solidFill>
            </a:endParaRPr>
          </a:p>
        </p:txBody>
      </p:sp>
      <p:sp>
        <p:nvSpPr>
          <p:cNvPr id="21" name="Text Placeholder 30"/>
          <p:cNvSpPr>
            <a:spLocks noGrp="1"/>
          </p:cNvSpPr>
          <p:nvPr userDrawn="1">
            <p:ph type="body" sz="quarter" idx="15" hasCustomPrompt="1"/>
          </p:nvPr>
        </p:nvSpPr>
        <p:spPr>
          <a:xfrm>
            <a:off x="228600" y="5938838"/>
            <a:ext cx="576072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Tree>
    <p:extLst>
      <p:ext uri="{BB962C8B-B14F-4D97-AF65-F5344CB8AC3E}">
        <p14:creationId xmlns:p14="http://schemas.microsoft.com/office/powerpoint/2010/main" val="11478751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Blank Slide/Commen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9E22EB7-80B1-48D5-814D-88D59A4E3826}" type="slidenum">
              <a:rPr lang="en-US" smtClean="0"/>
              <a:pPr/>
              <a:t>‹#›</a:t>
            </a:fld>
            <a:endParaRPr lang="en-US" dirty="0"/>
          </a:p>
        </p:txBody>
      </p:sp>
    </p:spTree>
    <p:extLst>
      <p:ext uri="{BB962C8B-B14F-4D97-AF65-F5344CB8AC3E}">
        <p14:creationId xmlns:p14="http://schemas.microsoft.com/office/powerpoint/2010/main" val="387874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Sub-Title (S-T)/3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a:t>Footnote 1</a:t>
            </a:r>
            <a:endParaRPr lang="en-US" dirty="0"/>
          </a:p>
        </p:txBody>
      </p:sp>
      <p:sp>
        <p:nvSpPr>
          <p:cNvPr id="4" name="Text Placeholder 3"/>
          <p:cNvSpPr>
            <a:spLocks noGrp="1"/>
          </p:cNvSpPr>
          <p:nvPr>
            <p:ph type="body" sz="quarter" idx="27" hasCustomPrompt="1"/>
          </p:nvPr>
        </p:nvSpPr>
        <p:spPr>
          <a:xfrm flipH="1">
            <a:off x="228600" y="1619951"/>
            <a:ext cx="1960562" cy="133756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7" name="Text Placeholder 6"/>
          <p:cNvSpPr>
            <a:spLocks noGrp="1"/>
          </p:cNvSpPr>
          <p:nvPr>
            <p:ph type="body" sz="quarter" idx="32" hasCustomPrompt="1"/>
          </p:nvPr>
        </p:nvSpPr>
        <p:spPr>
          <a:xfrm flipH="1">
            <a:off x="2276856" y="1619951"/>
            <a:ext cx="6638544" cy="133756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9" name="Text Placeholder 3"/>
          <p:cNvSpPr>
            <a:spLocks noGrp="1"/>
          </p:cNvSpPr>
          <p:nvPr>
            <p:ph type="body" sz="quarter" idx="36" hasCustomPrompt="1"/>
          </p:nvPr>
        </p:nvSpPr>
        <p:spPr>
          <a:xfrm flipH="1">
            <a:off x="228600" y="4443984"/>
            <a:ext cx="1960562" cy="133756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0" name="Text Placeholder 6"/>
          <p:cNvSpPr>
            <a:spLocks noGrp="1"/>
          </p:cNvSpPr>
          <p:nvPr>
            <p:ph type="body" sz="quarter" idx="37" hasCustomPrompt="1"/>
          </p:nvPr>
        </p:nvSpPr>
        <p:spPr>
          <a:xfrm flipH="1">
            <a:off x="2276856" y="4443984"/>
            <a:ext cx="6638544" cy="133756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32" name="Text Placeholder 3"/>
          <p:cNvSpPr>
            <a:spLocks noGrp="1"/>
          </p:cNvSpPr>
          <p:nvPr>
            <p:ph type="body" sz="quarter" idx="38" hasCustomPrompt="1"/>
          </p:nvPr>
        </p:nvSpPr>
        <p:spPr>
          <a:xfrm flipH="1">
            <a:off x="228600" y="3031967"/>
            <a:ext cx="1960562" cy="1337562"/>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5" name="Text Placeholder 6"/>
          <p:cNvSpPr>
            <a:spLocks noGrp="1"/>
          </p:cNvSpPr>
          <p:nvPr>
            <p:ph type="body" sz="quarter" idx="39" hasCustomPrompt="1"/>
          </p:nvPr>
        </p:nvSpPr>
        <p:spPr>
          <a:xfrm flipH="1">
            <a:off x="2276856" y="3031967"/>
            <a:ext cx="6638544" cy="1337562"/>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Tree>
    <p:extLst>
      <p:ext uri="{BB962C8B-B14F-4D97-AF65-F5344CB8AC3E}">
        <p14:creationId xmlns:p14="http://schemas.microsoft.com/office/powerpoint/2010/main" val="226315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3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a:t>Footnote 1</a:t>
            </a:r>
            <a:endParaRPr lang="en-US" dirty="0"/>
          </a:p>
        </p:txBody>
      </p:sp>
      <p:sp>
        <p:nvSpPr>
          <p:cNvPr id="4" name="Text Placeholder 3"/>
          <p:cNvSpPr>
            <a:spLocks noGrp="1"/>
          </p:cNvSpPr>
          <p:nvPr>
            <p:ph type="body" sz="quarter" idx="27" hasCustomPrompt="1"/>
          </p:nvPr>
        </p:nvSpPr>
        <p:spPr>
          <a:xfrm flipH="1">
            <a:off x="228600" y="1295400"/>
            <a:ext cx="1960562" cy="144303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7" name="Text Placeholder 6"/>
          <p:cNvSpPr>
            <a:spLocks noGrp="1"/>
          </p:cNvSpPr>
          <p:nvPr>
            <p:ph type="body" sz="quarter" idx="32" hasCustomPrompt="1"/>
          </p:nvPr>
        </p:nvSpPr>
        <p:spPr>
          <a:xfrm flipH="1">
            <a:off x="2276856" y="1295400"/>
            <a:ext cx="6638544" cy="144303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19" name="Text Placeholder 3"/>
          <p:cNvSpPr>
            <a:spLocks noGrp="1"/>
          </p:cNvSpPr>
          <p:nvPr>
            <p:ph type="body" sz="quarter" idx="34" hasCustomPrompt="1"/>
          </p:nvPr>
        </p:nvSpPr>
        <p:spPr>
          <a:xfrm flipH="1">
            <a:off x="228600" y="4334256"/>
            <a:ext cx="1960562" cy="144303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22" name="Text Placeholder 6"/>
          <p:cNvSpPr>
            <a:spLocks noGrp="1"/>
          </p:cNvSpPr>
          <p:nvPr>
            <p:ph type="body" sz="quarter" idx="35" hasCustomPrompt="1"/>
          </p:nvPr>
        </p:nvSpPr>
        <p:spPr>
          <a:xfrm flipH="1">
            <a:off x="2276856" y="4334256"/>
            <a:ext cx="6638544" cy="144303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4" name="Text Placeholder 3"/>
          <p:cNvSpPr>
            <a:spLocks noGrp="1"/>
          </p:cNvSpPr>
          <p:nvPr>
            <p:ph type="body" sz="quarter" idx="36" hasCustomPrompt="1"/>
          </p:nvPr>
        </p:nvSpPr>
        <p:spPr>
          <a:xfrm flipH="1">
            <a:off x="228600" y="2814828"/>
            <a:ext cx="1960562" cy="144303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26" name="Text Placeholder 6"/>
          <p:cNvSpPr>
            <a:spLocks noGrp="1"/>
          </p:cNvSpPr>
          <p:nvPr>
            <p:ph type="body" sz="quarter" idx="37" hasCustomPrompt="1"/>
          </p:nvPr>
        </p:nvSpPr>
        <p:spPr>
          <a:xfrm flipH="1">
            <a:off x="2276856" y="2814828"/>
            <a:ext cx="6638544" cy="144303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Tree>
    <p:extLst>
      <p:ext uri="{BB962C8B-B14F-4D97-AF65-F5344CB8AC3E}">
        <p14:creationId xmlns:p14="http://schemas.microsoft.com/office/powerpoint/2010/main" val="134770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S-T/5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26" name="Text Placeholder 25"/>
          <p:cNvSpPr>
            <a:spLocks noGrp="1"/>
          </p:cNvSpPr>
          <p:nvPr>
            <p:ph type="body" sz="quarter" idx="13" hasCustomPrompt="1"/>
          </p:nvPr>
        </p:nvSpPr>
        <p:spPr>
          <a:xfrm>
            <a:off x="228600" y="1219208"/>
            <a:ext cx="8686800" cy="320040"/>
          </a:xfrm>
          <a:prstGeom prst="rect">
            <a:avLst/>
          </a:prstGeom>
          <a:noFill/>
          <a:ln>
            <a:noFill/>
          </a:ln>
        </p:spPr>
        <p:txBody>
          <a:bodyPr wrap="square" anchor="ctr">
            <a:noAutofit/>
          </a:bodyPr>
          <a:lstStyle>
            <a:lvl1pPr marL="0" indent="0" algn="l">
              <a:buNone/>
              <a:defRPr sz="2000" b="0">
                <a:solidFill>
                  <a:srgbClr val="455560"/>
                </a:solidFill>
              </a:defRPr>
            </a:lvl1pPr>
          </a:lstStyle>
          <a:p>
            <a:pPr lvl="0"/>
            <a:r>
              <a:rPr lang="en-US" dirty="0"/>
              <a:t>Sub-Title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a:t>Footnote 1</a:t>
            </a:r>
            <a:endParaRPr lang="en-US" dirty="0"/>
          </a:p>
        </p:txBody>
      </p:sp>
      <p:sp>
        <p:nvSpPr>
          <p:cNvPr id="4" name="Text Placeholder 3"/>
          <p:cNvSpPr>
            <a:spLocks noGrp="1"/>
          </p:cNvSpPr>
          <p:nvPr>
            <p:ph type="body" sz="quarter" idx="27" hasCustomPrompt="1"/>
          </p:nvPr>
        </p:nvSpPr>
        <p:spPr>
          <a:xfrm flipH="1">
            <a:off x="228600" y="1618487"/>
            <a:ext cx="1960562" cy="76276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7" name="Text Placeholder 6"/>
          <p:cNvSpPr>
            <a:spLocks noGrp="1"/>
          </p:cNvSpPr>
          <p:nvPr>
            <p:ph type="body" sz="quarter" idx="32" hasCustomPrompt="1"/>
          </p:nvPr>
        </p:nvSpPr>
        <p:spPr>
          <a:xfrm flipH="1">
            <a:off x="2276856" y="1618487"/>
            <a:ext cx="6638544" cy="76276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28" name="Text Placeholder 3"/>
          <p:cNvSpPr>
            <a:spLocks noGrp="1"/>
          </p:cNvSpPr>
          <p:nvPr>
            <p:ph type="body" sz="quarter" idx="34" hasCustomPrompt="1"/>
          </p:nvPr>
        </p:nvSpPr>
        <p:spPr>
          <a:xfrm flipH="1">
            <a:off x="228600" y="5020056"/>
            <a:ext cx="1960562" cy="76276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29" name="Text Placeholder 6"/>
          <p:cNvSpPr>
            <a:spLocks noGrp="1"/>
          </p:cNvSpPr>
          <p:nvPr>
            <p:ph type="body" sz="quarter" idx="35" hasCustomPrompt="1"/>
          </p:nvPr>
        </p:nvSpPr>
        <p:spPr>
          <a:xfrm flipH="1">
            <a:off x="2276856" y="5020056"/>
            <a:ext cx="6638544" cy="76276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30" name="Text Placeholder 3"/>
          <p:cNvSpPr>
            <a:spLocks noGrp="1"/>
          </p:cNvSpPr>
          <p:nvPr>
            <p:ph type="body" sz="quarter" idx="36" hasCustomPrompt="1"/>
          </p:nvPr>
        </p:nvSpPr>
        <p:spPr>
          <a:xfrm flipH="1">
            <a:off x="228600" y="2468879"/>
            <a:ext cx="1960562" cy="76276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2" name="Text Placeholder 6"/>
          <p:cNvSpPr>
            <a:spLocks noGrp="1"/>
          </p:cNvSpPr>
          <p:nvPr>
            <p:ph type="body" sz="quarter" idx="37" hasCustomPrompt="1"/>
          </p:nvPr>
        </p:nvSpPr>
        <p:spPr>
          <a:xfrm flipH="1">
            <a:off x="2276856" y="2468879"/>
            <a:ext cx="6638544" cy="76276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37" name="Text Placeholder 3"/>
          <p:cNvSpPr>
            <a:spLocks noGrp="1"/>
          </p:cNvSpPr>
          <p:nvPr>
            <p:ph type="body" sz="quarter" idx="38" hasCustomPrompt="1"/>
          </p:nvPr>
        </p:nvSpPr>
        <p:spPr>
          <a:xfrm flipH="1">
            <a:off x="228600" y="3319271"/>
            <a:ext cx="1960562" cy="76276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8" name="Text Placeholder 6"/>
          <p:cNvSpPr>
            <a:spLocks noGrp="1"/>
          </p:cNvSpPr>
          <p:nvPr>
            <p:ph type="body" sz="quarter" idx="39" hasCustomPrompt="1"/>
          </p:nvPr>
        </p:nvSpPr>
        <p:spPr>
          <a:xfrm flipH="1">
            <a:off x="2276856" y="3319271"/>
            <a:ext cx="6638544" cy="76276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39" name="Text Placeholder 3"/>
          <p:cNvSpPr>
            <a:spLocks noGrp="1"/>
          </p:cNvSpPr>
          <p:nvPr>
            <p:ph type="body" sz="quarter" idx="40" hasCustomPrompt="1"/>
          </p:nvPr>
        </p:nvSpPr>
        <p:spPr>
          <a:xfrm flipH="1">
            <a:off x="228600" y="4169663"/>
            <a:ext cx="1960562" cy="762763"/>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40" name="Text Placeholder 6"/>
          <p:cNvSpPr>
            <a:spLocks noGrp="1"/>
          </p:cNvSpPr>
          <p:nvPr>
            <p:ph type="body" sz="quarter" idx="41" hasCustomPrompt="1"/>
          </p:nvPr>
        </p:nvSpPr>
        <p:spPr>
          <a:xfrm flipH="1">
            <a:off x="2276856" y="4169663"/>
            <a:ext cx="6638544" cy="762763"/>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Tree>
    <p:extLst>
      <p:ext uri="{BB962C8B-B14F-4D97-AF65-F5344CB8AC3E}">
        <p14:creationId xmlns:p14="http://schemas.microsoft.com/office/powerpoint/2010/main" val="349336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5 box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532810" y="6492875"/>
            <a:ext cx="381000" cy="365125"/>
          </a:xfrm>
        </p:spPr>
        <p:txBody>
          <a:bodyPr/>
          <a:lstStyle>
            <a:lvl1pPr>
              <a:defRPr>
                <a:solidFill>
                  <a:schemeClr val="tx1"/>
                </a:solidFill>
              </a:defRPr>
            </a:lvl1pPr>
          </a:lstStyle>
          <a:p>
            <a:fld id="{D9E22EB7-80B1-48D5-814D-88D59A4E3826}" type="slidenum">
              <a:rPr lang="en-US" smtClean="0"/>
              <a:pPr/>
              <a:t>‹#›</a:t>
            </a:fld>
            <a:endParaRPr lang="en-US" dirty="0"/>
          </a:p>
        </p:txBody>
      </p:sp>
      <p:sp>
        <p:nvSpPr>
          <p:cNvPr id="5" name="TextBox 4"/>
          <p:cNvSpPr txBox="1"/>
          <p:nvPr userDrawn="1"/>
        </p:nvSpPr>
        <p:spPr>
          <a:xfrm>
            <a:off x="228600" y="55664"/>
            <a:ext cx="1413849" cy="153888"/>
          </a:xfrm>
          <a:prstGeom prst="rect">
            <a:avLst/>
          </a:prstGeom>
          <a:noFill/>
        </p:spPr>
        <p:txBody>
          <a:bodyPr wrap="square" lIns="0" tIns="0" rIns="0" bIns="0" rtlCol="0">
            <a:spAutoFit/>
          </a:bodyPr>
          <a:lstStyle/>
          <a:p>
            <a:r>
              <a:rPr lang="en-US" sz="1000" b="0" dirty="0">
                <a:solidFill>
                  <a:srgbClr val="21205F"/>
                </a:solidFill>
                <a:latin typeface="Calibri" pitchFamily="34" charset="0"/>
                <a:cs typeface="Calibri" pitchFamily="34" charset="0"/>
              </a:rPr>
              <a:t>TresVista</a:t>
            </a:r>
            <a:r>
              <a:rPr lang="en-US" sz="1000" b="0" baseline="0" dirty="0">
                <a:solidFill>
                  <a:srgbClr val="21205F"/>
                </a:solidFill>
                <a:latin typeface="Calibri" pitchFamily="34" charset="0"/>
                <a:cs typeface="Calibri" pitchFamily="34" charset="0"/>
              </a:rPr>
              <a:t> Financial Services</a:t>
            </a:r>
            <a:endParaRPr lang="en-US" sz="1000" b="0" dirty="0">
              <a:solidFill>
                <a:srgbClr val="21205F"/>
              </a:solidFill>
              <a:latin typeface="Calibri" pitchFamily="34" charset="0"/>
              <a:cs typeface="Calibri" pitchFamily="34" charset="0"/>
            </a:endParaRPr>
          </a:p>
        </p:txBody>
      </p:sp>
      <p:cxnSp>
        <p:nvCxnSpPr>
          <p:cNvPr id="6" name="Straight Connector 5"/>
          <p:cNvCxnSpPr/>
          <p:nvPr userDrawn="1"/>
        </p:nvCxnSpPr>
        <p:spPr>
          <a:xfrm>
            <a:off x="1676400" y="168277"/>
            <a:ext cx="7239000" cy="0"/>
          </a:xfrm>
          <a:prstGeom prst="line">
            <a:avLst/>
          </a:prstGeom>
          <a:ln w="12700">
            <a:solidFill>
              <a:srgbClr val="21205F"/>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28600" y="1081314"/>
            <a:ext cx="8686800" cy="57150"/>
            <a:chOff x="228600" y="1081314"/>
            <a:chExt cx="8686800" cy="57150"/>
          </a:xfrm>
        </p:grpSpPr>
        <p:cxnSp>
          <p:nvCxnSpPr>
            <p:cNvPr id="11" name="Straight Connector 10"/>
            <p:cNvCxnSpPr/>
            <p:nvPr userDrawn="1"/>
          </p:nvCxnSpPr>
          <p:spPr>
            <a:xfrm>
              <a:off x="228600" y="1081314"/>
              <a:ext cx="8686800" cy="0"/>
            </a:xfrm>
            <a:prstGeom prst="line">
              <a:avLst/>
            </a:prstGeom>
            <a:ln w="12700">
              <a:solidFill>
                <a:srgbClr val="4559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28600" y="1138464"/>
              <a:ext cx="8686800" cy="0"/>
            </a:xfrm>
            <a:prstGeom prst="line">
              <a:avLst/>
            </a:prstGeom>
            <a:ln w="28575">
              <a:solidFill>
                <a:srgbClr val="455960"/>
              </a:solidFill>
            </a:ln>
          </p:spPr>
          <p:style>
            <a:lnRef idx="1">
              <a:schemeClr val="accent1"/>
            </a:lnRef>
            <a:fillRef idx="0">
              <a:schemeClr val="accent1"/>
            </a:fillRef>
            <a:effectRef idx="0">
              <a:schemeClr val="accent1"/>
            </a:effectRef>
            <a:fontRef idx="minor">
              <a:schemeClr val="tx1"/>
            </a:fontRef>
          </p:style>
        </p:cxnSp>
      </p:grpSp>
      <p:sp>
        <p:nvSpPr>
          <p:cNvPr id="23" name="Text Placeholder 8"/>
          <p:cNvSpPr>
            <a:spLocks noGrp="1"/>
          </p:cNvSpPr>
          <p:nvPr>
            <p:ph type="body" sz="quarter" idx="12" hasCustomPrompt="1"/>
          </p:nvPr>
        </p:nvSpPr>
        <p:spPr>
          <a:xfrm>
            <a:off x="228600" y="666690"/>
            <a:ext cx="8686800" cy="400110"/>
          </a:xfrm>
          <a:ln>
            <a:noFill/>
          </a:ln>
        </p:spPr>
        <p:txBody>
          <a:bodyPr wrap="square" lIns="0" rIns="0" anchor="ctr">
            <a:noAutofit/>
          </a:bodyPr>
          <a:lstStyle>
            <a:lvl1pPr marL="0" indent="0" algn="l" defTabSz="914400" rtl="0" eaLnBrk="1" latinLnBrk="0" hangingPunct="1">
              <a:spcBef>
                <a:spcPts val="0"/>
              </a:spcBef>
              <a:buClr>
                <a:srgbClr val="006580"/>
              </a:buClr>
              <a:buFont typeface="Wingdings" pitchFamily="2" charset="2"/>
              <a:buNone/>
              <a:defRPr lang="en-US" sz="2000" kern="1200" dirty="0">
                <a:solidFill>
                  <a:srgbClr val="006580"/>
                </a:solidFill>
                <a:latin typeface="Calibri" pitchFamily="34" charset="0"/>
                <a:ea typeface="+mn-ea"/>
                <a:cs typeface="Calibri" pitchFamily="34" charset="0"/>
              </a:defRPr>
            </a:lvl1pPr>
          </a:lstStyle>
          <a:p>
            <a:pPr marL="0" lvl="0" indent="0" algn="l" defTabSz="914400" rtl="0" eaLnBrk="1" latinLnBrk="0" hangingPunct="1">
              <a:spcBef>
                <a:spcPts val="0"/>
              </a:spcBef>
              <a:buClr>
                <a:srgbClr val="006580"/>
              </a:buClr>
              <a:buFont typeface="Wingdings" pitchFamily="2" charset="2"/>
              <a:buNone/>
            </a:pPr>
            <a:r>
              <a:rPr lang="en-US" dirty="0"/>
              <a:t>Slide Title</a:t>
            </a:r>
          </a:p>
        </p:txBody>
      </p:sp>
      <p:sp>
        <p:nvSpPr>
          <p:cNvPr id="48" name="Title 47"/>
          <p:cNvSpPr>
            <a:spLocks noGrp="1"/>
          </p:cNvSpPr>
          <p:nvPr>
            <p:ph type="title" hasCustomPrompt="1"/>
          </p:nvPr>
        </p:nvSpPr>
        <p:spPr/>
        <p:txBody>
          <a:bodyPr>
            <a:noAutofit/>
          </a:bodyPr>
          <a:lstStyle>
            <a:lvl1pPr>
              <a:defRPr/>
            </a:lvl1pPr>
          </a:lstStyle>
          <a:p>
            <a:r>
              <a:rPr lang="en-US" dirty="0"/>
              <a:t>Section Title</a:t>
            </a:r>
          </a:p>
        </p:txBody>
      </p:sp>
      <p:sp>
        <p:nvSpPr>
          <p:cNvPr id="14" name="Text Placeholder 3"/>
          <p:cNvSpPr>
            <a:spLocks noGrp="1"/>
          </p:cNvSpPr>
          <p:nvPr>
            <p:ph type="body" sz="quarter" idx="26" hasCustomPrompt="1"/>
          </p:nvPr>
        </p:nvSpPr>
        <p:spPr>
          <a:xfrm>
            <a:off x="228599" y="6419848"/>
            <a:ext cx="8302752" cy="466344"/>
          </a:xfrm>
        </p:spPr>
        <p:txBody>
          <a:bodyPr anchor="t"/>
          <a:lstStyle>
            <a:lvl1pPr marL="228600" indent="-228600">
              <a:spcBef>
                <a:spcPts val="0"/>
              </a:spcBef>
              <a:spcAft>
                <a:spcPts val="0"/>
              </a:spcAft>
              <a:buClrTx/>
              <a:buFont typeface="+mj-lt"/>
              <a:buAutoNum type="arabicParenBoth"/>
              <a:defRPr sz="800" baseline="0"/>
            </a:lvl1pPr>
          </a:lstStyle>
          <a:p>
            <a:pPr lvl="0"/>
            <a:r>
              <a:rPr lang="en-US"/>
              <a:t>Footnote 1</a:t>
            </a:r>
            <a:endParaRPr lang="en-US" dirty="0"/>
          </a:p>
        </p:txBody>
      </p:sp>
      <p:sp>
        <p:nvSpPr>
          <p:cNvPr id="4" name="Text Placeholder 3"/>
          <p:cNvSpPr>
            <a:spLocks noGrp="1"/>
          </p:cNvSpPr>
          <p:nvPr>
            <p:ph type="body" sz="quarter" idx="27" hasCustomPrompt="1"/>
          </p:nvPr>
        </p:nvSpPr>
        <p:spPr>
          <a:xfrm flipH="1">
            <a:off x="228600" y="1289177"/>
            <a:ext cx="1960562" cy="84124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31" name="Text Placeholder 30"/>
          <p:cNvSpPr>
            <a:spLocks noGrp="1"/>
          </p:cNvSpPr>
          <p:nvPr>
            <p:ph type="body" sz="quarter" idx="15" hasCustomPrompt="1"/>
          </p:nvPr>
        </p:nvSpPr>
        <p:spPr>
          <a:xfrm>
            <a:off x="228600" y="5938838"/>
            <a:ext cx="8686800" cy="502920"/>
          </a:xfrm>
          <a:prstGeom prst="roundRect">
            <a:avLst/>
          </a:prstGeom>
          <a:solidFill>
            <a:srgbClr val="21205F"/>
          </a:solidFill>
          <a:ln w="25400">
            <a:noFill/>
          </a:ln>
        </p:spPr>
        <p:txBody>
          <a:bodyPr anchor="ctr">
            <a:noAutofit/>
          </a:bodyPr>
          <a:lstStyle>
            <a:lvl1pPr marL="0" marR="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sz="160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
                <a:srgbClr val="006580"/>
              </a:buClr>
              <a:buSzTx/>
              <a:buFont typeface="Wingdings" pitchFamily="2" charset="2"/>
              <a:buNone/>
              <a:tabLst/>
              <a:defRPr/>
            </a:pPr>
            <a:r>
              <a:rPr lang="en-US" dirty="0"/>
              <a:t>Conclusion</a:t>
            </a:r>
          </a:p>
        </p:txBody>
      </p:sp>
      <p:sp>
        <p:nvSpPr>
          <p:cNvPr id="7" name="Text Placeholder 6"/>
          <p:cNvSpPr>
            <a:spLocks noGrp="1"/>
          </p:cNvSpPr>
          <p:nvPr>
            <p:ph type="body" sz="quarter" idx="32" hasCustomPrompt="1"/>
          </p:nvPr>
        </p:nvSpPr>
        <p:spPr>
          <a:xfrm flipH="1">
            <a:off x="2276856" y="1289177"/>
            <a:ext cx="6638544" cy="84124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40" name="Text Placeholder 3"/>
          <p:cNvSpPr>
            <a:spLocks noGrp="1"/>
          </p:cNvSpPr>
          <p:nvPr>
            <p:ph type="body" sz="quarter" idx="33" hasCustomPrompt="1"/>
          </p:nvPr>
        </p:nvSpPr>
        <p:spPr>
          <a:xfrm flipH="1">
            <a:off x="228600" y="4931537"/>
            <a:ext cx="1960562" cy="84124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41" name="Text Placeholder 6"/>
          <p:cNvSpPr>
            <a:spLocks noGrp="1"/>
          </p:cNvSpPr>
          <p:nvPr>
            <p:ph type="body" sz="quarter" idx="34" hasCustomPrompt="1"/>
          </p:nvPr>
        </p:nvSpPr>
        <p:spPr>
          <a:xfrm flipH="1">
            <a:off x="2276856" y="4931537"/>
            <a:ext cx="6638544" cy="84124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42" name="Text Placeholder 3"/>
          <p:cNvSpPr>
            <a:spLocks noGrp="1"/>
          </p:cNvSpPr>
          <p:nvPr>
            <p:ph type="body" sz="quarter" idx="35" hasCustomPrompt="1"/>
          </p:nvPr>
        </p:nvSpPr>
        <p:spPr>
          <a:xfrm flipH="1">
            <a:off x="228600" y="4020947"/>
            <a:ext cx="1960562" cy="84124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43" name="Text Placeholder 6"/>
          <p:cNvSpPr>
            <a:spLocks noGrp="1"/>
          </p:cNvSpPr>
          <p:nvPr>
            <p:ph type="body" sz="quarter" idx="36" hasCustomPrompt="1"/>
          </p:nvPr>
        </p:nvSpPr>
        <p:spPr>
          <a:xfrm flipH="1">
            <a:off x="2276856" y="4020947"/>
            <a:ext cx="6638544" cy="84124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44" name="Text Placeholder 3"/>
          <p:cNvSpPr>
            <a:spLocks noGrp="1"/>
          </p:cNvSpPr>
          <p:nvPr>
            <p:ph type="body" sz="quarter" idx="37" hasCustomPrompt="1"/>
          </p:nvPr>
        </p:nvSpPr>
        <p:spPr>
          <a:xfrm flipH="1">
            <a:off x="228600" y="3110357"/>
            <a:ext cx="1960562" cy="84124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45" name="Text Placeholder 6"/>
          <p:cNvSpPr>
            <a:spLocks noGrp="1"/>
          </p:cNvSpPr>
          <p:nvPr>
            <p:ph type="body" sz="quarter" idx="38" hasCustomPrompt="1"/>
          </p:nvPr>
        </p:nvSpPr>
        <p:spPr>
          <a:xfrm flipH="1">
            <a:off x="2276856" y="3110357"/>
            <a:ext cx="6638544" cy="84124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
        <p:nvSpPr>
          <p:cNvPr id="46" name="Text Placeholder 3"/>
          <p:cNvSpPr>
            <a:spLocks noGrp="1"/>
          </p:cNvSpPr>
          <p:nvPr>
            <p:ph type="body" sz="quarter" idx="39" hasCustomPrompt="1"/>
          </p:nvPr>
        </p:nvSpPr>
        <p:spPr>
          <a:xfrm flipH="1">
            <a:off x="228600" y="2199767"/>
            <a:ext cx="1960562" cy="841248"/>
          </a:xfrm>
          <a:prstGeom prst="round2DiagRect">
            <a:avLst>
              <a:gd name="adj1" fmla="val 26727"/>
              <a:gd name="adj2" fmla="val 0"/>
            </a:avLst>
          </a:prstGeom>
          <a:solidFill>
            <a:srgbClr val="21205F"/>
          </a:solidFill>
          <a:ln>
            <a:noFill/>
          </a:ln>
        </p:spPr>
        <p:txBody>
          <a:bodyPr anchor="ctr">
            <a:noAutofit/>
          </a:bodyPr>
          <a:lstStyle>
            <a:lvl1pPr marL="0" indent="0" algn="ctr">
              <a:buNone/>
              <a:defRPr sz="1400">
                <a:solidFill>
                  <a:schemeClr val="bg1"/>
                </a:solidFill>
              </a:defRPr>
            </a:lvl1pPr>
          </a:lstStyle>
          <a:p>
            <a:pPr lvl="0"/>
            <a:r>
              <a:rPr lang="en-US" dirty="0"/>
              <a:t>Text</a:t>
            </a:r>
          </a:p>
        </p:txBody>
      </p:sp>
      <p:sp>
        <p:nvSpPr>
          <p:cNvPr id="47" name="Text Placeholder 6"/>
          <p:cNvSpPr>
            <a:spLocks noGrp="1"/>
          </p:cNvSpPr>
          <p:nvPr>
            <p:ph type="body" sz="quarter" idx="40" hasCustomPrompt="1"/>
          </p:nvPr>
        </p:nvSpPr>
        <p:spPr>
          <a:xfrm flipH="1">
            <a:off x="2276856" y="2199767"/>
            <a:ext cx="6638544" cy="841248"/>
          </a:xfrm>
          <a:prstGeom prst="round2DiagRect">
            <a:avLst>
              <a:gd name="adj1" fmla="val 21212"/>
              <a:gd name="adj2" fmla="val 0"/>
            </a:avLst>
          </a:prstGeom>
          <a:solidFill>
            <a:srgbClr val="C8DBEA"/>
          </a:solidFill>
          <a:ln>
            <a:noFill/>
          </a:ln>
        </p:spPr>
        <p:txBody>
          <a:bodyPr anchor="ctr"/>
          <a:lstStyle>
            <a:lvl1pPr>
              <a:defRPr/>
            </a:lvl1pPr>
          </a:lstStyle>
          <a:p>
            <a:pPr lvl="0"/>
            <a:r>
              <a:rPr lang="en-US" dirty="0"/>
              <a:t>Text</a:t>
            </a:r>
          </a:p>
        </p:txBody>
      </p:sp>
    </p:spTree>
    <p:extLst>
      <p:ext uri="{BB962C8B-B14F-4D97-AF65-F5344CB8AC3E}">
        <p14:creationId xmlns:p14="http://schemas.microsoft.com/office/powerpoint/2010/main" val="8194742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303666"/>
            <a:ext cx="8686800" cy="457200"/>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1"/>
            <a:ext cx="8686800" cy="4719638"/>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532810" y="6492875"/>
            <a:ext cx="381000" cy="365125"/>
          </a:xfrm>
          <a:prstGeom prst="rect">
            <a:avLst/>
          </a:prstGeom>
        </p:spPr>
        <p:txBody>
          <a:bodyPr vert="horz" lIns="0" tIns="45720" rIns="0" bIns="45720" rtlCol="0" anchor="ctr"/>
          <a:lstStyle>
            <a:lvl1pPr algn="r">
              <a:defRPr sz="1200">
                <a:solidFill>
                  <a:schemeClr val="tx1"/>
                </a:solidFill>
              </a:defRPr>
            </a:lvl1pPr>
          </a:lstStyle>
          <a:p>
            <a:fld id="{D9E22EB7-80B1-48D5-814D-88D59A4E3826}" type="slidenum">
              <a:rPr lang="en-US" smtClean="0"/>
              <a:pPr/>
              <a:t>‹#›</a:t>
            </a:fld>
            <a:endParaRPr lang="en-US" dirty="0"/>
          </a:p>
        </p:txBody>
      </p:sp>
    </p:spTree>
    <p:extLst>
      <p:ext uri="{BB962C8B-B14F-4D97-AF65-F5344CB8AC3E}">
        <p14:creationId xmlns:p14="http://schemas.microsoft.com/office/powerpoint/2010/main" val="3440796884"/>
      </p:ext>
    </p:extLst>
  </p:cSld>
  <p:clrMap bg1="lt1" tx1="dk1" bg2="lt2" tx2="dk2" accent1="accent1" accent2="accent2" accent3="accent3" accent4="accent4" accent5="accent5" accent6="accent6" hlink="hlink" folHlink="folHlink"/>
  <p:sldLayoutIdLst>
    <p:sldLayoutId id="2147483668" r:id="rId1"/>
    <p:sldLayoutId id="2147483672" r:id="rId2"/>
    <p:sldLayoutId id="2147483671" r:id="rId3"/>
    <p:sldLayoutId id="2147483674" r:id="rId4"/>
    <p:sldLayoutId id="2147483676" r:id="rId5"/>
    <p:sldLayoutId id="2147483691" r:id="rId6"/>
    <p:sldLayoutId id="2147483692" r:id="rId7"/>
    <p:sldLayoutId id="2147483680" r:id="rId8"/>
    <p:sldLayoutId id="2147483712" r:id="rId9"/>
    <p:sldLayoutId id="2147483717" r:id="rId10"/>
    <p:sldLayoutId id="2147483697" r:id="rId11"/>
    <p:sldLayoutId id="2147483715" r:id="rId12"/>
    <p:sldLayoutId id="2147483716" r:id="rId13"/>
    <p:sldLayoutId id="2147483710" r:id="rId14"/>
    <p:sldLayoutId id="2147483709" r:id="rId15"/>
    <p:sldLayoutId id="2147483686" r:id="rId16"/>
    <p:sldLayoutId id="2147483690" r:id="rId17"/>
    <p:sldLayoutId id="2147483699" r:id="rId18"/>
    <p:sldLayoutId id="2147483662" r:id="rId19"/>
    <p:sldLayoutId id="2147483700" r:id="rId20"/>
    <p:sldLayoutId id="2147483687" r:id="rId21"/>
    <p:sldLayoutId id="2147483695" r:id="rId22"/>
    <p:sldLayoutId id="2147483684" r:id="rId23"/>
    <p:sldLayoutId id="2147483701" r:id="rId24"/>
    <p:sldLayoutId id="2147483689" r:id="rId25"/>
    <p:sldLayoutId id="2147483696" r:id="rId26"/>
    <p:sldLayoutId id="2147483663" r:id="rId27"/>
    <p:sldLayoutId id="2147483706" r:id="rId28"/>
    <p:sldLayoutId id="2147483667" r:id="rId29"/>
    <p:sldLayoutId id="2147483707" r:id="rId30"/>
    <p:sldLayoutId id="2147483683" r:id="rId31"/>
    <p:sldLayoutId id="2147483702" r:id="rId32"/>
    <p:sldLayoutId id="2147483664" r:id="rId33"/>
    <p:sldLayoutId id="2147483705" r:id="rId34"/>
    <p:sldLayoutId id="2147483666" r:id="rId35"/>
    <p:sldLayoutId id="2147483703" r:id="rId36"/>
    <p:sldLayoutId id="2147483682" r:id="rId37"/>
    <p:sldLayoutId id="2147483704" r:id="rId38"/>
    <p:sldLayoutId id="2147483665" r:id="rId39"/>
    <p:sldLayoutId id="2147483713" r:id="rId40"/>
    <p:sldLayoutId id="2147483714" r:id="rId41"/>
    <p:sldLayoutId id="2147483718" r:id="rId42"/>
    <p:sldLayoutId id="2147483719" r:id="rId43"/>
    <p:sldLayoutId id="2147483693" r:id="rId44"/>
    <p:sldLayoutId id="2147483660" r:id="rId45"/>
    <p:sldLayoutId id="2147483694" r:id="rId46"/>
    <p:sldLayoutId id="2147483685" r:id="rId47"/>
    <p:sldLayoutId id="2147483698" r:id="rId48"/>
    <p:sldLayoutId id="2147483688" r:id="rId49"/>
    <p:sldLayoutId id="2147483708" r:id="rId50"/>
    <p:sldLayoutId id="2147483677" r:id="rId51"/>
    <p:sldLayoutId id="2147483711" r:id="rId52"/>
  </p:sldLayoutIdLst>
  <p:hf hdr="0" ftr="0" dt="0"/>
  <p:txStyles>
    <p:titleStyle>
      <a:lvl1pPr algn="l" defTabSz="914400" rtl="0" eaLnBrk="1" latinLnBrk="0" hangingPunct="1">
        <a:spcBef>
          <a:spcPct val="0"/>
        </a:spcBef>
        <a:buNone/>
        <a:defRPr sz="2800" kern="1200">
          <a:solidFill>
            <a:srgbClr val="21205F"/>
          </a:solidFill>
          <a:latin typeface="+mj-lt"/>
          <a:ea typeface="+mj-ea"/>
          <a:cs typeface="+mj-cs"/>
        </a:defRPr>
      </a:lvl1pPr>
    </p:titleStyle>
    <p:bodyStyle>
      <a:lvl1pPr marL="228600" indent="-228600" algn="l" defTabSz="914400" rtl="0" eaLnBrk="1" latinLnBrk="0" hangingPunct="1">
        <a:spcBef>
          <a:spcPts val="600"/>
        </a:spcBef>
        <a:spcAft>
          <a:spcPts val="0"/>
        </a:spcAft>
        <a:buClr>
          <a:srgbClr val="006580"/>
        </a:buClr>
        <a:buFont typeface="Wingdings 2" pitchFamily="18" charset="2"/>
        <a:buChar char=""/>
        <a:defRPr lang="en-US" sz="1400" kern="1200" dirty="0" smtClean="0">
          <a:solidFill>
            <a:srgbClr val="000000"/>
          </a:solidFill>
          <a:latin typeface="Calibri" pitchFamily="34" charset="0"/>
          <a:ea typeface="+mn-ea"/>
          <a:cs typeface="Calibri" pitchFamily="34" charset="0"/>
        </a:defRPr>
      </a:lvl1pPr>
      <a:lvl2pPr marL="457200" indent="-228600" algn="l" defTabSz="914400" rtl="0" eaLnBrk="1" latinLnBrk="0" hangingPunct="1">
        <a:spcBef>
          <a:spcPts val="0"/>
        </a:spcBef>
        <a:spcAft>
          <a:spcPts val="0"/>
        </a:spcAft>
        <a:buClr>
          <a:srgbClr val="006580"/>
        </a:buClr>
        <a:buSzPct val="85000"/>
        <a:buFont typeface="Calibri" pitchFamily="34" charset="0"/>
        <a:buChar char="●"/>
        <a:defRPr lang="en-US" sz="1400" kern="1200" dirty="0" smtClean="0">
          <a:solidFill>
            <a:srgbClr val="000000"/>
          </a:solidFill>
          <a:latin typeface="Calibri" pitchFamily="34" charset="0"/>
          <a:ea typeface="+mn-ea"/>
          <a:cs typeface="Calibri" pitchFamily="34" charset="0"/>
        </a:defRPr>
      </a:lvl2pPr>
      <a:lvl3pPr marL="685800" indent="-228600" algn="l" defTabSz="914400" rtl="0" eaLnBrk="1" latinLnBrk="0" hangingPunct="1">
        <a:spcBef>
          <a:spcPts val="0"/>
        </a:spcBef>
        <a:spcAft>
          <a:spcPts val="0"/>
        </a:spcAft>
        <a:buClr>
          <a:srgbClr val="006580"/>
        </a:buClr>
        <a:buFont typeface="Calibri" pitchFamily="34" charset="0"/>
        <a:buChar char="‒"/>
        <a:defRPr lang="en-US" sz="1200" kern="1200" dirty="0" smtClean="0">
          <a:solidFill>
            <a:srgbClr val="000000"/>
          </a:solidFill>
          <a:latin typeface="Calibri" pitchFamily="34" charset="0"/>
          <a:ea typeface="+mn-ea"/>
          <a:cs typeface="Calibri" pitchFamily="34" charset="0"/>
        </a:defRPr>
      </a:lvl3pPr>
      <a:lvl4pPr marL="914400" indent="-228600" algn="l" defTabSz="914400" rtl="0" eaLnBrk="1" latinLnBrk="0" hangingPunct="1">
        <a:spcBef>
          <a:spcPts val="0"/>
        </a:spcBef>
        <a:spcAft>
          <a:spcPts val="0"/>
        </a:spcAft>
        <a:buClr>
          <a:srgbClr val="006580"/>
        </a:buClr>
        <a:buFont typeface="Courier New" pitchFamily="49" charset="0"/>
        <a:buChar char="o"/>
        <a:defRPr lang="en-US" sz="1200" kern="1200" dirty="0" smtClean="0">
          <a:solidFill>
            <a:srgbClr val="000000"/>
          </a:solidFill>
          <a:latin typeface="Calibri" pitchFamily="34" charset="0"/>
          <a:ea typeface="+mn-ea"/>
          <a:cs typeface="Calibri" pitchFamily="34" charset="0"/>
        </a:defRPr>
      </a:lvl4pPr>
      <a:lvl5pPr marL="1143000" indent="-228600" algn="l" defTabSz="914400" rtl="0" eaLnBrk="1" latinLnBrk="0" hangingPunct="1">
        <a:spcBef>
          <a:spcPts val="0"/>
        </a:spcBef>
        <a:spcAft>
          <a:spcPts val="0"/>
        </a:spcAft>
        <a:buClr>
          <a:srgbClr val="006580"/>
        </a:buClr>
        <a:buFont typeface="Arial" pitchFamily="34" charset="0"/>
        <a:buChar char="»"/>
        <a:defRPr lang="en-US" sz="1200" kern="1200" dirty="0">
          <a:solidFill>
            <a:srgbClr val="000000"/>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EC7E22-9C84-4BEF-99B7-038FBC8FB864}"/>
              </a:ext>
            </a:extLst>
          </p:cNvPr>
          <p:cNvSpPr>
            <a:spLocks noGrp="1"/>
          </p:cNvSpPr>
          <p:nvPr>
            <p:ph type="body" sz="quarter" idx="11"/>
          </p:nvPr>
        </p:nvSpPr>
        <p:spPr/>
        <p:txBody>
          <a:bodyPr/>
          <a:lstStyle/>
          <a:p>
            <a:r>
              <a:rPr lang="en-US" dirty="0"/>
              <a:t>Problem Solving</a:t>
            </a:r>
          </a:p>
        </p:txBody>
      </p:sp>
      <p:sp>
        <p:nvSpPr>
          <p:cNvPr id="4" name="Text Placeholder 3">
            <a:extLst>
              <a:ext uri="{FF2B5EF4-FFF2-40B4-BE49-F238E27FC236}">
                <a16:creationId xmlns:a16="http://schemas.microsoft.com/office/drawing/2014/main" id="{3E63A8D8-5D3F-4498-A3FA-AD7FE256996C}"/>
              </a:ext>
            </a:extLst>
          </p:cNvPr>
          <p:cNvSpPr>
            <a:spLocks noGrp="1"/>
          </p:cNvSpPr>
          <p:nvPr>
            <p:ph type="body" sz="quarter" idx="12"/>
          </p:nvPr>
        </p:nvSpPr>
        <p:spPr>
          <a:xfrm>
            <a:off x="76200" y="6400800"/>
            <a:ext cx="3276600" cy="307777"/>
          </a:xfrm>
        </p:spPr>
        <p:txBody>
          <a:bodyPr/>
          <a:lstStyle/>
          <a:p>
            <a:r>
              <a:rPr lang="en-US" dirty="0">
                <a:solidFill>
                  <a:schemeClr val="bg1">
                    <a:lumMod val="65000"/>
                  </a:schemeClr>
                </a:solidFill>
              </a:rPr>
              <a:t>Internal</a:t>
            </a:r>
          </a:p>
        </p:txBody>
      </p:sp>
    </p:spTree>
    <p:extLst>
      <p:ext uri="{BB962C8B-B14F-4D97-AF65-F5344CB8AC3E}">
        <p14:creationId xmlns:p14="http://schemas.microsoft.com/office/powerpoint/2010/main" val="3319989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F0C518-479C-4C10-8226-A8A62DCF8F2A}"/>
              </a:ext>
            </a:extLst>
          </p:cNvPr>
          <p:cNvSpPr>
            <a:spLocks noGrp="1"/>
          </p:cNvSpPr>
          <p:nvPr>
            <p:ph type="sldNum" sz="quarter" idx="10"/>
          </p:nvPr>
        </p:nvSpPr>
        <p:spPr/>
        <p:txBody>
          <a:bodyPr/>
          <a:lstStyle/>
          <a:p>
            <a:fld id="{D9E22EB7-80B1-48D5-814D-88D59A4E3826}" type="slidenum">
              <a:rPr lang="en-US" smtClean="0"/>
              <a:pPr/>
              <a:t>10</a:t>
            </a:fld>
            <a:endParaRPr lang="en-US" dirty="0"/>
          </a:p>
        </p:txBody>
      </p:sp>
      <p:sp>
        <p:nvSpPr>
          <p:cNvPr id="3" name="Text Placeholder 2">
            <a:extLst>
              <a:ext uri="{FF2B5EF4-FFF2-40B4-BE49-F238E27FC236}">
                <a16:creationId xmlns:a16="http://schemas.microsoft.com/office/drawing/2014/main" id="{B5C1EB67-45AD-411A-BC98-A79D87EFED2F}"/>
              </a:ext>
            </a:extLst>
          </p:cNvPr>
          <p:cNvSpPr>
            <a:spLocks noGrp="1"/>
          </p:cNvSpPr>
          <p:nvPr>
            <p:ph type="body" sz="quarter" idx="12"/>
          </p:nvPr>
        </p:nvSpPr>
        <p:spPr/>
        <p:txBody>
          <a:bodyPr/>
          <a:lstStyle/>
          <a:p>
            <a:r>
              <a:rPr lang="en-US" dirty="0"/>
              <a:t>Worksheet</a:t>
            </a:r>
          </a:p>
        </p:txBody>
      </p:sp>
      <p:sp>
        <p:nvSpPr>
          <p:cNvPr id="4" name="Text Placeholder 3">
            <a:extLst>
              <a:ext uri="{FF2B5EF4-FFF2-40B4-BE49-F238E27FC236}">
                <a16:creationId xmlns:a16="http://schemas.microsoft.com/office/drawing/2014/main" id="{11F22BD6-3968-4D60-9FD1-DC4DDA764A74}"/>
              </a:ext>
            </a:extLst>
          </p:cNvPr>
          <p:cNvSpPr>
            <a:spLocks noGrp="1"/>
          </p:cNvSpPr>
          <p:nvPr>
            <p:ph type="body" sz="quarter" idx="13"/>
          </p:nvPr>
        </p:nvSpPr>
        <p:spPr/>
        <p:txBody>
          <a:bodyPr/>
          <a:lstStyle/>
          <a:p>
            <a:r>
              <a:rPr lang="en-US" dirty="0"/>
              <a:t>Case Study</a:t>
            </a:r>
          </a:p>
        </p:txBody>
      </p:sp>
      <p:sp>
        <p:nvSpPr>
          <p:cNvPr id="5" name="Text Placeholder 4">
            <a:extLst>
              <a:ext uri="{FF2B5EF4-FFF2-40B4-BE49-F238E27FC236}">
                <a16:creationId xmlns:a16="http://schemas.microsoft.com/office/drawing/2014/main" id="{E3920594-F707-4D1F-99DE-90A20F060849}"/>
              </a:ext>
            </a:extLst>
          </p:cNvPr>
          <p:cNvSpPr>
            <a:spLocks noGrp="1"/>
          </p:cNvSpPr>
          <p:nvPr>
            <p:ph type="body" sz="quarter" idx="17"/>
          </p:nvPr>
        </p:nvSpPr>
        <p:spPr>
          <a:xfrm>
            <a:off x="228600" y="1616868"/>
            <a:ext cx="5029200" cy="4242816"/>
          </a:xfrm>
        </p:spPr>
        <p:txBody>
          <a:bodyPr/>
          <a:lstStyle/>
          <a:p>
            <a:pPr algn="just">
              <a:lnSpc>
                <a:spcPct val="150000"/>
              </a:lnSpc>
            </a:pPr>
            <a:r>
              <a:rPr lang="en-US" dirty="0"/>
              <a:t>Mr. X’s 7 year old was disheartened because he wanted to go to school in a BMW not school bus. However, X is a mere manager and can not afford to fulfill his son's fantasy. Yet, he decides to take it as a challenge and wants to buy the car. He can not take a loan or debt due to a bad credit score. </a:t>
            </a:r>
          </a:p>
          <a:p>
            <a:endParaRPr lang="en-US" dirty="0"/>
          </a:p>
        </p:txBody>
      </p:sp>
      <p:sp>
        <p:nvSpPr>
          <p:cNvPr id="6" name="Title 5">
            <a:extLst>
              <a:ext uri="{FF2B5EF4-FFF2-40B4-BE49-F238E27FC236}">
                <a16:creationId xmlns:a16="http://schemas.microsoft.com/office/drawing/2014/main" id="{B98188B6-F448-4391-811C-78112951FEB7}"/>
              </a:ext>
            </a:extLst>
          </p:cNvPr>
          <p:cNvSpPr>
            <a:spLocks noGrp="1"/>
          </p:cNvSpPr>
          <p:nvPr>
            <p:ph type="title"/>
          </p:nvPr>
        </p:nvSpPr>
        <p:spPr/>
        <p:txBody>
          <a:bodyPr/>
          <a:lstStyle/>
          <a:p>
            <a:r>
              <a:rPr lang="en-US" dirty="0"/>
              <a:t>Problem Solving</a:t>
            </a:r>
          </a:p>
        </p:txBody>
      </p:sp>
      <p:pic>
        <p:nvPicPr>
          <p:cNvPr id="9" name="Picture 2">
            <a:extLst>
              <a:ext uri="{FF2B5EF4-FFF2-40B4-BE49-F238E27FC236}">
                <a16:creationId xmlns:a16="http://schemas.microsoft.com/office/drawing/2014/main" id="{B2E8FF15-DBAF-40AC-BB3F-0896C74845CD}"/>
              </a:ext>
            </a:extLst>
          </p:cNvPr>
          <p:cNvPicPr>
            <a:picLocks noChangeAspect="1" noChangeArrowheads="1"/>
          </p:cNvPicPr>
          <p:nvPr/>
        </p:nvPicPr>
        <p:blipFill>
          <a:blip r:embed="rId2" cstate="print"/>
          <a:srcRect/>
          <a:stretch>
            <a:fillRect/>
          </a:stretch>
        </p:blipFill>
        <p:spPr bwMode="auto">
          <a:xfrm>
            <a:off x="5561010" y="1585914"/>
            <a:ext cx="3352800" cy="3352800"/>
          </a:xfrm>
          <a:prstGeom prst="rect">
            <a:avLst/>
          </a:prstGeom>
          <a:noFill/>
        </p:spPr>
      </p:pic>
    </p:spTree>
    <p:extLst>
      <p:ext uri="{BB962C8B-B14F-4D97-AF65-F5344CB8AC3E}">
        <p14:creationId xmlns:p14="http://schemas.microsoft.com/office/powerpoint/2010/main" val="375560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CCA70E-17F7-420A-A444-9F9D6ED5F8FD}"/>
              </a:ext>
            </a:extLst>
          </p:cNvPr>
          <p:cNvSpPr>
            <a:spLocks noGrp="1"/>
          </p:cNvSpPr>
          <p:nvPr>
            <p:ph type="sldNum" sz="quarter" idx="10"/>
          </p:nvPr>
        </p:nvSpPr>
        <p:spPr/>
        <p:txBody>
          <a:bodyPr/>
          <a:lstStyle/>
          <a:p>
            <a:fld id="{D9E22EB7-80B1-48D5-814D-88D59A4E3826}" type="slidenum">
              <a:rPr lang="en-US" smtClean="0"/>
              <a:pPr/>
              <a:t>11</a:t>
            </a:fld>
            <a:endParaRPr lang="en-US" dirty="0"/>
          </a:p>
        </p:txBody>
      </p:sp>
      <p:sp>
        <p:nvSpPr>
          <p:cNvPr id="3" name="Text Placeholder 2">
            <a:extLst>
              <a:ext uri="{FF2B5EF4-FFF2-40B4-BE49-F238E27FC236}">
                <a16:creationId xmlns:a16="http://schemas.microsoft.com/office/drawing/2014/main" id="{C7DF1149-2819-4666-9CAB-CB652B79CA02}"/>
              </a:ext>
            </a:extLst>
          </p:cNvPr>
          <p:cNvSpPr>
            <a:spLocks noGrp="1"/>
          </p:cNvSpPr>
          <p:nvPr>
            <p:ph type="body" sz="quarter" idx="12"/>
          </p:nvPr>
        </p:nvSpPr>
        <p:spPr/>
        <p:txBody>
          <a:bodyPr/>
          <a:lstStyle/>
          <a:p>
            <a:r>
              <a:rPr lang="en-US" dirty="0"/>
              <a:t>Worksheet</a:t>
            </a:r>
          </a:p>
        </p:txBody>
      </p:sp>
      <p:sp>
        <p:nvSpPr>
          <p:cNvPr id="4" name="Text Placeholder 3">
            <a:extLst>
              <a:ext uri="{FF2B5EF4-FFF2-40B4-BE49-F238E27FC236}">
                <a16:creationId xmlns:a16="http://schemas.microsoft.com/office/drawing/2014/main" id="{AB5F553E-8462-4D1A-A501-8B1C6643970F}"/>
              </a:ext>
            </a:extLst>
          </p:cNvPr>
          <p:cNvSpPr>
            <a:spLocks noGrp="1"/>
          </p:cNvSpPr>
          <p:nvPr>
            <p:ph type="body" sz="quarter" idx="13"/>
          </p:nvPr>
        </p:nvSpPr>
        <p:spPr/>
        <p:txBody>
          <a:bodyPr/>
          <a:lstStyle/>
          <a:p>
            <a:r>
              <a:rPr lang="en-US" dirty="0"/>
              <a:t>Background</a:t>
            </a:r>
          </a:p>
        </p:txBody>
      </p:sp>
      <p:sp>
        <p:nvSpPr>
          <p:cNvPr id="5" name="Text Placeholder 4">
            <a:extLst>
              <a:ext uri="{FF2B5EF4-FFF2-40B4-BE49-F238E27FC236}">
                <a16:creationId xmlns:a16="http://schemas.microsoft.com/office/drawing/2014/main" id="{10952986-53DB-49D1-B1DC-C853060655B2}"/>
              </a:ext>
            </a:extLst>
          </p:cNvPr>
          <p:cNvSpPr>
            <a:spLocks noGrp="1"/>
          </p:cNvSpPr>
          <p:nvPr>
            <p:ph type="body" sz="quarter" idx="17"/>
          </p:nvPr>
        </p:nvSpPr>
        <p:spPr/>
        <p:txBody>
          <a:bodyPr/>
          <a:lstStyle/>
          <a:p>
            <a:r>
              <a:rPr lang="en-US" dirty="0"/>
              <a:t>There is a need to increase the amount of savings being done at the end of each month for future prospects</a:t>
            </a:r>
          </a:p>
          <a:p>
            <a:r>
              <a:rPr lang="en-US" dirty="0"/>
              <a:t>Personal retrospection has shown that there is no scope of taking a loan or incurring debts during the process</a:t>
            </a:r>
          </a:p>
          <a:p>
            <a:endParaRPr lang="en-US" dirty="0"/>
          </a:p>
          <a:p>
            <a:endParaRPr lang="en-US" dirty="0"/>
          </a:p>
        </p:txBody>
      </p:sp>
      <p:sp>
        <p:nvSpPr>
          <p:cNvPr id="6" name="Title 5">
            <a:extLst>
              <a:ext uri="{FF2B5EF4-FFF2-40B4-BE49-F238E27FC236}">
                <a16:creationId xmlns:a16="http://schemas.microsoft.com/office/drawing/2014/main" id="{F9F4AE5E-C67F-45ED-9D2B-6FEB706B6E1D}"/>
              </a:ext>
            </a:extLst>
          </p:cNvPr>
          <p:cNvSpPr>
            <a:spLocks noGrp="1"/>
          </p:cNvSpPr>
          <p:nvPr>
            <p:ph type="title"/>
          </p:nvPr>
        </p:nvSpPr>
        <p:spPr/>
        <p:txBody>
          <a:bodyPr/>
          <a:lstStyle/>
          <a:p>
            <a:r>
              <a:rPr lang="en-US" dirty="0"/>
              <a:t>Problem Solving</a:t>
            </a:r>
          </a:p>
        </p:txBody>
      </p:sp>
      <p:sp>
        <p:nvSpPr>
          <p:cNvPr id="7" name="Text Placeholder 6">
            <a:extLst>
              <a:ext uri="{FF2B5EF4-FFF2-40B4-BE49-F238E27FC236}">
                <a16:creationId xmlns:a16="http://schemas.microsoft.com/office/drawing/2014/main" id="{C97A7365-CDC9-4F26-9807-E21A1F6527B2}"/>
              </a:ext>
            </a:extLst>
          </p:cNvPr>
          <p:cNvSpPr>
            <a:spLocks noGrp="1"/>
          </p:cNvSpPr>
          <p:nvPr>
            <p:ph type="body" sz="quarter" idx="23"/>
          </p:nvPr>
        </p:nvSpPr>
        <p:spPr/>
        <p:txBody>
          <a:bodyPr/>
          <a:lstStyle/>
          <a:p>
            <a:r>
              <a:rPr lang="en-US" dirty="0"/>
              <a:t>Desired Outcome</a:t>
            </a:r>
          </a:p>
        </p:txBody>
      </p:sp>
      <p:sp>
        <p:nvSpPr>
          <p:cNvPr id="8" name="Text Placeholder 7">
            <a:extLst>
              <a:ext uri="{FF2B5EF4-FFF2-40B4-BE49-F238E27FC236}">
                <a16:creationId xmlns:a16="http://schemas.microsoft.com/office/drawing/2014/main" id="{739C4ADE-D91D-483E-BFC3-11D9A240B3E0}"/>
              </a:ext>
            </a:extLst>
          </p:cNvPr>
          <p:cNvSpPr>
            <a:spLocks noGrp="1"/>
          </p:cNvSpPr>
          <p:nvPr>
            <p:ph type="body" sz="quarter" idx="25"/>
          </p:nvPr>
        </p:nvSpPr>
        <p:spPr/>
        <p:txBody>
          <a:bodyPr/>
          <a:lstStyle/>
          <a:p>
            <a:r>
              <a:rPr lang="en-US" dirty="0"/>
              <a:t>Scope</a:t>
            </a:r>
          </a:p>
        </p:txBody>
      </p:sp>
      <p:sp>
        <p:nvSpPr>
          <p:cNvPr id="11" name="Text Placeholder 10">
            <a:extLst>
              <a:ext uri="{FF2B5EF4-FFF2-40B4-BE49-F238E27FC236}">
                <a16:creationId xmlns:a16="http://schemas.microsoft.com/office/drawing/2014/main" id="{2229B03F-6AA6-4186-B347-B4A2ED8283EA}"/>
              </a:ext>
            </a:extLst>
          </p:cNvPr>
          <p:cNvSpPr>
            <a:spLocks noGrp="1"/>
          </p:cNvSpPr>
          <p:nvPr>
            <p:ph type="body" sz="quarter" idx="19"/>
          </p:nvPr>
        </p:nvSpPr>
        <p:spPr>
          <a:xfrm>
            <a:off x="226219" y="4182237"/>
            <a:ext cx="2834640" cy="1761363"/>
          </a:xfrm>
        </p:spPr>
        <p:txBody>
          <a:bodyPr/>
          <a:lstStyle/>
          <a:p>
            <a:r>
              <a:rPr lang="en-US" dirty="0"/>
              <a:t>Can not undertake new debts or loans</a:t>
            </a:r>
          </a:p>
          <a:p>
            <a:r>
              <a:rPr lang="en-US" dirty="0"/>
              <a:t>Limited number of wage earners in the family</a:t>
            </a:r>
          </a:p>
          <a:p>
            <a:endParaRPr lang="en-US" dirty="0"/>
          </a:p>
          <a:p>
            <a:endParaRPr lang="en-US" dirty="0"/>
          </a:p>
        </p:txBody>
      </p:sp>
      <p:sp>
        <p:nvSpPr>
          <p:cNvPr id="12" name="Text Placeholder 11">
            <a:extLst>
              <a:ext uri="{FF2B5EF4-FFF2-40B4-BE49-F238E27FC236}">
                <a16:creationId xmlns:a16="http://schemas.microsoft.com/office/drawing/2014/main" id="{55563BA7-8452-4994-9313-D88ED17ABA81}"/>
              </a:ext>
            </a:extLst>
          </p:cNvPr>
          <p:cNvSpPr>
            <a:spLocks noGrp="1"/>
          </p:cNvSpPr>
          <p:nvPr>
            <p:ph type="body" sz="quarter" idx="28"/>
          </p:nvPr>
        </p:nvSpPr>
        <p:spPr>
          <a:xfrm>
            <a:off x="228600" y="3858669"/>
            <a:ext cx="2834640" cy="320040"/>
          </a:xfrm>
        </p:spPr>
        <p:txBody>
          <a:bodyPr/>
          <a:lstStyle/>
          <a:p>
            <a:r>
              <a:rPr lang="en-US" dirty="0"/>
              <a:t>Constraints</a:t>
            </a:r>
          </a:p>
        </p:txBody>
      </p:sp>
      <p:sp>
        <p:nvSpPr>
          <p:cNvPr id="13" name="Text Placeholder 12">
            <a:extLst>
              <a:ext uri="{FF2B5EF4-FFF2-40B4-BE49-F238E27FC236}">
                <a16:creationId xmlns:a16="http://schemas.microsoft.com/office/drawing/2014/main" id="{8B002435-3147-411F-95EF-4969A98A08C1}"/>
              </a:ext>
            </a:extLst>
          </p:cNvPr>
          <p:cNvSpPr>
            <a:spLocks noGrp="1"/>
          </p:cNvSpPr>
          <p:nvPr>
            <p:ph type="body" sz="quarter" idx="29"/>
          </p:nvPr>
        </p:nvSpPr>
        <p:spPr/>
        <p:txBody>
          <a:bodyPr/>
          <a:lstStyle/>
          <a:p>
            <a:r>
              <a:rPr lang="en-US" dirty="0"/>
              <a:t>An Y% increase in savings and a Z% decrease in expenditure</a:t>
            </a:r>
          </a:p>
          <a:p>
            <a:endParaRPr lang="en-US" dirty="0"/>
          </a:p>
        </p:txBody>
      </p:sp>
      <p:sp>
        <p:nvSpPr>
          <p:cNvPr id="14" name="Text Placeholder 13">
            <a:extLst>
              <a:ext uri="{FF2B5EF4-FFF2-40B4-BE49-F238E27FC236}">
                <a16:creationId xmlns:a16="http://schemas.microsoft.com/office/drawing/2014/main" id="{39323EB9-BF00-4432-9569-FAD34676DA8A}"/>
              </a:ext>
            </a:extLst>
          </p:cNvPr>
          <p:cNvSpPr>
            <a:spLocks noGrp="1"/>
          </p:cNvSpPr>
          <p:nvPr>
            <p:ph type="body" sz="quarter" idx="30"/>
          </p:nvPr>
        </p:nvSpPr>
        <p:spPr>
          <a:xfrm>
            <a:off x="3153490" y="3858669"/>
            <a:ext cx="2834640" cy="320040"/>
          </a:xfrm>
        </p:spPr>
        <p:txBody>
          <a:bodyPr/>
          <a:lstStyle/>
          <a:p>
            <a:r>
              <a:rPr lang="en-US" dirty="0"/>
              <a:t>Stakeholders</a:t>
            </a:r>
          </a:p>
        </p:txBody>
      </p:sp>
      <p:sp>
        <p:nvSpPr>
          <p:cNvPr id="15" name="Text Placeholder 14">
            <a:extLst>
              <a:ext uri="{FF2B5EF4-FFF2-40B4-BE49-F238E27FC236}">
                <a16:creationId xmlns:a16="http://schemas.microsoft.com/office/drawing/2014/main" id="{EF6CB8C8-0851-4CAC-9D93-0CA30D766BAA}"/>
              </a:ext>
            </a:extLst>
          </p:cNvPr>
          <p:cNvSpPr>
            <a:spLocks noGrp="1"/>
          </p:cNvSpPr>
          <p:nvPr>
            <p:ph type="body" sz="quarter" idx="31"/>
          </p:nvPr>
        </p:nvSpPr>
        <p:spPr>
          <a:xfrm>
            <a:off x="3153490" y="4182237"/>
            <a:ext cx="2834640" cy="1761363"/>
          </a:xfrm>
        </p:spPr>
        <p:txBody>
          <a:bodyPr/>
          <a:lstStyle/>
          <a:p>
            <a:r>
              <a:rPr lang="en-US" dirty="0"/>
              <a:t>Mr. X</a:t>
            </a:r>
          </a:p>
        </p:txBody>
      </p:sp>
      <p:sp>
        <p:nvSpPr>
          <p:cNvPr id="16" name="Text Placeholder 15">
            <a:extLst>
              <a:ext uri="{FF2B5EF4-FFF2-40B4-BE49-F238E27FC236}">
                <a16:creationId xmlns:a16="http://schemas.microsoft.com/office/drawing/2014/main" id="{420695F0-58B6-4B51-A069-6F2720064289}"/>
              </a:ext>
            </a:extLst>
          </p:cNvPr>
          <p:cNvSpPr>
            <a:spLocks noGrp="1"/>
          </p:cNvSpPr>
          <p:nvPr>
            <p:ph type="body" sz="quarter" idx="32"/>
          </p:nvPr>
        </p:nvSpPr>
        <p:spPr/>
        <p:txBody>
          <a:bodyPr/>
          <a:lstStyle/>
          <a:p>
            <a:r>
              <a:rPr lang="en-US" dirty="0"/>
              <a:t>Personal expenditure &amp; earnings</a:t>
            </a:r>
          </a:p>
          <a:p>
            <a:endParaRPr lang="en-US" dirty="0"/>
          </a:p>
          <a:p>
            <a:endParaRPr lang="en-US" dirty="0"/>
          </a:p>
        </p:txBody>
      </p:sp>
      <p:sp>
        <p:nvSpPr>
          <p:cNvPr id="17" name="Text Placeholder 16">
            <a:extLst>
              <a:ext uri="{FF2B5EF4-FFF2-40B4-BE49-F238E27FC236}">
                <a16:creationId xmlns:a16="http://schemas.microsoft.com/office/drawing/2014/main" id="{0FF951E3-0711-453D-8D1C-B391303DCFCE}"/>
              </a:ext>
            </a:extLst>
          </p:cNvPr>
          <p:cNvSpPr>
            <a:spLocks noGrp="1"/>
          </p:cNvSpPr>
          <p:nvPr>
            <p:ph type="body" sz="quarter" idx="33"/>
          </p:nvPr>
        </p:nvSpPr>
        <p:spPr>
          <a:xfrm>
            <a:off x="6078379" y="4182237"/>
            <a:ext cx="2834640" cy="1761363"/>
          </a:xfrm>
        </p:spPr>
        <p:txBody>
          <a:bodyPr/>
          <a:lstStyle/>
          <a:p>
            <a:r>
              <a:rPr lang="en-US" dirty="0"/>
              <a:t>Mr. X</a:t>
            </a:r>
          </a:p>
          <a:p>
            <a:r>
              <a:rPr lang="en-US" dirty="0"/>
              <a:t>Publicly available information</a:t>
            </a:r>
          </a:p>
          <a:p>
            <a:endParaRPr lang="en-US" dirty="0"/>
          </a:p>
          <a:p>
            <a:endParaRPr lang="en-US" dirty="0"/>
          </a:p>
        </p:txBody>
      </p:sp>
      <p:sp>
        <p:nvSpPr>
          <p:cNvPr id="18" name="Text Placeholder 17">
            <a:extLst>
              <a:ext uri="{FF2B5EF4-FFF2-40B4-BE49-F238E27FC236}">
                <a16:creationId xmlns:a16="http://schemas.microsoft.com/office/drawing/2014/main" id="{D415B71E-CFD8-4394-9ED8-AF724D6EAC4A}"/>
              </a:ext>
            </a:extLst>
          </p:cNvPr>
          <p:cNvSpPr>
            <a:spLocks noGrp="1"/>
          </p:cNvSpPr>
          <p:nvPr>
            <p:ph type="body" sz="quarter" idx="34"/>
          </p:nvPr>
        </p:nvSpPr>
        <p:spPr>
          <a:xfrm>
            <a:off x="6078379" y="3858669"/>
            <a:ext cx="2834640" cy="320040"/>
          </a:xfrm>
        </p:spPr>
        <p:txBody>
          <a:bodyPr/>
          <a:lstStyle/>
          <a:p>
            <a:r>
              <a:rPr lang="en-US" dirty="0"/>
              <a:t>Resources</a:t>
            </a:r>
          </a:p>
        </p:txBody>
      </p:sp>
      <p:sp>
        <p:nvSpPr>
          <p:cNvPr id="19" name="Text Placeholder 18">
            <a:extLst>
              <a:ext uri="{FF2B5EF4-FFF2-40B4-BE49-F238E27FC236}">
                <a16:creationId xmlns:a16="http://schemas.microsoft.com/office/drawing/2014/main" id="{573A017C-E2FF-48C4-90E7-FCB998BEB191}"/>
              </a:ext>
            </a:extLst>
          </p:cNvPr>
          <p:cNvSpPr>
            <a:spLocks noGrp="1"/>
          </p:cNvSpPr>
          <p:nvPr>
            <p:ph type="body" sz="quarter" idx="35"/>
          </p:nvPr>
        </p:nvSpPr>
        <p:spPr/>
        <p:txBody>
          <a:bodyPr/>
          <a:lstStyle/>
          <a:p>
            <a:r>
              <a:rPr lang="en-US" dirty="0"/>
              <a:t>How can Mr. X have more money at the end of each month without incurring a debt</a:t>
            </a:r>
          </a:p>
        </p:txBody>
      </p:sp>
    </p:spTree>
    <p:extLst>
      <p:ext uri="{BB962C8B-B14F-4D97-AF65-F5344CB8AC3E}">
        <p14:creationId xmlns:p14="http://schemas.microsoft.com/office/powerpoint/2010/main" val="397568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5B36D6-996F-4A72-BCDA-397825070A75}"/>
              </a:ext>
            </a:extLst>
          </p:cNvPr>
          <p:cNvSpPr>
            <a:spLocks noGrp="1"/>
          </p:cNvSpPr>
          <p:nvPr>
            <p:ph type="body" sz="quarter" idx="13"/>
          </p:nvPr>
        </p:nvSpPr>
        <p:spPr/>
        <p:txBody>
          <a:bodyPr/>
          <a:lstStyle/>
          <a:p>
            <a:r>
              <a:rPr lang="en-US" dirty="0"/>
              <a:t>Issue Trees</a:t>
            </a:r>
          </a:p>
        </p:txBody>
      </p:sp>
    </p:spTree>
    <p:extLst>
      <p:ext uri="{BB962C8B-B14F-4D97-AF65-F5344CB8AC3E}">
        <p14:creationId xmlns:p14="http://schemas.microsoft.com/office/powerpoint/2010/main" val="1986170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DB6C59-00DB-4DD5-9225-12250370B740}"/>
              </a:ext>
            </a:extLst>
          </p:cNvPr>
          <p:cNvSpPr>
            <a:spLocks noGrp="1"/>
          </p:cNvSpPr>
          <p:nvPr>
            <p:ph type="sldNum" sz="quarter" idx="10"/>
          </p:nvPr>
        </p:nvSpPr>
        <p:spPr/>
        <p:txBody>
          <a:bodyPr/>
          <a:lstStyle/>
          <a:p>
            <a:fld id="{D9E22EB7-80B1-48D5-814D-88D59A4E3826}" type="slidenum">
              <a:rPr lang="en-US" smtClean="0"/>
              <a:pPr/>
              <a:t>13</a:t>
            </a:fld>
            <a:endParaRPr lang="en-US" dirty="0"/>
          </a:p>
        </p:txBody>
      </p:sp>
      <p:sp>
        <p:nvSpPr>
          <p:cNvPr id="3" name="Text Placeholder 2">
            <a:extLst>
              <a:ext uri="{FF2B5EF4-FFF2-40B4-BE49-F238E27FC236}">
                <a16:creationId xmlns:a16="http://schemas.microsoft.com/office/drawing/2014/main" id="{3E9C6CA6-3210-43CA-9530-C424875B64DB}"/>
              </a:ext>
            </a:extLst>
          </p:cNvPr>
          <p:cNvSpPr>
            <a:spLocks noGrp="1"/>
          </p:cNvSpPr>
          <p:nvPr>
            <p:ph type="body" sz="quarter" idx="12"/>
          </p:nvPr>
        </p:nvSpPr>
        <p:spPr/>
        <p:txBody>
          <a:bodyPr/>
          <a:lstStyle/>
          <a:p>
            <a:r>
              <a:rPr lang="en-US" dirty="0"/>
              <a:t>Issue Trees</a:t>
            </a:r>
          </a:p>
        </p:txBody>
      </p:sp>
      <p:sp>
        <p:nvSpPr>
          <p:cNvPr id="4" name="Text Placeholder 3">
            <a:extLst>
              <a:ext uri="{FF2B5EF4-FFF2-40B4-BE49-F238E27FC236}">
                <a16:creationId xmlns:a16="http://schemas.microsoft.com/office/drawing/2014/main" id="{6758D58E-A857-4603-9151-FFD8CC13D6FA}"/>
              </a:ext>
            </a:extLst>
          </p:cNvPr>
          <p:cNvSpPr>
            <a:spLocks noGrp="1"/>
          </p:cNvSpPr>
          <p:nvPr>
            <p:ph type="body" sz="quarter" idx="13"/>
          </p:nvPr>
        </p:nvSpPr>
        <p:spPr/>
        <p:txBody>
          <a:bodyPr/>
          <a:lstStyle/>
          <a:p>
            <a:r>
              <a:rPr lang="en-US" dirty="0"/>
              <a:t>Overview</a:t>
            </a:r>
          </a:p>
        </p:txBody>
      </p:sp>
      <p:sp>
        <p:nvSpPr>
          <p:cNvPr id="5" name="Text Placeholder 4">
            <a:extLst>
              <a:ext uri="{FF2B5EF4-FFF2-40B4-BE49-F238E27FC236}">
                <a16:creationId xmlns:a16="http://schemas.microsoft.com/office/drawing/2014/main" id="{D693F9E8-22FF-44CD-AE84-237D7E13EFC8}"/>
              </a:ext>
            </a:extLst>
          </p:cNvPr>
          <p:cNvSpPr>
            <a:spLocks noGrp="1"/>
          </p:cNvSpPr>
          <p:nvPr>
            <p:ph type="body" sz="quarter" idx="17"/>
          </p:nvPr>
        </p:nvSpPr>
        <p:spPr/>
        <p:txBody>
          <a:bodyPr/>
          <a:lstStyle/>
          <a:p>
            <a:r>
              <a:rPr lang="en-US" dirty="0"/>
              <a:t>An issue tree is a graphical breakdown of a problem or “issue”</a:t>
            </a:r>
          </a:p>
          <a:p>
            <a:r>
              <a:rPr lang="en-US" dirty="0"/>
              <a:t>It breaks down the key question in a meaningful way, adding value with each step</a:t>
            </a:r>
          </a:p>
          <a:p>
            <a:r>
              <a:rPr lang="en-US" dirty="0"/>
              <a:t>By including all possible answers to your key question in your issue tree, you reduce the probability that you’ll overlook some solution</a:t>
            </a:r>
          </a:p>
          <a:p>
            <a:endParaRPr lang="en-US" dirty="0"/>
          </a:p>
          <a:p>
            <a:endParaRPr lang="en-US" dirty="0"/>
          </a:p>
        </p:txBody>
      </p:sp>
      <p:sp>
        <p:nvSpPr>
          <p:cNvPr id="7" name="Text Placeholder 6">
            <a:extLst>
              <a:ext uri="{FF2B5EF4-FFF2-40B4-BE49-F238E27FC236}">
                <a16:creationId xmlns:a16="http://schemas.microsoft.com/office/drawing/2014/main" id="{FE922FD5-6956-453E-A8D8-3EA6EDF0F55F}"/>
              </a:ext>
            </a:extLst>
          </p:cNvPr>
          <p:cNvSpPr>
            <a:spLocks noGrp="1"/>
          </p:cNvSpPr>
          <p:nvPr>
            <p:ph type="body" sz="quarter" idx="19"/>
          </p:nvPr>
        </p:nvSpPr>
        <p:spPr>
          <a:xfrm>
            <a:off x="227170" y="4253550"/>
            <a:ext cx="4297680" cy="1766250"/>
          </a:xfrm>
        </p:spPr>
        <p:txBody>
          <a:bodyPr/>
          <a:lstStyle/>
          <a:p>
            <a:r>
              <a:rPr lang="en-US" b="1" dirty="0"/>
              <a:t>Diagnostic Trees: </a:t>
            </a:r>
            <a:r>
              <a:rPr lang="en-US" dirty="0"/>
              <a:t>Identify root causes of a problem (key question is “Why?”)</a:t>
            </a:r>
          </a:p>
          <a:p>
            <a:r>
              <a:rPr lang="en-US" b="1" dirty="0"/>
              <a:t>Solution Trees: </a:t>
            </a:r>
            <a:r>
              <a:rPr lang="en-US" dirty="0"/>
              <a:t>Identify all possible alternatives to fix a problem (key question is “How?”)</a:t>
            </a:r>
          </a:p>
          <a:p>
            <a:endParaRPr lang="en-US" dirty="0"/>
          </a:p>
          <a:p>
            <a:endParaRPr lang="en-US" dirty="0"/>
          </a:p>
        </p:txBody>
      </p:sp>
      <p:sp>
        <p:nvSpPr>
          <p:cNvPr id="8" name="Text Placeholder 7">
            <a:extLst>
              <a:ext uri="{FF2B5EF4-FFF2-40B4-BE49-F238E27FC236}">
                <a16:creationId xmlns:a16="http://schemas.microsoft.com/office/drawing/2014/main" id="{952E7CC1-8C68-4AFA-ADED-FB66C071B50A}"/>
              </a:ext>
            </a:extLst>
          </p:cNvPr>
          <p:cNvSpPr>
            <a:spLocks noGrp="1"/>
          </p:cNvSpPr>
          <p:nvPr>
            <p:ph type="body" sz="quarter" idx="22"/>
          </p:nvPr>
        </p:nvSpPr>
        <p:spPr>
          <a:xfrm>
            <a:off x="4615338" y="4254344"/>
            <a:ext cx="4297680" cy="1761882"/>
          </a:xfrm>
        </p:spPr>
        <p:txBody>
          <a:bodyPr/>
          <a:lstStyle/>
          <a:p>
            <a:r>
              <a:rPr lang="en-US" dirty="0"/>
              <a:t>An issue tree consistently answers why or how questions (depending on your key question)</a:t>
            </a:r>
          </a:p>
          <a:p>
            <a:r>
              <a:rPr lang="en-US" dirty="0"/>
              <a:t>Progress from the key question to the analysis as it moves to the right</a:t>
            </a:r>
          </a:p>
          <a:p>
            <a:r>
              <a:rPr lang="en-US" dirty="0"/>
              <a:t>Branches are mutually exclusive and collectively exhaustive (MECE)</a:t>
            </a:r>
          </a:p>
          <a:p>
            <a:r>
              <a:rPr lang="en-US" dirty="0"/>
              <a:t>It uses an insightful breakdown (adding value at every node)</a:t>
            </a:r>
          </a:p>
          <a:p>
            <a:endParaRPr lang="en-US" dirty="0"/>
          </a:p>
          <a:p>
            <a:endParaRPr lang="en-US" dirty="0"/>
          </a:p>
        </p:txBody>
      </p:sp>
      <p:sp>
        <p:nvSpPr>
          <p:cNvPr id="9" name="Title 8">
            <a:extLst>
              <a:ext uri="{FF2B5EF4-FFF2-40B4-BE49-F238E27FC236}">
                <a16:creationId xmlns:a16="http://schemas.microsoft.com/office/drawing/2014/main" id="{C72F1D6B-2657-436A-8CBA-A4CC70C28377}"/>
              </a:ext>
            </a:extLst>
          </p:cNvPr>
          <p:cNvSpPr>
            <a:spLocks noGrp="1"/>
          </p:cNvSpPr>
          <p:nvPr>
            <p:ph type="title"/>
          </p:nvPr>
        </p:nvSpPr>
        <p:spPr/>
        <p:txBody>
          <a:bodyPr/>
          <a:lstStyle/>
          <a:p>
            <a:r>
              <a:rPr lang="en-US" dirty="0"/>
              <a:t>Problem Solving</a:t>
            </a:r>
          </a:p>
        </p:txBody>
      </p:sp>
      <p:sp>
        <p:nvSpPr>
          <p:cNvPr id="10" name="Text Placeholder 9">
            <a:extLst>
              <a:ext uri="{FF2B5EF4-FFF2-40B4-BE49-F238E27FC236}">
                <a16:creationId xmlns:a16="http://schemas.microsoft.com/office/drawing/2014/main" id="{15BD1F15-1DFC-4343-99AA-8DE9F64E1C04}"/>
              </a:ext>
            </a:extLst>
          </p:cNvPr>
          <p:cNvSpPr>
            <a:spLocks noGrp="1"/>
          </p:cNvSpPr>
          <p:nvPr>
            <p:ph type="body" sz="quarter" idx="23"/>
          </p:nvPr>
        </p:nvSpPr>
        <p:spPr/>
        <p:txBody>
          <a:bodyPr/>
          <a:lstStyle/>
          <a:p>
            <a:r>
              <a:rPr lang="en-US" dirty="0"/>
              <a:t>Structure</a:t>
            </a:r>
          </a:p>
        </p:txBody>
      </p:sp>
      <p:sp>
        <p:nvSpPr>
          <p:cNvPr id="11" name="Text Placeholder 10">
            <a:extLst>
              <a:ext uri="{FF2B5EF4-FFF2-40B4-BE49-F238E27FC236}">
                <a16:creationId xmlns:a16="http://schemas.microsoft.com/office/drawing/2014/main" id="{7B09DF42-E0E8-48FA-9868-DFD6E9709831}"/>
              </a:ext>
            </a:extLst>
          </p:cNvPr>
          <p:cNvSpPr>
            <a:spLocks noGrp="1"/>
          </p:cNvSpPr>
          <p:nvPr>
            <p:ph type="body" sz="quarter" idx="24"/>
          </p:nvPr>
        </p:nvSpPr>
        <p:spPr>
          <a:xfrm>
            <a:off x="228600" y="3933028"/>
            <a:ext cx="4297680" cy="320040"/>
          </a:xfrm>
        </p:spPr>
        <p:txBody>
          <a:bodyPr/>
          <a:lstStyle/>
          <a:p>
            <a:r>
              <a:rPr lang="en-US" dirty="0"/>
              <a:t>Two Types of Issue Trees</a:t>
            </a:r>
          </a:p>
        </p:txBody>
      </p:sp>
      <p:sp>
        <p:nvSpPr>
          <p:cNvPr id="12" name="Text Placeholder 11">
            <a:extLst>
              <a:ext uri="{FF2B5EF4-FFF2-40B4-BE49-F238E27FC236}">
                <a16:creationId xmlns:a16="http://schemas.microsoft.com/office/drawing/2014/main" id="{6BDEC652-CCA0-417F-87B9-3F1FDA89D726}"/>
              </a:ext>
            </a:extLst>
          </p:cNvPr>
          <p:cNvSpPr>
            <a:spLocks noGrp="1"/>
          </p:cNvSpPr>
          <p:nvPr>
            <p:ph type="body" sz="quarter" idx="25"/>
          </p:nvPr>
        </p:nvSpPr>
        <p:spPr>
          <a:xfrm>
            <a:off x="4615338" y="3933028"/>
            <a:ext cx="4297680" cy="320040"/>
          </a:xfrm>
        </p:spPr>
        <p:txBody>
          <a:bodyPr/>
          <a:lstStyle/>
          <a:p>
            <a:r>
              <a:rPr lang="en-US" dirty="0"/>
              <a:t>Four Basic Rules</a:t>
            </a:r>
          </a:p>
        </p:txBody>
      </p:sp>
      <p:sp>
        <p:nvSpPr>
          <p:cNvPr id="15" name="Text Placeholder 14">
            <a:extLst>
              <a:ext uri="{FF2B5EF4-FFF2-40B4-BE49-F238E27FC236}">
                <a16:creationId xmlns:a16="http://schemas.microsoft.com/office/drawing/2014/main" id="{FB06C742-2640-40E2-911E-27FAB5C24EC1}"/>
              </a:ext>
            </a:extLst>
          </p:cNvPr>
          <p:cNvSpPr>
            <a:spLocks noGrp="1"/>
          </p:cNvSpPr>
          <p:nvPr>
            <p:ph type="body" sz="quarter" idx="27"/>
          </p:nvPr>
        </p:nvSpPr>
        <p:spPr/>
        <p:txBody>
          <a:bodyPr/>
          <a:lstStyle/>
          <a:p>
            <a:r>
              <a:rPr lang="en-US" dirty="0"/>
              <a:t>Overview</a:t>
            </a:r>
          </a:p>
        </p:txBody>
      </p:sp>
      <p:grpSp>
        <p:nvGrpSpPr>
          <p:cNvPr id="14" name="Group 13">
            <a:extLst>
              <a:ext uri="{FF2B5EF4-FFF2-40B4-BE49-F238E27FC236}">
                <a16:creationId xmlns:a16="http://schemas.microsoft.com/office/drawing/2014/main" id="{C3CEB263-6B7C-4C9B-A50D-58D53C525520}"/>
              </a:ext>
            </a:extLst>
          </p:cNvPr>
          <p:cNvGrpSpPr/>
          <p:nvPr/>
        </p:nvGrpSpPr>
        <p:grpSpPr>
          <a:xfrm>
            <a:off x="4615338" y="1987946"/>
            <a:ext cx="4301650" cy="1899443"/>
            <a:chOff x="4615338" y="1667712"/>
            <a:chExt cx="4301650" cy="1899443"/>
          </a:xfrm>
        </p:grpSpPr>
        <p:sp>
          <p:nvSpPr>
            <p:cNvPr id="17" name="Arrow: Pentagon 16">
              <a:extLst>
                <a:ext uri="{FF2B5EF4-FFF2-40B4-BE49-F238E27FC236}">
                  <a16:creationId xmlns:a16="http://schemas.microsoft.com/office/drawing/2014/main" id="{6B1B66F8-ABC5-4FB8-BCA8-13D1EB348EC7}"/>
                </a:ext>
              </a:extLst>
            </p:cNvPr>
            <p:cNvSpPr/>
            <p:nvPr/>
          </p:nvSpPr>
          <p:spPr>
            <a:xfrm>
              <a:off x="4615338" y="2060389"/>
              <a:ext cx="1937862" cy="1109666"/>
            </a:xfrm>
            <a:prstGeom prst="homePlate">
              <a:avLst>
                <a:gd name="adj" fmla="val 30544"/>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600" b="1" dirty="0">
                  <a:solidFill>
                    <a:schemeClr val="bg1"/>
                  </a:solidFill>
                </a:rPr>
                <a:t>Issue</a:t>
              </a:r>
            </a:p>
            <a:p>
              <a:r>
                <a:rPr lang="en-IN" sz="1600" b="1" dirty="0">
                  <a:solidFill>
                    <a:schemeClr val="bg1"/>
                  </a:solidFill>
                </a:rPr>
                <a:t>(question)</a:t>
              </a:r>
              <a:endParaRPr lang="en-US" sz="1600" b="1" dirty="0">
                <a:solidFill>
                  <a:schemeClr val="bg1"/>
                </a:solidFill>
              </a:endParaRPr>
            </a:p>
          </p:txBody>
        </p:sp>
        <p:grpSp>
          <p:nvGrpSpPr>
            <p:cNvPr id="18" name="Group 17">
              <a:extLst>
                <a:ext uri="{FF2B5EF4-FFF2-40B4-BE49-F238E27FC236}">
                  <a16:creationId xmlns:a16="http://schemas.microsoft.com/office/drawing/2014/main" id="{981DE417-62CE-4FCF-A2BC-18962FD7B330}"/>
                </a:ext>
              </a:extLst>
            </p:cNvPr>
            <p:cNvGrpSpPr/>
            <p:nvPr/>
          </p:nvGrpSpPr>
          <p:grpSpPr>
            <a:xfrm>
              <a:off x="6917372" y="1936229"/>
              <a:ext cx="703422" cy="1357987"/>
              <a:chOff x="6917372" y="1936229"/>
              <a:chExt cx="703422" cy="1357987"/>
            </a:xfrm>
          </p:grpSpPr>
          <p:sp>
            <p:nvSpPr>
              <p:cNvPr id="31" name="Arrow: Pentagon 30">
                <a:extLst>
                  <a:ext uri="{FF2B5EF4-FFF2-40B4-BE49-F238E27FC236}">
                    <a16:creationId xmlns:a16="http://schemas.microsoft.com/office/drawing/2014/main" id="{B835E4BE-19BE-41BB-AFD5-3DCC0145F2ED}"/>
                  </a:ext>
                </a:extLst>
              </p:cNvPr>
              <p:cNvSpPr/>
              <p:nvPr/>
            </p:nvSpPr>
            <p:spPr>
              <a:xfrm>
                <a:off x="6917372" y="1936229"/>
                <a:ext cx="703422" cy="369256"/>
              </a:xfrm>
              <a:prstGeom prst="homePlate">
                <a:avLst>
                  <a:gd name="adj" fmla="val 30544"/>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chemeClr val="bg1"/>
                  </a:solidFill>
                </a:endParaRPr>
              </a:p>
            </p:txBody>
          </p:sp>
          <p:sp>
            <p:nvSpPr>
              <p:cNvPr id="32" name="Arrow: Pentagon 31">
                <a:extLst>
                  <a:ext uri="{FF2B5EF4-FFF2-40B4-BE49-F238E27FC236}">
                    <a16:creationId xmlns:a16="http://schemas.microsoft.com/office/drawing/2014/main" id="{091B1D07-9C7B-485F-AF23-1E236BDD1B24}"/>
                  </a:ext>
                </a:extLst>
              </p:cNvPr>
              <p:cNvSpPr/>
              <p:nvPr/>
            </p:nvSpPr>
            <p:spPr>
              <a:xfrm>
                <a:off x="6917372" y="2924960"/>
                <a:ext cx="703422" cy="369256"/>
              </a:xfrm>
              <a:prstGeom prst="homePlate">
                <a:avLst>
                  <a:gd name="adj" fmla="val 30544"/>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chemeClr val="bg1"/>
                  </a:solidFill>
                </a:endParaRPr>
              </a:p>
            </p:txBody>
          </p:sp>
        </p:grpSp>
        <p:sp>
          <p:nvSpPr>
            <p:cNvPr id="19" name="Table Box 1">
              <a:extLst>
                <a:ext uri="{FF2B5EF4-FFF2-40B4-BE49-F238E27FC236}">
                  <a16:creationId xmlns:a16="http://schemas.microsoft.com/office/drawing/2014/main" id="{0B36ECE5-B9AA-4668-8FEF-B668EAE5CDDA}"/>
                </a:ext>
              </a:extLst>
            </p:cNvPr>
            <p:cNvSpPr/>
            <p:nvPr/>
          </p:nvSpPr>
          <p:spPr>
            <a:xfrm>
              <a:off x="8213566" y="1667712"/>
              <a:ext cx="703422" cy="258928"/>
            </a:xfrm>
            <a:prstGeom prst="homePlate">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chemeClr val="bg1"/>
                </a:solidFill>
              </a:endParaRPr>
            </a:p>
          </p:txBody>
        </p:sp>
        <p:sp>
          <p:nvSpPr>
            <p:cNvPr id="20" name="Table Box 2">
              <a:extLst>
                <a:ext uri="{FF2B5EF4-FFF2-40B4-BE49-F238E27FC236}">
                  <a16:creationId xmlns:a16="http://schemas.microsoft.com/office/drawing/2014/main" id="{B721C148-C503-4AF6-8E7C-442AEAD251CD}"/>
                </a:ext>
              </a:extLst>
            </p:cNvPr>
            <p:cNvSpPr/>
            <p:nvPr/>
          </p:nvSpPr>
          <p:spPr>
            <a:xfrm>
              <a:off x="8213566" y="1995815"/>
              <a:ext cx="703422" cy="258928"/>
            </a:xfrm>
            <a:prstGeom prst="homePlate">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chemeClr val="bg1"/>
                </a:solidFill>
              </a:endParaRPr>
            </a:p>
          </p:txBody>
        </p:sp>
        <p:sp>
          <p:nvSpPr>
            <p:cNvPr id="21" name="Table Box 3">
              <a:extLst>
                <a:ext uri="{FF2B5EF4-FFF2-40B4-BE49-F238E27FC236}">
                  <a16:creationId xmlns:a16="http://schemas.microsoft.com/office/drawing/2014/main" id="{9870E942-B77C-460F-9454-24FCFD386A4C}"/>
                </a:ext>
              </a:extLst>
            </p:cNvPr>
            <p:cNvSpPr/>
            <p:nvPr/>
          </p:nvSpPr>
          <p:spPr>
            <a:xfrm>
              <a:off x="8213566" y="2323918"/>
              <a:ext cx="703422" cy="258928"/>
            </a:xfrm>
            <a:prstGeom prst="homePlate">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chemeClr val="bg1"/>
                </a:solidFill>
              </a:endParaRPr>
            </a:p>
          </p:txBody>
        </p:sp>
        <p:sp>
          <p:nvSpPr>
            <p:cNvPr id="22" name="Table Box 1">
              <a:extLst>
                <a:ext uri="{FF2B5EF4-FFF2-40B4-BE49-F238E27FC236}">
                  <a16:creationId xmlns:a16="http://schemas.microsoft.com/office/drawing/2014/main" id="{951AC432-C0C4-4070-9FAA-ECAE28381E71}"/>
                </a:ext>
              </a:extLst>
            </p:cNvPr>
            <p:cNvSpPr/>
            <p:nvPr/>
          </p:nvSpPr>
          <p:spPr>
            <a:xfrm>
              <a:off x="8213566" y="2652021"/>
              <a:ext cx="703422" cy="258928"/>
            </a:xfrm>
            <a:prstGeom prst="homePlate">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chemeClr val="bg1"/>
                </a:solidFill>
              </a:endParaRPr>
            </a:p>
          </p:txBody>
        </p:sp>
        <p:sp>
          <p:nvSpPr>
            <p:cNvPr id="23" name="Table Box 3">
              <a:extLst>
                <a:ext uri="{FF2B5EF4-FFF2-40B4-BE49-F238E27FC236}">
                  <a16:creationId xmlns:a16="http://schemas.microsoft.com/office/drawing/2014/main" id="{704C8299-3AC8-4F07-B8D3-4F5C5F3376A4}"/>
                </a:ext>
              </a:extLst>
            </p:cNvPr>
            <p:cNvSpPr/>
            <p:nvPr/>
          </p:nvSpPr>
          <p:spPr>
            <a:xfrm>
              <a:off x="8213566" y="3308227"/>
              <a:ext cx="703422" cy="258928"/>
            </a:xfrm>
            <a:prstGeom prst="homePlate">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chemeClr val="bg1"/>
                </a:solidFill>
              </a:endParaRPr>
            </a:p>
          </p:txBody>
        </p:sp>
        <p:cxnSp>
          <p:nvCxnSpPr>
            <p:cNvPr id="24" name="Connector: Elbow 23">
              <a:extLst>
                <a:ext uri="{FF2B5EF4-FFF2-40B4-BE49-F238E27FC236}">
                  <a16:creationId xmlns:a16="http://schemas.microsoft.com/office/drawing/2014/main" id="{76BD451B-FEBB-4805-A015-36E258BB605E}"/>
                </a:ext>
              </a:extLst>
            </p:cNvPr>
            <p:cNvCxnSpPr>
              <a:stCxn id="17" idx="3"/>
              <a:endCxn id="31" idx="1"/>
            </p:cNvCxnSpPr>
            <p:nvPr/>
          </p:nvCxnSpPr>
          <p:spPr>
            <a:xfrm flipV="1">
              <a:off x="6553200" y="2120857"/>
              <a:ext cx="364172" cy="494365"/>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183A89C-0058-4B47-853D-83482DB56010}"/>
                </a:ext>
              </a:extLst>
            </p:cNvPr>
            <p:cNvCxnSpPr>
              <a:stCxn id="17" idx="3"/>
              <a:endCxn id="32" idx="1"/>
            </p:cNvCxnSpPr>
            <p:nvPr/>
          </p:nvCxnSpPr>
          <p:spPr>
            <a:xfrm>
              <a:off x="6553200" y="2615222"/>
              <a:ext cx="364172" cy="494366"/>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30EAAC5-9780-4635-8C17-DA845CB33F72}"/>
                </a:ext>
              </a:extLst>
            </p:cNvPr>
            <p:cNvCxnSpPr>
              <a:stCxn id="31" idx="3"/>
              <a:endCxn id="19" idx="1"/>
            </p:cNvCxnSpPr>
            <p:nvPr/>
          </p:nvCxnSpPr>
          <p:spPr>
            <a:xfrm flipV="1">
              <a:off x="7620794" y="1797176"/>
              <a:ext cx="592772" cy="323681"/>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A9C436E-510F-4DC6-B1CC-FAF6897AA4A3}"/>
                </a:ext>
              </a:extLst>
            </p:cNvPr>
            <p:cNvCxnSpPr>
              <a:stCxn id="31" idx="3"/>
              <a:endCxn id="21" idx="1"/>
            </p:cNvCxnSpPr>
            <p:nvPr/>
          </p:nvCxnSpPr>
          <p:spPr>
            <a:xfrm>
              <a:off x="7620794" y="2120857"/>
              <a:ext cx="592772" cy="332525"/>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815ACD7-7763-4904-B0EC-DC5C2E826661}"/>
                </a:ext>
              </a:extLst>
            </p:cNvPr>
            <p:cNvCxnSpPr>
              <a:stCxn id="31" idx="3"/>
              <a:endCxn id="20" idx="1"/>
            </p:cNvCxnSpPr>
            <p:nvPr/>
          </p:nvCxnSpPr>
          <p:spPr>
            <a:xfrm>
              <a:off x="7620794" y="2120857"/>
              <a:ext cx="592772" cy="442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117BDA0E-D92A-47A6-91B8-915D62DFE496}"/>
                </a:ext>
              </a:extLst>
            </p:cNvPr>
            <p:cNvCxnSpPr>
              <a:stCxn id="32" idx="3"/>
              <a:endCxn id="22" idx="1"/>
            </p:cNvCxnSpPr>
            <p:nvPr/>
          </p:nvCxnSpPr>
          <p:spPr>
            <a:xfrm flipV="1">
              <a:off x="7620794" y="2781485"/>
              <a:ext cx="592772" cy="328103"/>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401B5A6-1203-493E-B4E1-A382698BF068}"/>
                </a:ext>
              </a:extLst>
            </p:cNvPr>
            <p:cNvCxnSpPr>
              <a:stCxn id="32" idx="3"/>
              <a:endCxn id="23" idx="1"/>
            </p:cNvCxnSpPr>
            <p:nvPr/>
          </p:nvCxnSpPr>
          <p:spPr>
            <a:xfrm>
              <a:off x="7620794" y="3109588"/>
              <a:ext cx="592772" cy="328103"/>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94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43D59C-AC9A-436E-96C8-1476D2226918}"/>
              </a:ext>
            </a:extLst>
          </p:cNvPr>
          <p:cNvSpPr>
            <a:spLocks noGrp="1"/>
          </p:cNvSpPr>
          <p:nvPr>
            <p:ph type="sldNum" sz="quarter" idx="10"/>
          </p:nvPr>
        </p:nvSpPr>
        <p:spPr/>
        <p:txBody>
          <a:bodyPr/>
          <a:lstStyle/>
          <a:p>
            <a:fld id="{D9E22EB7-80B1-48D5-814D-88D59A4E3826}" type="slidenum">
              <a:rPr lang="en-US" smtClean="0"/>
              <a:pPr/>
              <a:t>14</a:t>
            </a:fld>
            <a:endParaRPr lang="en-US" dirty="0"/>
          </a:p>
        </p:txBody>
      </p:sp>
      <p:sp>
        <p:nvSpPr>
          <p:cNvPr id="3" name="Text Placeholder 2">
            <a:extLst>
              <a:ext uri="{FF2B5EF4-FFF2-40B4-BE49-F238E27FC236}">
                <a16:creationId xmlns:a16="http://schemas.microsoft.com/office/drawing/2014/main" id="{9D04862E-F1BD-45C2-9469-369D0741442E}"/>
              </a:ext>
            </a:extLst>
          </p:cNvPr>
          <p:cNvSpPr>
            <a:spLocks noGrp="1"/>
          </p:cNvSpPr>
          <p:nvPr>
            <p:ph type="body" sz="quarter" idx="12"/>
          </p:nvPr>
        </p:nvSpPr>
        <p:spPr/>
        <p:txBody>
          <a:bodyPr/>
          <a:lstStyle/>
          <a:p>
            <a:r>
              <a:rPr lang="en-US" dirty="0"/>
              <a:t>Issue Trees</a:t>
            </a:r>
          </a:p>
        </p:txBody>
      </p:sp>
      <p:sp>
        <p:nvSpPr>
          <p:cNvPr id="6" name="Text Placeholder 5">
            <a:extLst>
              <a:ext uri="{FF2B5EF4-FFF2-40B4-BE49-F238E27FC236}">
                <a16:creationId xmlns:a16="http://schemas.microsoft.com/office/drawing/2014/main" id="{23260E77-1193-40C7-8488-45E2516D13D9}"/>
              </a:ext>
            </a:extLst>
          </p:cNvPr>
          <p:cNvSpPr>
            <a:spLocks noGrp="1"/>
          </p:cNvSpPr>
          <p:nvPr>
            <p:ph type="body" sz="quarter" idx="13"/>
          </p:nvPr>
        </p:nvSpPr>
        <p:spPr/>
        <p:txBody>
          <a:bodyPr/>
          <a:lstStyle/>
          <a:p>
            <a:r>
              <a:rPr lang="en-US" dirty="0"/>
              <a:t>Structure</a:t>
            </a:r>
          </a:p>
        </p:txBody>
      </p:sp>
      <p:sp>
        <p:nvSpPr>
          <p:cNvPr id="5" name="Title 4">
            <a:extLst>
              <a:ext uri="{FF2B5EF4-FFF2-40B4-BE49-F238E27FC236}">
                <a16:creationId xmlns:a16="http://schemas.microsoft.com/office/drawing/2014/main" id="{08BD4180-02EF-4FA5-BF29-E0D5FB0586C4}"/>
              </a:ext>
            </a:extLst>
          </p:cNvPr>
          <p:cNvSpPr>
            <a:spLocks noGrp="1"/>
          </p:cNvSpPr>
          <p:nvPr>
            <p:ph type="title"/>
          </p:nvPr>
        </p:nvSpPr>
        <p:spPr/>
        <p:txBody>
          <a:bodyPr/>
          <a:lstStyle/>
          <a:p>
            <a:r>
              <a:rPr lang="en-US" dirty="0"/>
              <a:t>Problem Solving</a:t>
            </a:r>
          </a:p>
        </p:txBody>
      </p:sp>
      <p:grpSp>
        <p:nvGrpSpPr>
          <p:cNvPr id="15" name="Group 14">
            <a:extLst>
              <a:ext uri="{FF2B5EF4-FFF2-40B4-BE49-F238E27FC236}">
                <a16:creationId xmlns:a16="http://schemas.microsoft.com/office/drawing/2014/main" id="{B821856C-3F99-42FF-951C-B5931B1E4C1D}"/>
              </a:ext>
            </a:extLst>
          </p:cNvPr>
          <p:cNvGrpSpPr/>
          <p:nvPr/>
        </p:nvGrpSpPr>
        <p:grpSpPr>
          <a:xfrm>
            <a:off x="228600" y="1741138"/>
            <a:ext cx="8685209" cy="4549846"/>
            <a:chOff x="228600" y="1215625"/>
            <a:chExt cx="8685209" cy="4549846"/>
          </a:xfrm>
        </p:grpSpPr>
        <p:sp>
          <p:nvSpPr>
            <p:cNvPr id="4" name="Oval 3">
              <a:extLst>
                <a:ext uri="{FF2B5EF4-FFF2-40B4-BE49-F238E27FC236}">
                  <a16:creationId xmlns:a16="http://schemas.microsoft.com/office/drawing/2014/main" id="{3A306A5A-DD85-42F5-86CB-C1812DE5AABF}"/>
                </a:ext>
              </a:extLst>
            </p:cNvPr>
            <p:cNvSpPr/>
            <p:nvPr/>
          </p:nvSpPr>
          <p:spPr>
            <a:xfrm>
              <a:off x="228600" y="2817019"/>
              <a:ext cx="1371600" cy="1371600"/>
            </a:xfrm>
            <a:prstGeom prst="ellipse">
              <a:avLst/>
            </a:prstGeom>
            <a:solidFill>
              <a:srgbClr val="21205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chemeClr val="bg1"/>
                  </a:solidFill>
                </a:rPr>
                <a:t>Central Question</a:t>
              </a:r>
              <a:endParaRPr lang="en-US" sz="1200" b="1" dirty="0">
                <a:solidFill>
                  <a:schemeClr val="bg1"/>
                </a:solidFill>
              </a:endParaRPr>
            </a:p>
          </p:txBody>
        </p:sp>
        <p:sp>
          <p:nvSpPr>
            <p:cNvPr id="8" name="Rectangle 7">
              <a:extLst>
                <a:ext uri="{FF2B5EF4-FFF2-40B4-BE49-F238E27FC236}">
                  <a16:creationId xmlns:a16="http://schemas.microsoft.com/office/drawing/2014/main" id="{57DE2620-FC74-471E-8662-5FD00D2EA1EE}"/>
                </a:ext>
              </a:extLst>
            </p:cNvPr>
            <p:cNvSpPr/>
            <p:nvPr/>
          </p:nvSpPr>
          <p:spPr>
            <a:xfrm>
              <a:off x="2209800" y="2416909"/>
              <a:ext cx="1471057" cy="256553"/>
            </a:xfrm>
            <a:prstGeom prst="rect">
              <a:avLst/>
            </a:prstGeom>
            <a:solidFill>
              <a:srgbClr val="554C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chemeClr val="bg1"/>
                  </a:solidFill>
                </a:rPr>
                <a:t>Major issue A</a:t>
              </a:r>
              <a:endParaRPr lang="en-US" sz="1200" b="1" dirty="0">
                <a:solidFill>
                  <a:schemeClr val="bg1"/>
                </a:solidFill>
              </a:endParaRPr>
            </a:p>
          </p:txBody>
        </p:sp>
        <p:sp>
          <p:nvSpPr>
            <p:cNvPr id="9" name="Rectangle 8">
              <a:extLst>
                <a:ext uri="{FF2B5EF4-FFF2-40B4-BE49-F238E27FC236}">
                  <a16:creationId xmlns:a16="http://schemas.microsoft.com/office/drawing/2014/main" id="{F4718C27-8380-4797-8F47-E983ABCF0FD7}"/>
                </a:ext>
              </a:extLst>
            </p:cNvPr>
            <p:cNvSpPr/>
            <p:nvPr/>
          </p:nvSpPr>
          <p:spPr>
            <a:xfrm>
              <a:off x="2209800" y="4652489"/>
              <a:ext cx="1471057" cy="256553"/>
            </a:xfrm>
            <a:prstGeom prst="rect">
              <a:avLst/>
            </a:prstGeom>
            <a:solidFill>
              <a:srgbClr val="554C7D"/>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chemeClr val="bg1"/>
                  </a:solidFill>
                </a:rPr>
                <a:t>Major issue B</a:t>
              </a:r>
              <a:endParaRPr lang="en-US" sz="1200" b="1" dirty="0">
                <a:solidFill>
                  <a:schemeClr val="bg1"/>
                </a:solidFill>
              </a:endParaRPr>
            </a:p>
          </p:txBody>
        </p:sp>
        <p:sp>
          <p:nvSpPr>
            <p:cNvPr id="33" name="Rectangle 32">
              <a:extLst>
                <a:ext uri="{FF2B5EF4-FFF2-40B4-BE49-F238E27FC236}">
                  <a16:creationId xmlns:a16="http://schemas.microsoft.com/office/drawing/2014/main" id="{4C942CE1-42AE-4758-8D0A-8F9DCEABAF13}"/>
                </a:ext>
              </a:extLst>
            </p:cNvPr>
            <p:cNvSpPr/>
            <p:nvPr/>
          </p:nvSpPr>
          <p:spPr>
            <a:xfrm>
              <a:off x="3955176" y="1993909"/>
              <a:ext cx="1471057" cy="256553"/>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chemeClr val="bg1"/>
                  </a:solidFill>
                </a:rPr>
                <a:t>Primary Issue B</a:t>
              </a:r>
              <a:endParaRPr lang="en-US" sz="1200" b="1" dirty="0">
                <a:solidFill>
                  <a:schemeClr val="bg1"/>
                </a:solidFill>
              </a:endParaRPr>
            </a:p>
          </p:txBody>
        </p:sp>
        <p:sp>
          <p:nvSpPr>
            <p:cNvPr id="34" name="Rectangle 33">
              <a:extLst>
                <a:ext uri="{FF2B5EF4-FFF2-40B4-BE49-F238E27FC236}">
                  <a16:creationId xmlns:a16="http://schemas.microsoft.com/office/drawing/2014/main" id="{89C8FC8E-E863-4DA7-8AF6-AD8522625795}"/>
                </a:ext>
              </a:extLst>
            </p:cNvPr>
            <p:cNvSpPr/>
            <p:nvPr/>
          </p:nvSpPr>
          <p:spPr>
            <a:xfrm>
              <a:off x="3955176" y="1313981"/>
              <a:ext cx="1471057" cy="256553"/>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chemeClr val="bg1"/>
                  </a:solidFill>
                </a:rPr>
                <a:t>Primary Issue A</a:t>
              </a:r>
              <a:endParaRPr lang="en-US" sz="1200" b="1" dirty="0">
                <a:solidFill>
                  <a:schemeClr val="bg1"/>
                </a:solidFill>
              </a:endParaRPr>
            </a:p>
          </p:txBody>
        </p:sp>
        <p:sp>
          <p:nvSpPr>
            <p:cNvPr id="35" name="Rectangle 34">
              <a:extLst>
                <a:ext uri="{FF2B5EF4-FFF2-40B4-BE49-F238E27FC236}">
                  <a16:creationId xmlns:a16="http://schemas.microsoft.com/office/drawing/2014/main" id="{A5B7E4F2-74E8-4E67-A0D3-E011616A5177}"/>
                </a:ext>
              </a:extLst>
            </p:cNvPr>
            <p:cNvSpPr/>
            <p:nvPr/>
          </p:nvSpPr>
          <p:spPr>
            <a:xfrm>
              <a:off x="3955176" y="3094469"/>
              <a:ext cx="1471057" cy="256553"/>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bg1"/>
                  </a:solidFill>
                </a:rPr>
                <a:t>Primary Issue C</a:t>
              </a:r>
            </a:p>
          </p:txBody>
        </p:sp>
        <p:sp>
          <p:nvSpPr>
            <p:cNvPr id="36" name="Rectangle 35">
              <a:extLst>
                <a:ext uri="{FF2B5EF4-FFF2-40B4-BE49-F238E27FC236}">
                  <a16:creationId xmlns:a16="http://schemas.microsoft.com/office/drawing/2014/main" id="{F37E6DDE-1CB1-43D3-A630-3C6AF8B6E3E5}"/>
                </a:ext>
              </a:extLst>
            </p:cNvPr>
            <p:cNvSpPr/>
            <p:nvPr/>
          </p:nvSpPr>
          <p:spPr>
            <a:xfrm>
              <a:off x="3955176" y="4147508"/>
              <a:ext cx="1471057" cy="256553"/>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bg1"/>
                  </a:solidFill>
                </a:rPr>
                <a:t>Primary Issue D</a:t>
              </a:r>
            </a:p>
          </p:txBody>
        </p:sp>
        <p:sp>
          <p:nvSpPr>
            <p:cNvPr id="37" name="Rectangle 36">
              <a:extLst>
                <a:ext uri="{FF2B5EF4-FFF2-40B4-BE49-F238E27FC236}">
                  <a16:creationId xmlns:a16="http://schemas.microsoft.com/office/drawing/2014/main" id="{BD70E389-5D0A-44B5-B1DB-F853BA4F6459}"/>
                </a:ext>
              </a:extLst>
            </p:cNvPr>
            <p:cNvSpPr/>
            <p:nvPr/>
          </p:nvSpPr>
          <p:spPr>
            <a:xfrm>
              <a:off x="3955176" y="5075906"/>
              <a:ext cx="1471057" cy="256553"/>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bg1"/>
                  </a:solidFill>
                </a:rPr>
                <a:t>Primary Issue E</a:t>
              </a:r>
            </a:p>
          </p:txBody>
        </p:sp>
        <p:sp>
          <p:nvSpPr>
            <p:cNvPr id="43" name="Table Box 1">
              <a:extLst>
                <a:ext uri="{FF2B5EF4-FFF2-40B4-BE49-F238E27FC236}">
                  <a16:creationId xmlns:a16="http://schemas.microsoft.com/office/drawing/2014/main" id="{2ABAEEAB-D5BA-457A-9EF8-B62DB118D612}"/>
                </a:ext>
              </a:extLst>
            </p:cNvPr>
            <p:cNvSpPr/>
            <p:nvPr/>
          </p:nvSpPr>
          <p:spPr>
            <a:xfrm>
              <a:off x="5698964" y="1215625"/>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dirty="0">
                  <a:solidFill>
                    <a:schemeClr val="bg1"/>
                  </a:solidFill>
                </a:rPr>
                <a:t>Secondary Issue 1</a:t>
              </a:r>
              <a:endParaRPr lang="en-US" sz="1200" dirty="0">
                <a:solidFill>
                  <a:schemeClr val="bg1"/>
                </a:solidFill>
              </a:endParaRPr>
            </a:p>
          </p:txBody>
        </p:sp>
        <p:sp>
          <p:nvSpPr>
            <p:cNvPr id="44" name="Table Box 2">
              <a:extLst>
                <a:ext uri="{FF2B5EF4-FFF2-40B4-BE49-F238E27FC236}">
                  <a16:creationId xmlns:a16="http://schemas.microsoft.com/office/drawing/2014/main" id="{383A22C0-11AB-4F83-A4AC-CABE2A2EEC41}"/>
                </a:ext>
              </a:extLst>
            </p:cNvPr>
            <p:cNvSpPr/>
            <p:nvPr/>
          </p:nvSpPr>
          <p:spPr>
            <a:xfrm>
              <a:off x="5698964" y="1471735"/>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2</a:t>
              </a:r>
            </a:p>
          </p:txBody>
        </p:sp>
        <p:sp>
          <p:nvSpPr>
            <p:cNvPr id="45" name="Table Box 3">
              <a:extLst>
                <a:ext uri="{FF2B5EF4-FFF2-40B4-BE49-F238E27FC236}">
                  <a16:creationId xmlns:a16="http://schemas.microsoft.com/office/drawing/2014/main" id="{8F723B39-A3DA-4452-994F-002A6CD9BAA9}"/>
                </a:ext>
              </a:extLst>
            </p:cNvPr>
            <p:cNvSpPr/>
            <p:nvPr/>
          </p:nvSpPr>
          <p:spPr>
            <a:xfrm>
              <a:off x="5698964" y="1744190"/>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3</a:t>
              </a:r>
            </a:p>
          </p:txBody>
        </p:sp>
        <p:sp>
          <p:nvSpPr>
            <p:cNvPr id="46" name="Table Box 1">
              <a:extLst>
                <a:ext uri="{FF2B5EF4-FFF2-40B4-BE49-F238E27FC236}">
                  <a16:creationId xmlns:a16="http://schemas.microsoft.com/office/drawing/2014/main" id="{504FA057-4B2D-4E31-B0FD-D7AA9D00DC83}"/>
                </a:ext>
              </a:extLst>
            </p:cNvPr>
            <p:cNvSpPr/>
            <p:nvPr/>
          </p:nvSpPr>
          <p:spPr>
            <a:xfrm>
              <a:off x="5698964" y="2023608"/>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4</a:t>
              </a:r>
            </a:p>
          </p:txBody>
        </p:sp>
        <p:sp>
          <p:nvSpPr>
            <p:cNvPr id="47" name="Table Box 2">
              <a:extLst>
                <a:ext uri="{FF2B5EF4-FFF2-40B4-BE49-F238E27FC236}">
                  <a16:creationId xmlns:a16="http://schemas.microsoft.com/office/drawing/2014/main" id="{FA9C2251-577E-4FD2-A45B-B5C7AEDE67A9}"/>
                </a:ext>
              </a:extLst>
            </p:cNvPr>
            <p:cNvSpPr/>
            <p:nvPr/>
          </p:nvSpPr>
          <p:spPr>
            <a:xfrm>
              <a:off x="5698964" y="2285052"/>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5</a:t>
              </a:r>
            </a:p>
          </p:txBody>
        </p:sp>
        <p:sp>
          <p:nvSpPr>
            <p:cNvPr id="48" name="Table Box 3">
              <a:extLst>
                <a:ext uri="{FF2B5EF4-FFF2-40B4-BE49-F238E27FC236}">
                  <a16:creationId xmlns:a16="http://schemas.microsoft.com/office/drawing/2014/main" id="{5E4CB835-D9BA-4439-9D24-2365A4DEC600}"/>
                </a:ext>
              </a:extLst>
            </p:cNvPr>
            <p:cNvSpPr/>
            <p:nvPr/>
          </p:nvSpPr>
          <p:spPr>
            <a:xfrm>
              <a:off x="5698964" y="2560495"/>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6</a:t>
              </a:r>
            </a:p>
          </p:txBody>
        </p:sp>
        <p:sp>
          <p:nvSpPr>
            <p:cNvPr id="50" name="Table Box 1">
              <a:extLst>
                <a:ext uri="{FF2B5EF4-FFF2-40B4-BE49-F238E27FC236}">
                  <a16:creationId xmlns:a16="http://schemas.microsoft.com/office/drawing/2014/main" id="{EB04D04E-605F-4FC6-B83B-5541C6133498}"/>
                </a:ext>
              </a:extLst>
            </p:cNvPr>
            <p:cNvSpPr/>
            <p:nvPr/>
          </p:nvSpPr>
          <p:spPr>
            <a:xfrm>
              <a:off x="5698964" y="2964013"/>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7</a:t>
              </a:r>
            </a:p>
          </p:txBody>
        </p:sp>
        <p:sp>
          <p:nvSpPr>
            <p:cNvPr id="51" name="Table Box 2">
              <a:extLst>
                <a:ext uri="{FF2B5EF4-FFF2-40B4-BE49-F238E27FC236}">
                  <a16:creationId xmlns:a16="http://schemas.microsoft.com/office/drawing/2014/main" id="{2655F4AA-6029-423D-ABE5-427C9DEFB1E2}"/>
                </a:ext>
              </a:extLst>
            </p:cNvPr>
            <p:cNvSpPr/>
            <p:nvPr/>
          </p:nvSpPr>
          <p:spPr>
            <a:xfrm>
              <a:off x="5698964" y="3367531"/>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8</a:t>
              </a:r>
            </a:p>
          </p:txBody>
        </p:sp>
        <p:sp>
          <p:nvSpPr>
            <p:cNvPr id="52" name="Table Box 3">
              <a:extLst>
                <a:ext uri="{FF2B5EF4-FFF2-40B4-BE49-F238E27FC236}">
                  <a16:creationId xmlns:a16="http://schemas.microsoft.com/office/drawing/2014/main" id="{57872572-7C31-4FD3-9E5A-FD7D97F3FC79}"/>
                </a:ext>
              </a:extLst>
            </p:cNvPr>
            <p:cNvSpPr/>
            <p:nvPr/>
          </p:nvSpPr>
          <p:spPr>
            <a:xfrm>
              <a:off x="5698964" y="3610406"/>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9</a:t>
              </a:r>
            </a:p>
          </p:txBody>
        </p:sp>
        <p:sp>
          <p:nvSpPr>
            <p:cNvPr id="53" name="Table Box 1">
              <a:extLst>
                <a:ext uri="{FF2B5EF4-FFF2-40B4-BE49-F238E27FC236}">
                  <a16:creationId xmlns:a16="http://schemas.microsoft.com/office/drawing/2014/main" id="{FEAD7B90-D1C6-4AEE-85A6-1E70A8449A6D}"/>
                </a:ext>
              </a:extLst>
            </p:cNvPr>
            <p:cNvSpPr/>
            <p:nvPr/>
          </p:nvSpPr>
          <p:spPr>
            <a:xfrm>
              <a:off x="5698964" y="4069005"/>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10</a:t>
              </a:r>
            </a:p>
          </p:txBody>
        </p:sp>
        <p:sp>
          <p:nvSpPr>
            <p:cNvPr id="54" name="Table Box 2">
              <a:extLst>
                <a:ext uri="{FF2B5EF4-FFF2-40B4-BE49-F238E27FC236}">
                  <a16:creationId xmlns:a16="http://schemas.microsoft.com/office/drawing/2014/main" id="{EFA18BF7-C40A-44F9-B1E2-8CC92C936DCD}"/>
                </a:ext>
              </a:extLst>
            </p:cNvPr>
            <p:cNvSpPr/>
            <p:nvPr/>
          </p:nvSpPr>
          <p:spPr>
            <a:xfrm>
              <a:off x="5698964" y="4311880"/>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11</a:t>
              </a:r>
            </a:p>
          </p:txBody>
        </p:sp>
        <p:sp>
          <p:nvSpPr>
            <p:cNvPr id="56" name="Table Box 1">
              <a:extLst>
                <a:ext uri="{FF2B5EF4-FFF2-40B4-BE49-F238E27FC236}">
                  <a16:creationId xmlns:a16="http://schemas.microsoft.com/office/drawing/2014/main" id="{26775E6D-3031-47A9-82D8-F0B04831CD82}"/>
                </a:ext>
              </a:extLst>
            </p:cNvPr>
            <p:cNvSpPr/>
            <p:nvPr/>
          </p:nvSpPr>
          <p:spPr>
            <a:xfrm>
              <a:off x="5698964" y="4880682"/>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12</a:t>
              </a:r>
            </a:p>
          </p:txBody>
        </p:sp>
        <p:sp>
          <p:nvSpPr>
            <p:cNvPr id="57" name="Table Box 2">
              <a:extLst>
                <a:ext uri="{FF2B5EF4-FFF2-40B4-BE49-F238E27FC236}">
                  <a16:creationId xmlns:a16="http://schemas.microsoft.com/office/drawing/2014/main" id="{80670AD3-98C3-4E53-BBFD-7B276C5B447A}"/>
                </a:ext>
              </a:extLst>
            </p:cNvPr>
            <p:cNvSpPr/>
            <p:nvPr/>
          </p:nvSpPr>
          <p:spPr>
            <a:xfrm>
              <a:off x="5698964" y="5325441"/>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13</a:t>
              </a:r>
            </a:p>
          </p:txBody>
        </p:sp>
        <p:sp>
          <p:nvSpPr>
            <p:cNvPr id="58" name="Table Box 3">
              <a:extLst>
                <a:ext uri="{FF2B5EF4-FFF2-40B4-BE49-F238E27FC236}">
                  <a16:creationId xmlns:a16="http://schemas.microsoft.com/office/drawing/2014/main" id="{85EB870F-5CB5-4C95-AC08-FF33A7013BA1}"/>
                </a:ext>
              </a:extLst>
            </p:cNvPr>
            <p:cNvSpPr/>
            <p:nvPr/>
          </p:nvSpPr>
          <p:spPr>
            <a:xfrm>
              <a:off x="5698964" y="5568316"/>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Secondary Issue 14</a:t>
              </a:r>
            </a:p>
          </p:txBody>
        </p:sp>
        <p:sp>
          <p:nvSpPr>
            <p:cNvPr id="61" name="Table Box 1">
              <a:extLst>
                <a:ext uri="{FF2B5EF4-FFF2-40B4-BE49-F238E27FC236}">
                  <a16:creationId xmlns:a16="http://schemas.microsoft.com/office/drawing/2014/main" id="{CE5A3200-55FE-4E82-ABD4-C4CB87282A8D}"/>
                </a:ext>
              </a:extLst>
            </p:cNvPr>
            <p:cNvSpPr/>
            <p:nvPr/>
          </p:nvSpPr>
          <p:spPr>
            <a:xfrm>
              <a:off x="7442752" y="2731282"/>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Tertiary Issue III</a:t>
              </a:r>
            </a:p>
          </p:txBody>
        </p:sp>
        <p:sp>
          <p:nvSpPr>
            <p:cNvPr id="62" name="Table Box 2">
              <a:extLst>
                <a:ext uri="{FF2B5EF4-FFF2-40B4-BE49-F238E27FC236}">
                  <a16:creationId xmlns:a16="http://schemas.microsoft.com/office/drawing/2014/main" id="{34B40A8F-EA68-4416-8948-39D717776141}"/>
                </a:ext>
              </a:extLst>
            </p:cNvPr>
            <p:cNvSpPr/>
            <p:nvPr/>
          </p:nvSpPr>
          <p:spPr>
            <a:xfrm>
              <a:off x="7442752" y="2964013"/>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Tertiary Issue IV</a:t>
              </a:r>
            </a:p>
          </p:txBody>
        </p:sp>
        <p:sp>
          <p:nvSpPr>
            <p:cNvPr id="63" name="Table Box 3">
              <a:extLst>
                <a:ext uri="{FF2B5EF4-FFF2-40B4-BE49-F238E27FC236}">
                  <a16:creationId xmlns:a16="http://schemas.microsoft.com/office/drawing/2014/main" id="{A5941085-A938-48C7-8D77-02070043BECD}"/>
                </a:ext>
              </a:extLst>
            </p:cNvPr>
            <p:cNvSpPr/>
            <p:nvPr/>
          </p:nvSpPr>
          <p:spPr>
            <a:xfrm>
              <a:off x="7442752" y="3197298"/>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Tertiary Issue V</a:t>
              </a:r>
            </a:p>
          </p:txBody>
        </p:sp>
        <p:sp>
          <p:nvSpPr>
            <p:cNvPr id="66" name="Table Box 1">
              <a:extLst>
                <a:ext uri="{FF2B5EF4-FFF2-40B4-BE49-F238E27FC236}">
                  <a16:creationId xmlns:a16="http://schemas.microsoft.com/office/drawing/2014/main" id="{D1B41852-E2DC-41A5-9102-C30506F1B0DB}"/>
                </a:ext>
              </a:extLst>
            </p:cNvPr>
            <p:cNvSpPr/>
            <p:nvPr/>
          </p:nvSpPr>
          <p:spPr>
            <a:xfrm>
              <a:off x="7442752" y="4634802"/>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Tertiary Issue VI</a:t>
              </a:r>
            </a:p>
          </p:txBody>
        </p:sp>
        <p:sp>
          <p:nvSpPr>
            <p:cNvPr id="67" name="Table Box 2">
              <a:extLst>
                <a:ext uri="{FF2B5EF4-FFF2-40B4-BE49-F238E27FC236}">
                  <a16:creationId xmlns:a16="http://schemas.microsoft.com/office/drawing/2014/main" id="{28D681C2-DEC4-48BE-A117-B5A5F42262E5}"/>
                </a:ext>
              </a:extLst>
            </p:cNvPr>
            <p:cNvSpPr/>
            <p:nvPr/>
          </p:nvSpPr>
          <p:spPr>
            <a:xfrm>
              <a:off x="7442752" y="4880682"/>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Tertiary Issue VII</a:t>
              </a:r>
            </a:p>
          </p:txBody>
        </p:sp>
        <p:sp>
          <p:nvSpPr>
            <p:cNvPr id="68" name="Table Box 3">
              <a:extLst>
                <a:ext uri="{FF2B5EF4-FFF2-40B4-BE49-F238E27FC236}">
                  <a16:creationId xmlns:a16="http://schemas.microsoft.com/office/drawing/2014/main" id="{DE870138-44F8-4FE3-B263-2E2E7B664B01}"/>
                </a:ext>
              </a:extLst>
            </p:cNvPr>
            <p:cNvSpPr/>
            <p:nvPr/>
          </p:nvSpPr>
          <p:spPr>
            <a:xfrm>
              <a:off x="7442752" y="5126561"/>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Tertiary Issue VIII</a:t>
              </a:r>
            </a:p>
          </p:txBody>
        </p:sp>
        <p:sp>
          <p:nvSpPr>
            <p:cNvPr id="69" name="Table Box 2">
              <a:extLst>
                <a:ext uri="{FF2B5EF4-FFF2-40B4-BE49-F238E27FC236}">
                  <a16:creationId xmlns:a16="http://schemas.microsoft.com/office/drawing/2014/main" id="{FDF48E14-AB1F-46E7-A832-E581EFB6E71F}"/>
                </a:ext>
              </a:extLst>
            </p:cNvPr>
            <p:cNvSpPr/>
            <p:nvPr/>
          </p:nvSpPr>
          <p:spPr>
            <a:xfrm>
              <a:off x="7442752" y="1893045"/>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dirty="0">
                  <a:solidFill>
                    <a:schemeClr val="bg1"/>
                  </a:solidFill>
                </a:rPr>
                <a:t>Tertiary Issue I</a:t>
              </a:r>
              <a:endParaRPr lang="en-US" sz="1200" dirty="0">
                <a:solidFill>
                  <a:schemeClr val="bg1"/>
                </a:solidFill>
              </a:endParaRPr>
            </a:p>
          </p:txBody>
        </p:sp>
        <p:sp>
          <p:nvSpPr>
            <p:cNvPr id="70" name="Table Box 3">
              <a:extLst>
                <a:ext uri="{FF2B5EF4-FFF2-40B4-BE49-F238E27FC236}">
                  <a16:creationId xmlns:a16="http://schemas.microsoft.com/office/drawing/2014/main" id="{F617F302-4F5B-478D-BA6D-27FD356DC69D}"/>
                </a:ext>
              </a:extLst>
            </p:cNvPr>
            <p:cNvSpPr/>
            <p:nvPr/>
          </p:nvSpPr>
          <p:spPr>
            <a:xfrm>
              <a:off x="7442752" y="2135920"/>
              <a:ext cx="1471057" cy="1971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Tertiary Issue II</a:t>
              </a:r>
            </a:p>
          </p:txBody>
        </p:sp>
        <p:cxnSp>
          <p:nvCxnSpPr>
            <p:cNvPr id="76" name="Connector: Elbow 75">
              <a:extLst>
                <a:ext uri="{FF2B5EF4-FFF2-40B4-BE49-F238E27FC236}">
                  <a16:creationId xmlns:a16="http://schemas.microsoft.com/office/drawing/2014/main" id="{7DA910C5-147D-4C5B-84D9-CFB2BE8D6B8C}"/>
                </a:ext>
              </a:extLst>
            </p:cNvPr>
            <p:cNvCxnSpPr>
              <a:stCxn id="8" idx="3"/>
              <a:endCxn id="34" idx="1"/>
            </p:cNvCxnSpPr>
            <p:nvPr/>
          </p:nvCxnSpPr>
          <p:spPr>
            <a:xfrm flipV="1">
              <a:off x="3680857" y="1442258"/>
              <a:ext cx="274319" cy="1102928"/>
            </a:xfrm>
            <a:prstGeom prst="bentConnector3">
              <a:avLst>
                <a:gd name="adj1" fmla="val 69380"/>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7B16DDC1-36A3-4280-9F33-CA8F0AF9B6B6}"/>
                </a:ext>
              </a:extLst>
            </p:cNvPr>
            <p:cNvCxnSpPr>
              <a:stCxn id="8" idx="3"/>
              <a:endCxn id="35" idx="1"/>
            </p:cNvCxnSpPr>
            <p:nvPr/>
          </p:nvCxnSpPr>
          <p:spPr>
            <a:xfrm>
              <a:off x="3680857" y="2545186"/>
              <a:ext cx="274319" cy="677560"/>
            </a:xfrm>
            <a:prstGeom prst="bentConnector3">
              <a:avLst>
                <a:gd name="adj1" fmla="val 69380"/>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07602608-839C-4393-92F2-C6EF322E6AEF}"/>
                </a:ext>
              </a:extLst>
            </p:cNvPr>
            <p:cNvCxnSpPr>
              <a:stCxn id="8" idx="3"/>
              <a:endCxn id="33" idx="1"/>
            </p:cNvCxnSpPr>
            <p:nvPr/>
          </p:nvCxnSpPr>
          <p:spPr>
            <a:xfrm flipV="1">
              <a:off x="3680857" y="2122186"/>
              <a:ext cx="274319" cy="423000"/>
            </a:xfrm>
            <a:prstGeom prst="bentConnector3">
              <a:avLst>
                <a:gd name="adj1" fmla="val 69380"/>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DE78A179-6EFE-4E01-94E0-E980ED29B290}"/>
                </a:ext>
              </a:extLst>
            </p:cNvPr>
            <p:cNvCxnSpPr>
              <a:stCxn id="9" idx="3"/>
              <a:endCxn id="36" idx="1"/>
            </p:cNvCxnSpPr>
            <p:nvPr/>
          </p:nvCxnSpPr>
          <p:spPr>
            <a:xfrm flipV="1">
              <a:off x="3680857" y="4275785"/>
              <a:ext cx="274319" cy="504981"/>
            </a:xfrm>
            <a:prstGeom prst="bentConnector3">
              <a:avLst>
                <a:gd name="adj1" fmla="val 69380"/>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A811DB73-40C8-4483-96D2-9424480E3E90}"/>
                </a:ext>
              </a:extLst>
            </p:cNvPr>
            <p:cNvCxnSpPr>
              <a:stCxn id="9" idx="3"/>
              <a:endCxn id="37" idx="1"/>
            </p:cNvCxnSpPr>
            <p:nvPr/>
          </p:nvCxnSpPr>
          <p:spPr>
            <a:xfrm>
              <a:off x="3680857" y="4780766"/>
              <a:ext cx="274319" cy="423417"/>
            </a:xfrm>
            <a:prstGeom prst="bentConnector3">
              <a:avLst>
                <a:gd name="adj1" fmla="val 69380"/>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2DC17715-C72D-4DE2-8A88-2B40D087775E}"/>
                </a:ext>
              </a:extLst>
            </p:cNvPr>
            <p:cNvCxnSpPr>
              <a:stCxn id="34" idx="3"/>
              <a:endCxn id="43" idx="1"/>
            </p:cNvCxnSpPr>
            <p:nvPr/>
          </p:nvCxnSpPr>
          <p:spPr>
            <a:xfrm flipV="1">
              <a:off x="5426233" y="1314203"/>
              <a:ext cx="272731" cy="128055"/>
            </a:xfrm>
            <a:prstGeom prst="bentConnector3">
              <a:avLst>
                <a:gd name="adj1" fmla="val 6559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DE5BE03F-3439-4ADA-8834-8A39E0EBE4E8}"/>
                </a:ext>
              </a:extLst>
            </p:cNvPr>
            <p:cNvCxnSpPr>
              <a:stCxn id="34" idx="3"/>
              <a:endCxn id="44" idx="1"/>
            </p:cNvCxnSpPr>
            <p:nvPr/>
          </p:nvCxnSpPr>
          <p:spPr>
            <a:xfrm>
              <a:off x="5426233" y="1442258"/>
              <a:ext cx="272731" cy="128055"/>
            </a:xfrm>
            <a:prstGeom prst="bentConnector3">
              <a:avLst>
                <a:gd name="adj1" fmla="val 65594"/>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E9186CD4-3F42-4B7A-90C1-43D0108689EA}"/>
                </a:ext>
              </a:extLst>
            </p:cNvPr>
            <p:cNvCxnSpPr>
              <a:stCxn id="33" idx="3"/>
              <a:endCxn id="45" idx="1"/>
            </p:cNvCxnSpPr>
            <p:nvPr/>
          </p:nvCxnSpPr>
          <p:spPr>
            <a:xfrm flipV="1">
              <a:off x="5426233" y="1842768"/>
              <a:ext cx="272731" cy="279418"/>
            </a:xfrm>
            <a:prstGeom prst="bentConnector3">
              <a:avLst>
                <a:gd name="adj1" fmla="val 65594"/>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8775D457-3C79-4EE7-85F3-5C7E00DE80B4}"/>
                </a:ext>
              </a:extLst>
            </p:cNvPr>
            <p:cNvCxnSpPr>
              <a:stCxn id="33" idx="3"/>
              <a:endCxn id="47" idx="1"/>
            </p:cNvCxnSpPr>
            <p:nvPr/>
          </p:nvCxnSpPr>
          <p:spPr>
            <a:xfrm>
              <a:off x="5426233" y="2122186"/>
              <a:ext cx="272731" cy="261444"/>
            </a:xfrm>
            <a:prstGeom prst="bentConnector3">
              <a:avLst>
                <a:gd name="adj1" fmla="val 6559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79079E09-E18E-40A0-B1EE-9F3071C4EC69}"/>
                </a:ext>
              </a:extLst>
            </p:cNvPr>
            <p:cNvCxnSpPr>
              <a:stCxn id="35" idx="3"/>
              <a:endCxn id="48" idx="1"/>
            </p:cNvCxnSpPr>
            <p:nvPr/>
          </p:nvCxnSpPr>
          <p:spPr>
            <a:xfrm flipV="1">
              <a:off x="5426233" y="2659073"/>
              <a:ext cx="272731" cy="563673"/>
            </a:xfrm>
            <a:prstGeom prst="bentConnector3">
              <a:avLst>
                <a:gd name="adj1" fmla="val 6559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4BE8EA86-4498-41B0-A213-654F4E17CA65}"/>
                </a:ext>
              </a:extLst>
            </p:cNvPr>
            <p:cNvCxnSpPr>
              <a:stCxn id="35" idx="3"/>
              <a:endCxn id="52" idx="1"/>
            </p:cNvCxnSpPr>
            <p:nvPr/>
          </p:nvCxnSpPr>
          <p:spPr>
            <a:xfrm>
              <a:off x="5426233" y="3222746"/>
              <a:ext cx="272731" cy="486238"/>
            </a:xfrm>
            <a:prstGeom prst="bentConnector3">
              <a:avLst>
                <a:gd name="adj1" fmla="val 6559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E5265284-FA52-439E-AC26-77283E6FDC7C}"/>
                </a:ext>
              </a:extLst>
            </p:cNvPr>
            <p:cNvCxnSpPr>
              <a:stCxn id="35" idx="3"/>
              <a:endCxn id="51" idx="1"/>
            </p:cNvCxnSpPr>
            <p:nvPr/>
          </p:nvCxnSpPr>
          <p:spPr>
            <a:xfrm>
              <a:off x="5426233" y="3222746"/>
              <a:ext cx="272731" cy="243363"/>
            </a:xfrm>
            <a:prstGeom prst="bentConnector3">
              <a:avLst>
                <a:gd name="adj1" fmla="val 6559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D24A1788-7DD2-49FF-9457-4593A518895F}"/>
                </a:ext>
              </a:extLst>
            </p:cNvPr>
            <p:cNvCxnSpPr>
              <a:stCxn id="35" idx="3"/>
              <a:endCxn id="50" idx="1"/>
            </p:cNvCxnSpPr>
            <p:nvPr/>
          </p:nvCxnSpPr>
          <p:spPr>
            <a:xfrm flipV="1">
              <a:off x="5426233" y="3062591"/>
              <a:ext cx="272731" cy="160155"/>
            </a:xfrm>
            <a:prstGeom prst="bentConnector3">
              <a:avLst>
                <a:gd name="adj1" fmla="val 6559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7A77EAF3-BC8D-44CC-B045-3B1707A523BD}"/>
                </a:ext>
              </a:extLst>
            </p:cNvPr>
            <p:cNvCxnSpPr>
              <a:stCxn id="36" idx="3"/>
              <a:endCxn id="53" idx="1"/>
            </p:cNvCxnSpPr>
            <p:nvPr/>
          </p:nvCxnSpPr>
          <p:spPr>
            <a:xfrm flipV="1">
              <a:off x="5426233" y="4167583"/>
              <a:ext cx="272731" cy="108202"/>
            </a:xfrm>
            <a:prstGeom prst="bentConnector3">
              <a:avLst>
                <a:gd name="adj1" fmla="val 65594"/>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9A9B29AE-60F9-43E7-802D-891B2587D3A6}"/>
                </a:ext>
              </a:extLst>
            </p:cNvPr>
            <p:cNvCxnSpPr>
              <a:stCxn id="36" idx="3"/>
              <a:endCxn id="54" idx="1"/>
            </p:cNvCxnSpPr>
            <p:nvPr/>
          </p:nvCxnSpPr>
          <p:spPr>
            <a:xfrm>
              <a:off x="5426233" y="4275785"/>
              <a:ext cx="272731" cy="134673"/>
            </a:xfrm>
            <a:prstGeom prst="bentConnector3">
              <a:avLst>
                <a:gd name="adj1" fmla="val 6559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C1D1717B-014E-4244-B205-BB143B2463CA}"/>
                </a:ext>
              </a:extLst>
            </p:cNvPr>
            <p:cNvCxnSpPr>
              <a:stCxn id="37" idx="3"/>
              <a:endCxn id="56" idx="1"/>
            </p:cNvCxnSpPr>
            <p:nvPr/>
          </p:nvCxnSpPr>
          <p:spPr>
            <a:xfrm flipV="1">
              <a:off x="5426233" y="4979260"/>
              <a:ext cx="272731" cy="224923"/>
            </a:xfrm>
            <a:prstGeom prst="bentConnector3">
              <a:avLst>
                <a:gd name="adj1" fmla="val 65594"/>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C19E81EB-6F2C-4B17-9A55-AC23A720A256}"/>
                </a:ext>
              </a:extLst>
            </p:cNvPr>
            <p:cNvCxnSpPr>
              <a:stCxn id="37" idx="3"/>
              <a:endCxn id="57" idx="1"/>
            </p:cNvCxnSpPr>
            <p:nvPr/>
          </p:nvCxnSpPr>
          <p:spPr>
            <a:xfrm>
              <a:off x="5426233" y="5204183"/>
              <a:ext cx="272731" cy="219836"/>
            </a:xfrm>
            <a:prstGeom prst="bentConnector3">
              <a:avLst>
                <a:gd name="adj1" fmla="val 6635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BF166F63-035A-422A-9218-C9C84D7B85B3}"/>
                </a:ext>
              </a:extLst>
            </p:cNvPr>
            <p:cNvCxnSpPr>
              <a:stCxn id="37" idx="3"/>
              <a:endCxn id="58" idx="1"/>
            </p:cNvCxnSpPr>
            <p:nvPr/>
          </p:nvCxnSpPr>
          <p:spPr>
            <a:xfrm>
              <a:off x="5426233" y="5204183"/>
              <a:ext cx="272731" cy="462711"/>
            </a:xfrm>
            <a:prstGeom prst="bentConnector3">
              <a:avLst>
                <a:gd name="adj1" fmla="val 65594"/>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1D693F77-CDEC-4F98-A19C-9B1EED61166D}"/>
                </a:ext>
              </a:extLst>
            </p:cNvPr>
            <p:cNvCxnSpPr>
              <a:stCxn id="46" idx="3"/>
              <a:endCxn id="69" idx="1"/>
            </p:cNvCxnSpPr>
            <p:nvPr/>
          </p:nvCxnSpPr>
          <p:spPr>
            <a:xfrm flipV="1">
              <a:off x="7170021" y="1991623"/>
              <a:ext cx="272731" cy="130563"/>
            </a:xfrm>
            <a:prstGeom prst="bentConnector3">
              <a:avLst>
                <a:gd name="adj1" fmla="val 70527"/>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4A67BD0F-EB57-414F-93A8-660D23F64640}"/>
                </a:ext>
              </a:extLst>
            </p:cNvPr>
            <p:cNvCxnSpPr>
              <a:stCxn id="46" idx="3"/>
              <a:endCxn id="70" idx="1"/>
            </p:cNvCxnSpPr>
            <p:nvPr/>
          </p:nvCxnSpPr>
          <p:spPr>
            <a:xfrm>
              <a:off x="7170021" y="2122186"/>
              <a:ext cx="272731" cy="112312"/>
            </a:xfrm>
            <a:prstGeom prst="bentConnector3">
              <a:avLst>
                <a:gd name="adj1" fmla="val 70527"/>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66A577F5-1528-4E68-8B64-EADF65A6599D}"/>
                </a:ext>
              </a:extLst>
            </p:cNvPr>
            <p:cNvCxnSpPr>
              <a:stCxn id="50" idx="3"/>
              <a:endCxn id="61" idx="1"/>
            </p:cNvCxnSpPr>
            <p:nvPr/>
          </p:nvCxnSpPr>
          <p:spPr>
            <a:xfrm flipV="1">
              <a:off x="7170021" y="2829860"/>
              <a:ext cx="272731" cy="232731"/>
            </a:xfrm>
            <a:prstGeom prst="bentConnector3">
              <a:avLst>
                <a:gd name="adj1" fmla="val 7095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E8D1CFA7-A321-41AF-AA7F-AF49C972B92F}"/>
                </a:ext>
              </a:extLst>
            </p:cNvPr>
            <p:cNvCxnSpPr>
              <a:stCxn id="50" idx="3"/>
              <a:endCxn id="63" idx="1"/>
            </p:cNvCxnSpPr>
            <p:nvPr/>
          </p:nvCxnSpPr>
          <p:spPr>
            <a:xfrm>
              <a:off x="7170021" y="3062591"/>
              <a:ext cx="272731" cy="233285"/>
            </a:xfrm>
            <a:prstGeom prst="bentConnector3">
              <a:avLst>
                <a:gd name="adj1" fmla="val 7095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47E0A5A-A7A6-49EB-8C5A-D922F263179B}"/>
                </a:ext>
              </a:extLst>
            </p:cNvPr>
            <p:cNvCxnSpPr>
              <a:stCxn id="50" idx="3"/>
              <a:endCxn id="62" idx="1"/>
            </p:cNvCxnSpPr>
            <p:nvPr/>
          </p:nvCxnSpPr>
          <p:spPr>
            <a:xfrm>
              <a:off x="7170021" y="3062591"/>
              <a:ext cx="272731"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225A4B54-83C3-4482-8232-C61B74754A47}"/>
                </a:ext>
              </a:extLst>
            </p:cNvPr>
            <p:cNvCxnSpPr>
              <a:stCxn id="56" idx="3"/>
              <a:endCxn id="66" idx="1"/>
            </p:cNvCxnSpPr>
            <p:nvPr/>
          </p:nvCxnSpPr>
          <p:spPr>
            <a:xfrm flipV="1">
              <a:off x="7170021" y="4733380"/>
              <a:ext cx="272731" cy="245880"/>
            </a:xfrm>
            <a:prstGeom prst="bentConnector3">
              <a:avLst>
                <a:gd name="adj1" fmla="val 7095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385BF0FB-015B-470B-8792-3D0AC010F721}"/>
                </a:ext>
              </a:extLst>
            </p:cNvPr>
            <p:cNvCxnSpPr>
              <a:stCxn id="56" idx="3"/>
              <a:endCxn id="68" idx="1"/>
            </p:cNvCxnSpPr>
            <p:nvPr/>
          </p:nvCxnSpPr>
          <p:spPr>
            <a:xfrm>
              <a:off x="7170021" y="4979260"/>
              <a:ext cx="272731" cy="245879"/>
            </a:xfrm>
            <a:prstGeom prst="bentConnector3">
              <a:avLst>
                <a:gd name="adj1" fmla="val 70955"/>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B508BDD-5BBF-40B5-9429-F68D7E549D85}"/>
                </a:ext>
              </a:extLst>
            </p:cNvPr>
            <p:cNvCxnSpPr>
              <a:stCxn id="56" idx="3"/>
              <a:endCxn id="67" idx="1"/>
            </p:cNvCxnSpPr>
            <p:nvPr/>
          </p:nvCxnSpPr>
          <p:spPr>
            <a:xfrm>
              <a:off x="7170021" y="4979260"/>
              <a:ext cx="272731"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6B14C47-5D1A-4786-A43B-FABDA13A3523}"/>
                </a:ext>
              </a:extLst>
            </p:cNvPr>
            <p:cNvCxnSpPr>
              <a:stCxn id="33" idx="3"/>
              <a:endCxn id="46" idx="1"/>
            </p:cNvCxnSpPr>
            <p:nvPr/>
          </p:nvCxnSpPr>
          <p:spPr>
            <a:xfrm>
              <a:off x="5426233" y="2122186"/>
              <a:ext cx="272731"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251" name="Oval 250">
              <a:extLst>
                <a:ext uri="{FF2B5EF4-FFF2-40B4-BE49-F238E27FC236}">
                  <a16:creationId xmlns:a16="http://schemas.microsoft.com/office/drawing/2014/main" id="{A53F6036-A396-4D3B-9B9B-A1281041C2C6}"/>
                </a:ext>
              </a:extLst>
            </p:cNvPr>
            <p:cNvSpPr/>
            <p:nvPr/>
          </p:nvSpPr>
          <p:spPr>
            <a:xfrm>
              <a:off x="5442370" y="1384169"/>
              <a:ext cx="139278" cy="139278"/>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200" b="1" dirty="0">
                  <a:solidFill>
                    <a:srgbClr val="7F7F7F"/>
                  </a:solidFill>
                </a:rPr>
                <a:t>-</a:t>
              </a:r>
              <a:endParaRPr lang="en-US" sz="1200" b="1" dirty="0">
                <a:solidFill>
                  <a:srgbClr val="7F7F7F"/>
                </a:solidFill>
              </a:endParaRPr>
            </a:p>
          </p:txBody>
        </p:sp>
        <p:sp>
          <p:nvSpPr>
            <p:cNvPr id="252" name="Oval 251">
              <a:extLst>
                <a:ext uri="{FF2B5EF4-FFF2-40B4-BE49-F238E27FC236}">
                  <a16:creationId xmlns:a16="http://schemas.microsoft.com/office/drawing/2014/main" id="{371E280B-FDD2-4415-9D4D-42310B6BD0AE}"/>
                </a:ext>
              </a:extLst>
            </p:cNvPr>
            <p:cNvSpPr/>
            <p:nvPr/>
          </p:nvSpPr>
          <p:spPr>
            <a:xfrm>
              <a:off x="5442370" y="2056014"/>
              <a:ext cx="139278" cy="139278"/>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200" b="1" dirty="0">
                  <a:solidFill>
                    <a:srgbClr val="7F7F7F"/>
                  </a:solidFill>
                </a:rPr>
                <a:t>-</a:t>
              </a:r>
              <a:endParaRPr lang="en-US" sz="1200" b="1" dirty="0">
                <a:solidFill>
                  <a:srgbClr val="7F7F7F"/>
                </a:solidFill>
              </a:endParaRPr>
            </a:p>
          </p:txBody>
        </p:sp>
        <p:sp>
          <p:nvSpPr>
            <p:cNvPr id="253" name="Oval 252">
              <a:extLst>
                <a:ext uri="{FF2B5EF4-FFF2-40B4-BE49-F238E27FC236}">
                  <a16:creationId xmlns:a16="http://schemas.microsoft.com/office/drawing/2014/main" id="{4A149637-907C-4FCF-B4BE-8945963BD859}"/>
                </a:ext>
              </a:extLst>
            </p:cNvPr>
            <p:cNvSpPr/>
            <p:nvPr/>
          </p:nvSpPr>
          <p:spPr>
            <a:xfrm>
              <a:off x="5442370" y="3147392"/>
              <a:ext cx="139278" cy="139278"/>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200" b="1" dirty="0">
                  <a:solidFill>
                    <a:srgbClr val="7F7F7F"/>
                  </a:solidFill>
                </a:rPr>
                <a:t>-</a:t>
              </a:r>
              <a:endParaRPr lang="en-US" sz="1200" b="1" dirty="0">
                <a:solidFill>
                  <a:srgbClr val="7F7F7F"/>
                </a:solidFill>
              </a:endParaRPr>
            </a:p>
          </p:txBody>
        </p:sp>
        <p:sp>
          <p:nvSpPr>
            <p:cNvPr id="254" name="Oval 253">
              <a:extLst>
                <a:ext uri="{FF2B5EF4-FFF2-40B4-BE49-F238E27FC236}">
                  <a16:creationId xmlns:a16="http://schemas.microsoft.com/office/drawing/2014/main" id="{CA17B877-288D-49A6-A6CA-DBEE3B79181E}"/>
                </a:ext>
              </a:extLst>
            </p:cNvPr>
            <p:cNvSpPr/>
            <p:nvPr/>
          </p:nvSpPr>
          <p:spPr>
            <a:xfrm>
              <a:off x="5442370" y="4182287"/>
              <a:ext cx="139278" cy="139278"/>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200" b="1" dirty="0">
                  <a:solidFill>
                    <a:srgbClr val="7F7F7F"/>
                  </a:solidFill>
                </a:rPr>
                <a:t>-</a:t>
              </a:r>
              <a:endParaRPr lang="en-US" sz="1200" b="1" dirty="0">
                <a:solidFill>
                  <a:srgbClr val="7F7F7F"/>
                </a:solidFill>
              </a:endParaRPr>
            </a:p>
          </p:txBody>
        </p:sp>
        <p:sp>
          <p:nvSpPr>
            <p:cNvPr id="256" name="Oval 255">
              <a:extLst>
                <a:ext uri="{FF2B5EF4-FFF2-40B4-BE49-F238E27FC236}">
                  <a16:creationId xmlns:a16="http://schemas.microsoft.com/office/drawing/2014/main" id="{F7C71ECA-6885-4890-93D3-EE4963E72DAA}"/>
                </a:ext>
              </a:extLst>
            </p:cNvPr>
            <p:cNvSpPr/>
            <p:nvPr/>
          </p:nvSpPr>
          <p:spPr>
            <a:xfrm>
              <a:off x="5442370" y="5118886"/>
              <a:ext cx="139278" cy="139278"/>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200" b="1" dirty="0">
                  <a:solidFill>
                    <a:srgbClr val="7F7F7F"/>
                  </a:solidFill>
                </a:rPr>
                <a:t>-</a:t>
              </a:r>
              <a:endParaRPr lang="en-US" sz="1200" b="1" dirty="0">
                <a:solidFill>
                  <a:srgbClr val="7F7F7F"/>
                </a:solidFill>
              </a:endParaRPr>
            </a:p>
          </p:txBody>
        </p:sp>
        <p:sp>
          <p:nvSpPr>
            <p:cNvPr id="258" name="Oval 257">
              <a:extLst>
                <a:ext uri="{FF2B5EF4-FFF2-40B4-BE49-F238E27FC236}">
                  <a16:creationId xmlns:a16="http://schemas.microsoft.com/office/drawing/2014/main" id="{8066BD37-E5C4-4899-9C52-B367FF442F83}"/>
                </a:ext>
              </a:extLst>
            </p:cNvPr>
            <p:cNvSpPr/>
            <p:nvPr/>
          </p:nvSpPr>
          <p:spPr>
            <a:xfrm>
              <a:off x="3705194" y="4713206"/>
              <a:ext cx="139278" cy="139278"/>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200" b="1" dirty="0">
                  <a:solidFill>
                    <a:srgbClr val="7F7F7F"/>
                  </a:solidFill>
                </a:rPr>
                <a:t>-</a:t>
              </a:r>
              <a:endParaRPr lang="en-US" sz="1200" b="1" dirty="0">
                <a:solidFill>
                  <a:srgbClr val="7F7F7F"/>
                </a:solidFill>
              </a:endParaRPr>
            </a:p>
          </p:txBody>
        </p:sp>
        <p:sp>
          <p:nvSpPr>
            <p:cNvPr id="260" name="Oval 259">
              <a:extLst>
                <a:ext uri="{FF2B5EF4-FFF2-40B4-BE49-F238E27FC236}">
                  <a16:creationId xmlns:a16="http://schemas.microsoft.com/office/drawing/2014/main" id="{29371B71-13BB-43B2-B2F0-ACA433210F09}"/>
                </a:ext>
              </a:extLst>
            </p:cNvPr>
            <p:cNvSpPr/>
            <p:nvPr/>
          </p:nvSpPr>
          <p:spPr>
            <a:xfrm>
              <a:off x="3705194" y="2474571"/>
              <a:ext cx="139278" cy="139278"/>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200" b="1" dirty="0">
                  <a:solidFill>
                    <a:srgbClr val="7F7F7F"/>
                  </a:solidFill>
                </a:rPr>
                <a:t>-</a:t>
              </a:r>
              <a:endParaRPr lang="en-US" sz="1200" b="1" dirty="0">
                <a:solidFill>
                  <a:srgbClr val="7F7F7F"/>
                </a:solidFill>
              </a:endParaRPr>
            </a:p>
          </p:txBody>
        </p:sp>
        <p:sp>
          <p:nvSpPr>
            <p:cNvPr id="261" name="Oval 260">
              <a:extLst>
                <a:ext uri="{FF2B5EF4-FFF2-40B4-BE49-F238E27FC236}">
                  <a16:creationId xmlns:a16="http://schemas.microsoft.com/office/drawing/2014/main" id="{4593FC88-9B30-4669-A05C-0725A87B8AEC}"/>
                </a:ext>
              </a:extLst>
            </p:cNvPr>
            <p:cNvSpPr/>
            <p:nvPr/>
          </p:nvSpPr>
          <p:spPr>
            <a:xfrm>
              <a:off x="7192717" y="2056014"/>
              <a:ext cx="139278" cy="139278"/>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200" b="1" dirty="0">
                  <a:solidFill>
                    <a:srgbClr val="7F7F7F"/>
                  </a:solidFill>
                </a:rPr>
                <a:t>-</a:t>
              </a:r>
              <a:endParaRPr lang="en-US" sz="1200" b="1" dirty="0">
                <a:solidFill>
                  <a:srgbClr val="7F7F7F"/>
                </a:solidFill>
              </a:endParaRPr>
            </a:p>
          </p:txBody>
        </p:sp>
        <p:sp>
          <p:nvSpPr>
            <p:cNvPr id="263" name="Oval 262">
              <a:extLst>
                <a:ext uri="{FF2B5EF4-FFF2-40B4-BE49-F238E27FC236}">
                  <a16:creationId xmlns:a16="http://schemas.microsoft.com/office/drawing/2014/main" id="{300E950D-42CF-4535-9B96-EF908634B1D7}"/>
                </a:ext>
              </a:extLst>
            </p:cNvPr>
            <p:cNvSpPr/>
            <p:nvPr/>
          </p:nvSpPr>
          <p:spPr>
            <a:xfrm>
              <a:off x="7192717" y="2981194"/>
              <a:ext cx="139278" cy="139278"/>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200" b="1" dirty="0">
                  <a:solidFill>
                    <a:srgbClr val="7F7F7F"/>
                  </a:solidFill>
                </a:rPr>
                <a:t>-</a:t>
              </a:r>
              <a:endParaRPr lang="en-US" sz="1200" b="1" dirty="0">
                <a:solidFill>
                  <a:srgbClr val="7F7F7F"/>
                </a:solidFill>
              </a:endParaRPr>
            </a:p>
          </p:txBody>
        </p:sp>
        <p:sp>
          <p:nvSpPr>
            <p:cNvPr id="265" name="Oval 264">
              <a:extLst>
                <a:ext uri="{FF2B5EF4-FFF2-40B4-BE49-F238E27FC236}">
                  <a16:creationId xmlns:a16="http://schemas.microsoft.com/office/drawing/2014/main" id="{3685BA72-D858-4F91-B5A3-D5EAD0506D7B}"/>
                </a:ext>
              </a:extLst>
            </p:cNvPr>
            <p:cNvSpPr/>
            <p:nvPr/>
          </p:nvSpPr>
          <p:spPr>
            <a:xfrm>
              <a:off x="7192717" y="4898647"/>
              <a:ext cx="139278" cy="139278"/>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200" b="1" dirty="0">
                  <a:solidFill>
                    <a:srgbClr val="7F7F7F"/>
                  </a:solidFill>
                </a:rPr>
                <a:t>-</a:t>
              </a:r>
              <a:endParaRPr lang="en-US" sz="1200" b="1" dirty="0">
                <a:solidFill>
                  <a:srgbClr val="7F7F7F"/>
                </a:solidFill>
              </a:endParaRPr>
            </a:p>
          </p:txBody>
        </p:sp>
        <p:sp>
          <p:nvSpPr>
            <p:cNvPr id="21" name="Freeform: Shape 20">
              <a:extLst>
                <a:ext uri="{FF2B5EF4-FFF2-40B4-BE49-F238E27FC236}">
                  <a16:creationId xmlns:a16="http://schemas.microsoft.com/office/drawing/2014/main" id="{E72E7A44-40DF-4C0D-860B-42DD1936D315}"/>
                </a:ext>
              </a:extLst>
            </p:cNvPr>
            <p:cNvSpPr/>
            <p:nvPr/>
          </p:nvSpPr>
          <p:spPr>
            <a:xfrm>
              <a:off x="1099457" y="2556895"/>
              <a:ext cx="1055914" cy="295162"/>
            </a:xfrm>
            <a:custGeom>
              <a:avLst/>
              <a:gdLst>
                <a:gd name="connsiteX0" fmla="*/ 0 w 1055914"/>
                <a:gd name="connsiteY0" fmla="*/ 295162 h 295162"/>
                <a:gd name="connsiteX1" fmla="*/ 478972 w 1055914"/>
                <a:gd name="connsiteY1" fmla="*/ 44791 h 295162"/>
                <a:gd name="connsiteX2" fmla="*/ 1055914 w 1055914"/>
                <a:gd name="connsiteY2" fmla="*/ 1248 h 295162"/>
              </a:gdLst>
              <a:ahLst/>
              <a:cxnLst>
                <a:cxn ang="0">
                  <a:pos x="connsiteX0" y="connsiteY0"/>
                </a:cxn>
                <a:cxn ang="0">
                  <a:pos x="connsiteX1" y="connsiteY1"/>
                </a:cxn>
                <a:cxn ang="0">
                  <a:pos x="connsiteX2" y="connsiteY2"/>
                </a:cxn>
              </a:cxnLst>
              <a:rect l="l" t="t" r="r" b="b"/>
              <a:pathLst>
                <a:path w="1055914" h="295162">
                  <a:moveTo>
                    <a:pt x="0" y="295162"/>
                  </a:moveTo>
                  <a:cubicBezTo>
                    <a:pt x="151493" y="194469"/>
                    <a:pt x="302986" y="93777"/>
                    <a:pt x="478972" y="44791"/>
                  </a:cubicBezTo>
                  <a:cubicBezTo>
                    <a:pt x="654958" y="-4195"/>
                    <a:pt x="855436" y="-1474"/>
                    <a:pt x="1055914" y="1248"/>
                  </a:cubicBezTo>
                </a:path>
              </a:pathLst>
            </a:custGeom>
            <a:no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1EF13EFE-57DC-497A-8ED9-E42C0576A050}"/>
                </a:ext>
              </a:extLst>
            </p:cNvPr>
            <p:cNvSpPr/>
            <p:nvPr/>
          </p:nvSpPr>
          <p:spPr>
            <a:xfrm>
              <a:off x="2116394" y="2498483"/>
              <a:ext cx="93406" cy="93406"/>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rgbClr val="0066B3"/>
                </a:solidFill>
              </a:endParaRPr>
            </a:p>
          </p:txBody>
        </p:sp>
        <p:sp>
          <p:nvSpPr>
            <p:cNvPr id="25" name="Freeform: Shape 24">
              <a:extLst>
                <a:ext uri="{FF2B5EF4-FFF2-40B4-BE49-F238E27FC236}">
                  <a16:creationId xmlns:a16="http://schemas.microsoft.com/office/drawing/2014/main" id="{D7AB9B38-0E36-40D0-88B1-773FE0D8FBB7}"/>
                </a:ext>
              </a:extLst>
            </p:cNvPr>
            <p:cNvSpPr/>
            <p:nvPr/>
          </p:nvSpPr>
          <p:spPr>
            <a:xfrm>
              <a:off x="1045029" y="4180114"/>
              <a:ext cx="1088571" cy="620486"/>
            </a:xfrm>
            <a:custGeom>
              <a:avLst/>
              <a:gdLst>
                <a:gd name="connsiteX0" fmla="*/ 0 w 1088571"/>
                <a:gd name="connsiteY0" fmla="*/ 0 h 620486"/>
                <a:gd name="connsiteX1" fmla="*/ 446314 w 1088571"/>
                <a:gd name="connsiteY1" fmla="*/ 435429 h 620486"/>
                <a:gd name="connsiteX2" fmla="*/ 1088571 w 1088571"/>
                <a:gd name="connsiteY2" fmla="*/ 620486 h 620486"/>
              </a:gdLst>
              <a:ahLst/>
              <a:cxnLst>
                <a:cxn ang="0">
                  <a:pos x="connsiteX0" y="connsiteY0"/>
                </a:cxn>
                <a:cxn ang="0">
                  <a:pos x="connsiteX1" y="connsiteY1"/>
                </a:cxn>
                <a:cxn ang="0">
                  <a:pos x="connsiteX2" y="connsiteY2"/>
                </a:cxn>
              </a:cxnLst>
              <a:rect l="l" t="t" r="r" b="b"/>
              <a:pathLst>
                <a:path w="1088571" h="620486">
                  <a:moveTo>
                    <a:pt x="0" y="0"/>
                  </a:moveTo>
                  <a:cubicBezTo>
                    <a:pt x="132442" y="166007"/>
                    <a:pt x="264885" y="332015"/>
                    <a:pt x="446314" y="435429"/>
                  </a:cubicBezTo>
                  <a:cubicBezTo>
                    <a:pt x="627743" y="538843"/>
                    <a:pt x="858157" y="579664"/>
                    <a:pt x="1088571" y="620486"/>
                  </a:cubicBezTo>
                </a:path>
              </a:pathLst>
            </a:custGeom>
            <a:no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F7D756C-0B6E-4EBD-ADDD-F77F082C4089}"/>
                </a:ext>
              </a:extLst>
            </p:cNvPr>
            <p:cNvSpPr/>
            <p:nvPr/>
          </p:nvSpPr>
          <p:spPr>
            <a:xfrm>
              <a:off x="2116394" y="4734062"/>
              <a:ext cx="93406" cy="93406"/>
            </a:xfrm>
            <a:prstGeom prst="ellipse">
              <a:avLst/>
            </a:prstGeom>
            <a:solidFill>
              <a:schemeClr val="bg1"/>
            </a:solidFill>
            <a:ln w="952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rgbClr val="0066B3"/>
                </a:solidFill>
              </a:endParaRPr>
            </a:p>
          </p:txBody>
        </p:sp>
      </p:grpSp>
    </p:spTree>
    <p:extLst>
      <p:ext uri="{BB962C8B-B14F-4D97-AF65-F5344CB8AC3E}">
        <p14:creationId xmlns:p14="http://schemas.microsoft.com/office/powerpoint/2010/main" val="328945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981F4E-2E27-4CB2-8E00-4262328DC003}"/>
              </a:ext>
            </a:extLst>
          </p:cNvPr>
          <p:cNvSpPr>
            <a:spLocks noGrp="1"/>
          </p:cNvSpPr>
          <p:nvPr>
            <p:ph type="sldNum" sz="quarter" idx="10"/>
          </p:nvPr>
        </p:nvSpPr>
        <p:spPr/>
        <p:txBody>
          <a:bodyPr/>
          <a:lstStyle/>
          <a:p>
            <a:fld id="{D9E22EB7-80B1-48D5-814D-88D59A4E3826}" type="slidenum">
              <a:rPr lang="en-US" smtClean="0"/>
              <a:pPr/>
              <a:t>15</a:t>
            </a:fld>
            <a:endParaRPr lang="en-US" dirty="0"/>
          </a:p>
        </p:txBody>
      </p:sp>
      <p:sp>
        <p:nvSpPr>
          <p:cNvPr id="3" name="Text Placeholder 2">
            <a:extLst>
              <a:ext uri="{FF2B5EF4-FFF2-40B4-BE49-F238E27FC236}">
                <a16:creationId xmlns:a16="http://schemas.microsoft.com/office/drawing/2014/main" id="{9F578C1A-499F-4177-B82F-6808A5B60F46}"/>
              </a:ext>
            </a:extLst>
          </p:cNvPr>
          <p:cNvSpPr>
            <a:spLocks noGrp="1"/>
          </p:cNvSpPr>
          <p:nvPr>
            <p:ph type="body" sz="quarter" idx="12"/>
          </p:nvPr>
        </p:nvSpPr>
        <p:spPr/>
        <p:txBody>
          <a:bodyPr/>
          <a:lstStyle/>
          <a:p>
            <a:r>
              <a:rPr lang="en-US" dirty="0"/>
              <a:t>Issue Trees</a:t>
            </a:r>
          </a:p>
        </p:txBody>
      </p:sp>
      <p:sp>
        <p:nvSpPr>
          <p:cNvPr id="4" name="Text Placeholder 3">
            <a:extLst>
              <a:ext uri="{FF2B5EF4-FFF2-40B4-BE49-F238E27FC236}">
                <a16:creationId xmlns:a16="http://schemas.microsoft.com/office/drawing/2014/main" id="{D86FCFFE-5B38-44D7-BB3F-8144D993BE88}"/>
              </a:ext>
            </a:extLst>
          </p:cNvPr>
          <p:cNvSpPr>
            <a:spLocks noGrp="1"/>
          </p:cNvSpPr>
          <p:nvPr>
            <p:ph type="body" sz="quarter" idx="13"/>
          </p:nvPr>
        </p:nvSpPr>
        <p:spPr/>
        <p:txBody>
          <a:bodyPr/>
          <a:lstStyle/>
          <a:p>
            <a:r>
              <a:rPr lang="en-US" dirty="0"/>
              <a:t>Example 1</a:t>
            </a:r>
          </a:p>
        </p:txBody>
      </p:sp>
      <p:sp>
        <p:nvSpPr>
          <p:cNvPr id="6" name="Title 5">
            <a:extLst>
              <a:ext uri="{FF2B5EF4-FFF2-40B4-BE49-F238E27FC236}">
                <a16:creationId xmlns:a16="http://schemas.microsoft.com/office/drawing/2014/main" id="{EB0E43B5-2501-439D-A6B5-6D2FF0DA06C4}"/>
              </a:ext>
            </a:extLst>
          </p:cNvPr>
          <p:cNvSpPr>
            <a:spLocks noGrp="1"/>
          </p:cNvSpPr>
          <p:nvPr>
            <p:ph type="title"/>
          </p:nvPr>
        </p:nvSpPr>
        <p:spPr/>
        <p:txBody>
          <a:bodyPr/>
          <a:lstStyle/>
          <a:p>
            <a:r>
              <a:rPr lang="en-US" dirty="0"/>
              <a:t>Problem Solving</a:t>
            </a:r>
          </a:p>
        </p:txBody>
      </p:sp>
      <p:grpSp>
        <p:nvGrpSpPr>
          <p:cNvPr id="5" name="Group 4">
            <a:extLst>
              <a:ext uri="{FF2B5EF4-FFF2-40B4-BE49-F238E27FC236}">
                <a16:creationId xmlns:a16="http://schemas.microsoft.com/office/drawing/2014/main" id="{735ACFF2-69A9-493C-AFC3-4CF44C9E8709}"/>
              </a:ext>
            </a:extLst>
          </p:cNvPr>
          <p:cNvGrpSpPr/>
          <p:nvPr/>
        </p:nvGrpSpPr>
        <p:grpSpPr>
          <a:xfrm>
            <a:off x="228600" y="1784864"/>
            <a:ext cx="8688388" cy="3821314"/>
            <a:chOff x="228600" y="1784864"/>
            <a:chExt cx="8688388" cy="3821314"/>
          </a:xfrm>
        </p:grpSpPr>
        <p:grpSp>
          <p:nvGrpSpPr>
            <p:cNvPr id="8" name="Group 7">
              <a:extLst>
                <a:ext uri="{FF2B5EF4-FFF2-40B4-BE49-F238E27FC236}">
                  <a16:creationId xmlns:a16="http://schemas.microsoft.com/office/drawing/2014/main" id="{DF1C0ECE-7AAF-448F-92E9-5B61B76F0F29}"/>
                </a:ext>
              </a:extLst>
            </p:cNvPr>
            <p:cNvGrpSpPr/>
            <p:nvPr/>
          </p:nvGrpSpPr>
          <p:grpSpPr>
            <a:xfrm>
              <a:off x="228600" y="1784864"/>
              <a:ext cx="8688388" cy="3563572"/>
              <a:chOff x="228600" y="1506718"/>
              <a:chExt cx="8688388" cy="3563572"/>
            </a:xfrm>
          </p:grpSpPr>
          <p:sp>
            <p:nvSpPr>
              <p:cNvPr id="9" name="Rectangle 8">
                <a:extLst>
                  <a:ext uri="{FF2B5EF4-FFF2-40B4-BE49-F238E27FC236}">
                    <a16:creationId xmlns:a16="http://schemas.microsoft.com/office/drawing/2014/main" id="{F3D227F0-0F8E-42DD-AFAE-ECB8A7AA86C1}"/>
                  </a:ext>
                </a:extLst>
              </p:cNvPr>
              <p:cNvSpPr/>
              <p:nvPr/>
            </p:nvSpPr>
            <p:spPr>
              <a:xfrm>
                <a:off x="228600" y="2522073"/>
                <a:ext cx="1143265" cy="147904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How can Acme increase profits from existing business lines?</a:t>
                </a:r>
                <a:endParaRPr lang="en-US" sz="1200" dirty="0">
                  <a:solidFill>
                    <a:schemeClr val="bg1"/>
                  </a:solidFill>
                </a:endParaRPr>
              </a:p>
            </p:txBody>
          </p:sp>
          <p:sp>
            <p:nvSpPr>
              <p:cNvPr id="10" name="Rectangle 9">
                <a:extLst>
                  <a:ext uri="{FF2B5EF4-FFF2-40B4-BE49-F238E27FC236}">
                    <a16:creationId xmlns:a16="http://schemas.microsoft.com/office/drawing/2014/main" id="{9616319C-A123-4460-83E8-C267C902EE33}"/>
                  </a:ext>
                </a:extLst>
              </p:cNvPr>
              <p:cNvSpPr/>
              <p:nvPr/>
            </p:nvSpPr>
            <p:spPr>
              <a:xfrm>
                <a:off x="1737625" y="1506718"/>
                <a:ext cx="1143265" cy="647958"/>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From Widgets</a:t>
                </a:r>
                <a:endParaRPr lang="en-US" sz="1200" dirty="0">
                  <a:solidFill>
                    <a:schemeClr val="bg1"/>
                  </a:solidFill>
                </a:endParaRPr>
              </a:p>
            </p:txBody>
          </p:sp>
          <p:sp>
            <p:nvSpPr>
              <p:cNvPr id="11" name="Rectangle 10">
                <a:extLst>
                  <a:ext uri="{FF2B5EF4-FFF2-40B4-BE49-F238E27FC236}">
                    <a16:creationId xmlns:a16="http://schemas.microsoft.com/office/drawing/2014/main" id="{DBA11F00-85CC-4A63-B769-488A5163AF7A}"/>
                  </a:ext>
                </a:extLst>
              </p:cNvPr>
              <p:cNvSpPr/>
              <p:nvPr/>
            </p:nvSpPr>
            <p:spPr>
              <a:xfrm>
                <a:off x="1737625" y="2936983"/>
                <a:ext cx="1143265" cy="6492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Frome</a:t>
                </a:r>
              </a:p>
              <a:p>
                <a:r>
                  <a:rPr lang="en-IN" sz="1200" dirty="0">
                    <a:solidFill>
                      <a:schemeClr val="bg1"/>
                    </a:solidFill>
                  </a:rPr>
                  <a:t>Thrum-mats</a:t>
                </a:r>
                <a:endParaRPr lang="en-US" sz="1200" dirty="0">
                  <a:solidFill>
                    <a:schemeClr val="bg1"/>
                  </a:solidFill>
                </a:endParaRPr>
              </a:p>
            </p:txBody>
          </p:sp>
          <p:sp>
            <p:nvSpPr>
              <p:cNvPr id="12" name="Rectangle 11">
                <a:extLst>
                  <a:ext uri="{FF2B5EF4-FFF2-40B4-BE49-F238E27FC236}">
                    <a16:creationId xmlns:a16="http://schemas.microsoft.com/office/drawing/2014/main" id="{5F6E8936-6724-4028-9A50-07642D6A5151}"/>
                  </a:ext>
                </a:extLst>
              </p:cNvPr>
              <p:cNvSpPr/>
              <p:nvPr/>
            </p:nvSpPr>
            <p:spPr>
              <a:xfrm>
                <a:off x="1737625" y="4368513"/>
                <a:ext cx="1143265" cy="6492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From Grommets</a:t>
                </a:r>
                <a:endParaRPr lang="en-US" sz="1200" dirty="0">
                  <a:solidFill>
                    <a:schemeClr val="bg1"/>
                  </a:solidFill>
                </a:endParaRPr>
              </a:p>
            </p:txBody>
          </p:sp>
          <p:sp>
            <p:nvSpPr>
              <p:cNvPr id="13" name="Rectangle 12">
                <a:extLst>
                  <a:ext uri="{FF2B5EF4-FFF2-40B4-BE49-F238E27FC236}">
                    <a16:creationId xmlns:a16="http://schemas.microsoft.com/office/drawing/2014/main" id="{0E015CFD-8D5A-458C-8901-F78010627944}"/>
                  </a:ext>
                </a:extLst>
              </p:cNvPr>
              <p:cNvSpPr/>
              <p:nvPr/>
            </p:nvSpPr>
            <p:spPr>
              <a:xfrm>
                <a:off x="3246650" y="2385200"/>
                <a:ext cx="1143265" cy="6492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Increase Revenues</a:t>
                </a:r>
                <a:endParaRPr lang="en-US" sz="1200" dirty="0">
                  <a:solidFill>
                    <a:schemeClr val="bg1"/>
                  </a:solidFill>
                </a:endParaRPr>
              </a:p>
            </p:txBody>
          </p:sp>
          <p:sp>
            <p:nvSpPr>
              <p:cNvPr id="14" name="Rectangle 13">
                <a:extLst>
                  <a:ext uri="{FF2B5EF4-FFF2-40B4-BE49-F238E27FC236}">
                    <a16:creationId xmlns:a16="http://schemas.microsoft.com/office/drawing/2014/main" id="{EB0C1F5A-FB42-4972-BEF8-54201DAE9B21}"/>
                  </a:ext>
                </a:extLst>
              </p:cNvPr>
              <p:cNvSpPr/>
              <p:nvPr/>
            </p:nvSpPr>
            <p:spPr>
              <a:xfrm>
                <a:off x="3246650" y="3493033"/>
                <a:ext cx="1143265" cy="6492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Decrease Expenses</a:t>
                </a:r>
                <a:endParaRPr lang="en-US" sz="1200" dirty="0">
                  <a:solidFill>
                    <a:schemeClr val="bg1"/>
                  </a:solidFill>
                </a:endParaRPr>
              </a:p>
            </p:txBody>
          </p:sp>
          <p:sp>
            <p:nvSpPr>
              <p:cNvPr id="15" name="Rectangle 14">
                <a:extLst>
                  <a:ext uri="{FF2B5EF4-FFF2-40B4-BE49-F238E27FC236}">
                    <a16:creationId xmlns:a16="http://schemas.microsoft.com/office/drawing/2014/main" id="{8229EB25-CF8E-4DF4-AE74-7211A24C85BD}"/>
                  </a:ext>
                </a:extLst>
              </p:cNvPr>
              <p:cNvSpPr/>
              <p:nvPr/>
            </p:nvSpPr>
            <p:spPr>
              <a:xfrm>
                <a:off x="4752498" y="3493033"/>
                <a:ext cx="1143265" cy="6492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Decrease labour costs</a:t>
                </a:r>
                <a:endParaRPr lang="en-US" sz="1200" dirty="0">
                  <a:solidFill>
                    <a:schemeClr val="bg1"/>
                  </a:solidFill>
                </a:endParaRPr>
              </a:p>
            </p:txBody>
          </p:sp>
          <p:sp>
            <p:nvSpPr>
              <p:cNvPr id="16" name="Rectangle 15">
                <a:extLst>
                  <a:ext uri="{FF2B5EF4-FFF2-40B4-BE49-F238E27FC236}">
                    <a16:creationId xmlns:a16="http://schemas.microsoft.com/office/drawing/2014/main" id="{34DBB2C3-D167-40E2-915F-50DC40209252}"/>
                  </a:ext>
                </a:extLst>
              </p:cNvPr>
              <p:cNvSpPr/>
              <p:nvPr/>
            </p:nvSpPr>
            <p:spPr>
              <a:xfrm>
                <a:off x="4754086" y="2238860"/>
                <a:ext cx="1143265" cy="6492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Decrease raw material costs</a:t>
                </a:r>
                <a:endParaRPr lang="en-US" sz="1200" dirty="0">
                  <a:solidFill>
                    <a:schemeClr val="bg1"/>
                  </a:solidFill>
                </a:endParaRPr>
              </a:p>
            </p:txBody>
          </p:sp>
          <p:sp>
            <p:nvSpPr>
              <p:cNvPr id="17" name="Rectangle 16">
                <a:extLst>
                  <a:ext uri="{FF2B5EF4-FFF2-40B4-BE49-F238E27FC236}">
                    <a16:creationId xmlns:a16="http://schemas.microsoft.com/office/drawing/2014/main" id="{1A2FEA64-58E8-4EDB-919F-E4799DD030B3}"/>
                  </a:ext>
                </a:extLst>
              </p:cNvPr>
              <p:cNvSpPr/>
              <p:nvPr/>
            </p:nvSpPr>
            <p:spPr>
              <a:xfrm>
                <a:off x="6261522" y="3491680"/>
                <a:ext cx="2655466" cy="6492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Negotiate higher productivity quotas</a:t>
                </a:r>
                <a:endParaRPr lang="en-US" sz="1200" dirty="0">
                  <a:solidFill>
                    <a:schemeClr val="bg1"/>
                  </a:solidFill>
                </a:endParaRPr>
              </a:p>
            </p:txBody>
          </p:sp>
          <p:sp>
            <p:nvSpPr>
              <p:cNvPr id="18" name="Rectangle 17">
                <a:extLst>
                  <a:ext uri="{FF2B5EF4-FFF2-40B4-BE49-F238E27FC236}">
                    <a16:creationId xmlns:a16="http://schemas.microsoft.com/office/drawing/2014/main" id="{4AE10C01-CD41-41A7-B957-5922009EC02B}"/>
                  </a:ext>
                </a:extLst>
              </p:cNvPr>
              <p:cNvSpPr/>
              <p:nvPr/>
            </p:nvSpPr>
            <p:spPr>
              <a:xfrm>
                <a:off x="6261522" y="2608970"/>
                <a:ext cx="2655466" cy="6492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Negotiate wage concessions</a:t>
                </a:r>
                <a:endParaRPr lang="en-US" sz="1200" dirty="0">
                  <a:solidFill>
                    <a:schemeClr val="bg1"/>
                  </a:solidFill>
                </a:endParaRPr>
              </a:p>
            </p:txBody>
          </p:sp>
          <p:sp>
            <p:nvSpPr>
              <p:cNvPr id="19" name="Rectangle 18">
                <a:extLst>
                  <a:ext uri="{FF2B5EF4-FFF2-40B4-BE49-F238E27FC236}">
                    <a16:creationId xmlns:a16="http://schemas.microsoft.com/office/drawing/2014/main" id="{3CC2474E-89F1-4970-8C94-AFDD48C84773}"/>
                  </a:ext>
                </a:extLst>
              </p:cNvPr>
              <p:cNvSpPr/>
              <p:nvPr/>
            </p:nvSpPr>
            <p:spPr>
              <a:xfrm>
                <a:off x="6261522" y="4377098"/>
                <a:ext cx="2655466" cy="6492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Implement a labour-saving production process</a:t>
                </a:r>
                <a:endParaRPr lang="en-US" sz="1200" dirty="0">
                  <a:solidFill>
                    <a:schemeClr val="bg1"/>
                  </a:solidFill>
                </a:endParaRPr>
              </a:p>
            </p:txBody>
          </p:sp>
          <p:cxnSp>
            <p:nvCxnSpPr>
              <p:cNvPr id="20" name="Connector: Elbow 19">
                <a:extLst>
                  <a:ext uri="{FF2B5EF4-FFF2-40B4-BE49-F238E27FC236}">
                    <a16:creationId xmlns:a16="http://schemas.microsoft.com/office/drawing/2014/main" id="{E2A71A74-FD4F-496C-96D0-E19A1B971F10}"/>
                  </a:ext>
                </a:extLst>
              </p:cNvPr>
              <p:cNvCxnSpPr>
                <a:stCxn id="9" idx="3"/>
                <a:endCxn id="10" idx="1"/>
              </p:cNvCxnSpPr>
              <p:nvPr/>
            </p:nvCxnSpPr>
            <p:spPr>
              <a:xfrm flipV="1">
                <a:off x="1371865" y="1830697"/>
                <a:ext cx="365760" cy="1430898"/>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DC00481-F696-46CC-99EA-7702518D11F3}"/>
                  </a:ext>
                </a:extLst>
              </p:cNvPr>
              <p:cNvCxnSpPr>
                <a:stCxn id="9" idx="3"/>
                <a:endCxn id="12" idx="1"/>
              </p:cNvCxnSpPr>
              <p:nvPr/>
            </p:nvCxnSpPr>
            <p:spPr>
              <a:xfrm>
                <a:off x="1371865" y="3261595"/>
                <a:ext cx="365760" cy="1431530"/>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8250256-CA30-4830-ABE0-840BFB0573F6}"/>
                  </a:ext>
                </a:extLst>
              </p:cNvPr>
              <p:cNvCxnSpPr>
                <a:stCxn id="11" idx="3"/>
                <a:endCxn id="13" idx="1"/>
              </p:cNvCxnSpPr>
              <p:nvPr/>
            </p:nvCxnSpPr>
            <p:spPr>
              <a:xfrm flipV="1">
                <a:off x="2880890" y="2709812"/>
                <a:ext cx="365760" cy="551783"/>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52B54D-7FA8-431D-A6EC-1395F6AFE182}"/>
                  </a:ext>
                </a:extLst>
              </p:cNvPr>
              <p:cNvCxnSpPr>
                <a:stCxn id="11" idx="3"/>
                <a:endCxn id="14" idx="1"/>
              </p:cNvCxnSpPr>
              <p:nvPr/>
            </p:nvCxnSpPr>
            <p:spPr>
              <a:xfrm>
                <a:off x="2880890" y="3261595"/>
                <a:ext cx="365760" cy="556050"/>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EF2990F-69FB-4C4E-BBA2-1DC468ADB6AC}"/>
                  </a:ext>
                </a:extLst>
              </p:cNvPr>
              <p:cNvCxnSpPr>
                <a:stCxn id="14" idx="3"/>
                <a:endCxn id="16" idx="1"/>
              </p:cNvCxnSpPr>
              <p:nvPr/>
            </p:nvCxnSpPr>
            <p:spPr>
              <a:xfrm flipV="1">
                <a:off x="4389915" y="2563472"/>
                <a:ext cx="364171" cy="1254173"/>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3C9FDCAE-C49C-4F4B-A46C-3B14A11F460B}"/>
                  </a:ext>
                </a:extLst>
              </p:cNvPr>
              <p:cNvCxnSpPr>
                <a:stCxn id="14" idx="3"/>
              </p:cNvCxnSpPr>
              <p:nvPr/>
            </p:nvCxnSpPr>
            <p:spPr>
              <a:xfrm>
                <a:off x="4389915" y="3817645"/>
                <a:ext cx="364171" cy="1252645"/>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AA28F42-BB3E-45D0-8E42-00C2562CA89A}"/>
                  </a:ext>
                </a:extLst>
              </p:cNvPr>
              <p:cNvCxnSpPr>
                <a:stCxn id="15" idx="3"/>
                <a:endCxn id="18" idx="1"/>
              </p:cNvCxnSpPr>
              <p:nvPr/>
            </p:nvCxnSpPr>
            <p:spPr>
              <a:xfrm flipV="1">
                <a:off x="5895763" y="2933582"/>
                <a:ext cx="365759" cy="884063"/>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DF9DEFF-A8A0-4739-B831-8BC7F0DDEAE2}"/>
                  </a:ext>
                </a:extLst>
              </p:cNvPr>
              <p:cNvCxnSpPr>
                <a:stCxn id="15" idx="3"/>
                <a:endCxn id="19" idx="1"/>
              </p:cNvCxnSpPr>
              <p:nvPr/>
            </p:nvCxnSpPr>
            <p:spPr>
              <a:xfrm>
                <a:off x="5895763" y="3817645"/>
                <a:ext cx="365759" cy="884065"/>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B455F4-0BD1-4128-8700-28D5CDDA1171}"/>
                  </a:ext>
                </a:extLst>
              </p:cNvPr>
              <p:cNvCxnSpPr>
                <a:stCxn id="9" idx="3"/>
                <a:endCxn id="11" idx="1"/>
              </p:cNvCxnSpPr>
              <p:nvPr/>
            </p:nvCxnSpPr>
            <p:spPr>
              <a:xfrm>
                <a:off x="1371865" y="3261595"/>
                <a:ext cx="36576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BB77F2-C0C7-45DD-A521-98ECA523FF4B}"/>
                  </a:ext>
                </a:extLst>
              </p:cNvPr>
              <p:cNvCxnSpPr>
                <a:stCxn id="15" idx="3"/>
                <a:endCxn id="17" idx="1"/>
              </p:cNvCxnSpPr>
              <p:nvPr/>
            </p:nvCxnSpPr>
            <p:spPr>
              <a:xfrm flipV="1">
                <a:off x="5895763" y="3816292"/>
                <a:ext cx="365759" cy="1353"/>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7FA55F5-54A3-464A-B7F7-69B8598DF905}"/>
                  </a:ext>
                </a:extLst>
              </p:cNvPr>
              <p:cNvCxnSpPr>
                <a:stCxn id="14" idx="3"/>
                <a:endCxn id="15" idx="1"/>
              </p:cNvCxnSpPr>
              <p:nvPr/>
            </p:nvCxnSpPr>
            <p:spPr>
              <a:xfrm>
                <a:off x="4389915" y="3817645"/>
                <a:ext cx="36258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AFF390D6-7189-4449-AF07-55942BFF847A}"/>
                </a:ext>
              </a:extLst>
            </p:cNvPr>
            <p:cNvSpPr/>
            <p:nvPr/>
          </p:nvSpPr>
          <p:spPr>
            <a:xfrm>
              <a:off x="4752498" y="4956954"/>
              <a:ext cx="1143265" cy="6492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Decrease overhead costs</a:t>
              </a:r>
              <a:endParaRPr lang="en-US" sz="1200" dirty="0">
                <a:solidFill>
                  <a:schemeClr val="bg1"/>
                </a:solidFill>
              </a:endParaRPr>
            </a:p>
          </p:txBody>
        </p:sp>
      </p:grpSp>
    </p:spTree>
    <p:extLst>
      <p:ext uri="{BB962C8B-B14F-4D97-AF65-F5344CB8AC3E}">
        <p14:creationId xmlns:p14="http://schemas.microsoft.com/office/powerpoint/2010/main" val="161560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981F4E-2E27-4CB2-8E00-4262328DC003}"/>
              </a:ext>
            </a:extLst>
          </p:cNvPr>
          <p:cNvSpPr>
            <a:spLocks noGrp="1"/>
          </p:cNvSpPr>
          <p:nvPr>
            <p:ph type="sldNum" sz="quarter" idx="10"/>
          </p:nvPr>
        </p:nvSpPr>
        <p:spPr/>
        <p:txBody>
          <a:bodyPr/>
          <a:lstStyle/>
          <a:p>
            <a:fld id="{D9E22EB7-80B1-48D5-814D-88D59A4E3826}" type="slidenum">
              <a:rPr lang="en-US" smtClean="0"/>
              <a:pPr/>
              <a:t>16</a:t>
            </a:fld>
            <a:endParaRPr lang="en-US" dirty="0"/>
          </a:p>
        </p:txBody>
      </p:sp>
      <p:sp>
        <p:nvSpPr>
          <p:cNvPr id="3" name="Text Placeholder 2">
            <a:extLst>
              <a:ext uri="{FF2B5EF4-FFF2-40B4-BE49-F238E27FC236}">
                <a16:creationId xmlns:a16="http://schemas.microsoft.com/office/drawing/2014/main" id="{9F578C1A-499F-4177-B82F-6808A5B60F46}"/>
              </a:ext>
            </a:extLst>
          </p:cNvPr>
          <p:cNvSpPr>
            <a:spLocks noGrp="1"/>
          </p:cNvSpPr>
          <p:nvPr>
            <p:ph type="body" sz="quarter" idx="12"/>
          </p:nvPr>
        </p:nvSpPr>
        <p:spPr/>
        <p:txBody>
          <a:bodyPr/>
          <a:lstStyle/>
          <a:p>
            <a:r>
              <a:rPr lang="en-US" dirty="0"/>
              <a:t>Issue Trees</a:t>
            </a:r>
          </a:p>
        </p:txBody>
      </p:sp>
      <p:sp>
        <p:nvSpPr>
          <p:cNvPr id="4" name="Text Placeholder 3">
            <a:extLst>
              <a:ext uri="{FF2B5EF4-FFF2-40B4-BE49-F238E27FC236}">
                <a16:creationId xmlns:a16="http://schemas.microsoft.com/office/drawing/2014/main" id="{D86FCFFE-5B38-44D7-BB3F-8144D993BE88}"/>
              </a:ext>
            </a:extLst>
          </p:cNvPr>
          <p:cNvSpPr>
            <a:spLocks noGrp="1"/>
          </p:cNvSpPr>
          <p:nvPr>
            <p:ph type="body" sz="quarter" idx="13"/>
          </p:nvPr>
        </p:nvSpPr>
        <p:spPr/>
        <p:txBody>
          <a:bodyPr/>
          <a:lstStyle/>
          <a:p>
            <a:r>
              <a:rPr lang="en-US" dirty="0"/>
              <a:t>Example 2</a:t>
            </a:r>
          </a:p>
        </p:txBody>
      </p:sp>
      <p:sp>
        <p:nvSpPr>
          <p:cNvPr id="6" name="Title 5">
            <a:extLst>
              <a:ext uri="{FF2B5EF4-FFF2-40B4-BE49-F238E27FC236}">
                <a16:creationId xmlns:a16="http://schemas.microsoft.com/office/drawing/2014/main" id="{EB0E43B5-2501-439D-A6B5-6D2FF0DA06C4}"/>
              </a:ext>
            </a:extLst>
          </p:cNvPr>
          <p:cNvSpPr>
            <a:spLocks noGrp="1"/>
          </p:cNvSpPr>
          <p:nvPr>
            <p:ph type="title"/>
          </p:nvPr>
        </p:nvSpPr>
        <p:spPr/>
        <p:txBody>
          <a:bodyPr/>
          <a:lstStyle/>
          <a:p>
            <a:r>
              <a:rPr lang="en-US" dirty="0"/>
              <a:t>Problem Solving</a:t>
            </a:r>
          </a:p>
        </p:txBody>
      </p:sp>
      <p:grpSp>
        <p:nvGrpSpPr>
          <p:cNvPr id="8" name="Group 7">
            <a:extLst>
              <a:ext uri="{FF2B5EF4-FFF2-40B4-BE49-F238E27FC236}">
                <a16:creationId xmlns:a16="http://schemas.microsoft.com/office/drawing/2014/main" id="{B0DC60D7-DB2C-4295-A29A-13F3D0C0CCC2}"/>
              </a:ext>
            </a:extLst>
          </p:cNvPr>
          <p:cNvGrpSpPr/>
          <p:nvPr/>
        </p:nvGrpSpPr>
        <p:grpSpPr>
          <a:xfrm>
            <a:off x="228600" y="1546344"/>
            <a:ext cx="8689978" cy="4569171"/>
            <a:chOff x="227010" y="1298228"/>
            <a:chExt cx="8689978" cy="4569171"/>
          </a:xfrm>
        </p:grpSpPr>
        <p:sp>
          <p:nvSpPr>
            <p:cNvPr id="9" name="Table Box 1">
              <a:extLst>
                <a:ext uri="{FF2B5EF4-FFF2-40B4-BE49-F238E27FC236}">
                  <a16:creationId xmlns:a16="http://schemas.microsoft.com/office/drawing/2014/main" id="{F4B1276C-DD62-4048-927E-EC1B372D4B8E}"/>
                </a:ext>
              </a:extLst>
            </p:cNvPr>
            <p:cNvSpPr/>
            <p:nvPr/>
          </p:nvSpPr>
          <p:spPr>
            <a:xfrm>
              <a:off x="227010" y="2950981"/>
              <a:ext cx="1445070" cy="110569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How can I have more money at the end of each month without incurring a debt?</a:t>
              </a:r>
              <a:endParaRPr lang="en-US" sz="1200" dirty="0">
                <a:solidFill>
                  <a:schemeClr val="bg1"/>
                </a:solidFill>
              </a:endParaRPr>
            </a:p>
          </p:txBody>
        </p:sp>
        <p:sp>
          <p:nvSpPr>
            <p:cNvPr id="10" name="Table Box 4">
              <a:extLst>
                <a:ext uri="{FF2B5EF4-FFF2-40B4-BE49-F238E27FC236}">
                  <a16:creationId xmlns:a16="http://schemas.microsoft.com/office/drawing/2014/main" id="{9F6948A0-4D3D-483A-8320-1319739E4333}"/>
                </a:ext>
              </a:extLst>
            </p:cNvPr>
            <p:cNvSpPr/>
            <p:nvPr/>
          </p:nvSpPr>
          <p:spPr>
            <a:xfrm>
              <a:off x="5659500" y="4761426"/>
              <a:ext cx="1445070" cy="1105973"/>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Wingdings" panose="05000000000000000000" pitchFamily="2" charset="2"/>
                <a:buChar char="§"/>
              </a:pPr>
              <a:r>
                <a:rPr lang="en-IN" sz="1200" dirty="0">
                  <a:solidFill>
                    <a:schemeClr val="bg1"/>
                  </a:solidFill>
                </a:rPr>
                <a:t>Food</a:t>
              </a:r>
            </a:p>
            <a:p>
              <a:pPr marL="171450" indent="-171450">
                <a:buFont typeface="Wingdings" panose="05000000000000000000" pitchFamily="2" charset="2"/>
                <a:buChar char="§"/>
              </a:pPr>
              <a:r>
                <a:rPr lang="en-IN" sz="1200" dirty="0">
                  <a:solidFill>
                    <a:schemeClr val="bg1"/>
                  </a:solidFill>
                </a:rPr>
                <a:t>Clothing</a:t>
              </a:r>
            </a:p>
            <a:p>
              <a:pPr marL="171450" indent="-171450">
                <a:buFont typeface="Wingdings" panose="05000000000000000000" pitchFamily="2" charset="2"/>
                <a:buChar char="§"/>
              </a:pPr>
              <a:r>
                <a:rPr lang="en-IN" sz="1200" dirty="0">
                  <a:solidFill>
                    <a:schemeClr val="bg1"/>
                  </a:solidFill>
                </a:rPr>
                <a:t>Utensils</a:t>
              </a:r>
            </a:p>
            <a:p>
              <a:pPr marL="171450" indent="-171450">
                <a:buFont typeface="Wingdings" panose="05000000000000000000" pitchFamily="2" charset="2"/>
                <a:buChar char="§"/>
              </a:pPr>
              <a:r>
                <a:rPr lang="en-IN" sz="1200" dirty="0">
                  <a:solidFill>
                    <a:schemeClr val="bg1"/>
                  </a:solidFill>
                </a:rPr>
                <a:t>Entertainment</a:t>
              </a:r>
            </a:p>
            <a:p>
              <a:pPr marL="171450" indent="-171450">
                <a:buFont typeface="Wingdings" panose="05000000000000000000" pitchFamily="2" charset="2"/>
                <a:buChar char="§"/>
              </a:pPr>
              <a:r>
                <a:rPr lang="en-IN" sz="1200" dirty="0">
                  <a:solidFill>
                    <a:schemeClr val="bg1"/>
                  </a:solidFill>
                </a:rPr>
                <a:t>Travel</a:t>
              </a:r>
            </a:p>
            <a:p>
              <a:pPr marL="171450" indent="-171450">
                <a:buFont typeface="Wingdings" panose="05000000000000000000" pitchFamily="2" charset="2"/>
                <a:buChar char="§"/>
              </a:pPr>
              <a:r>
                <a:rPr lang="en-IN" sz="1200" dirty="0">
                  <a:solidFill>
                    <a:schemeClr val="bg1"/>
                  </a:solidFill>
                </a:rPr>
                <a:t>Other</a:t>
              </a:r>
              <a:endParaRPr lang="en-US" sz="1200" dirty="0">
                <a:solidFill>
                  <a:schemeClr val="bg1"/>
                </a:solidFill>
              </a:endParaRPr>
            </a:p>
          </p:txBody>
        </p:sp>
        <p:sp>
          <p:nvSpPr>
            <p:cNvPr id="11" name="Table Box 2">
              <a:extLst>
                <a:ext uri="{FF2B5EF4-FFF2-40B4-BE49-F238E27FC236}">
                  <a16:creationId xmlns:a16="http://schemas.microsoft.com/office/drawing/2014/main" id="{085460EA-39EF-4B1F-BC19-C86D00A22CE3}"/>
                </a:ext>
              </a:extLst>
            </p:cNvPr>
            <p:cNvSpPr/>
            <p:nvPr/>
          </p:nvSpPr>
          <p:spPr>
            <a:xfrm>
              <a:off x="2037840" y="2205060"/>
              <a:ext cx="1445070" cy="687387"/>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Increase income</a:t>
              </a:r>
              <a:endParaRPr lang="en-US" sz="1200" dirty="0">
                <a:solidFill>
                  <a:schemeClr val="bg1"/>
                </a:solidFill>
              </a:endParaRPr>
            </a:p>
          </p:txBody>
        </p:sp>
        <p:sp>
          <p:nvSpPr>
            <p:cNvPr id="12" name="Table Box 2">
              <a:extLst>
                <a:ext uri="{FF2B5EF4-FFF2-40B4-BE49-F238E27FC236}">
                  <a16:creationId xmlns:a16="http://schemas.microsoft.com/office/drawing/2014/main" id="{2A5C362B-5D06-495D-8FDC-7FDA1FE4918B}"/>
                </a:ext>
              </a:extLst>
            </p:cNvPr>
            <p:cNvSpPr/>
            <p:nvPr/>
          </p:nvSpPr>
          <p:spPr>
            <a:xfrm>
              <a:off x="2037840" y="4115208"/>
              <a:ext cx="1445070" cy="687387"/>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a:solidFill>
                    <a:schemeClr val="bg1"/>
                  </a:solidFill>
                </a:rPr>
                <a:t>Reduce expenses</a:t>
              </a:r>
              <a:endParaRPr lang="en-US" sz="1200" dirty="0">
                <a:solidFill>
                  <a:schemeClr val="bg1"/>
                </a:solidFill>
              </a:endParaRPr>
            </a:p>
          </p:txBody>
        </p:sp>
        <p:sp>
          <p:nvSpPr>
            <p:cNvPr id="13" name="Table Box 1">
              <a:extLst>
                <a:ext uri="{FF2B5EF4-FFF2-40B4-BE49-F238E27FC236}">
                  <a16:creationId xmlns:a16="http://schemas.microsoft.com/office/drawing/2014/main" id="{167C991C-CAF0-4765-8A7F-E82693815EF4}"/>
                </a:ext>
              </a:extLst>
            </p:cNvPr>
            <p:cNvSpPr/>
            <p:nvPr/>
          </p:nvSpPr>
          <p:spPr>
            <a:xfrm>
              <a:off x="3848670" y="1755960"/>
              <a:ext cx="1445070" cy="452921"/>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Receive a windfall</a:t>
              </a:r>
              <a:endParaRPr lang="en-US" sz="1200" dirty="0">
                <a:solidFill>
                  <a:schemeClr val="bg1"/>
                </a:solidFill>
              </a:endParaRPr>
            </a:p>
          </p:txBody>
        </p:sp>
        <p:sp>
          <p:nvSpPr>
            <p:cNvPr id="14" name="Table Box 2">
              <a:extLst>
                <a:ext uri="{FF2B5EF4-FFF2-40B4-BE49-F238E27FC236}">
                  <a16:creationId xmlns:a16="http://schemas.microsoft.com/office/drawing/2014/main" id="{8442B107-0B59-4101-B1ED-DDFEC0CD0A5B}"/>
                </a:ext>
              </a:extLst>
            </p:cNvPr>
            <p:cNvSpPr/>
            <p:nvPr/>
          </p:nvSpPr>
          <p:spPr>
            <a:xfrm>
              <a:off x="3848670" y="2322293"/>
              <a:ext cx="1445070" cy="452921"/>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Receive more $ from investments</a:t>
              </a:r>
              <a:endParaRPr lang="en-US" sz="1200" dirty="0">
                <a:solidFill>
                  <a:schemeClr val="bg1"/>
                </a:solidFill>
              </a:endParaRPr>
            </a:p>
          </p:txBody>
        </p:sp>
        <p:sp>
          <p:nvSpPr>
            <p:cNvPr id="15" name="Table Box 3">
              <a:extLst>
                <a:ext uri="{FF2B5EF4-FFF2-40B4-BE49-F238E27FC236}">
                  <a16:creationId xmlns:a16="http://schemas.microsoft.com/office/drawing/2014/main" id="{62B2C115-F459-44D9-BA33-A5FFBE4F26D2}"/>
                </a:ext>
              </a:extLst>
            </p:cNvPr>
            <p:cNvSpPr/>
            <p:nvPr/>
          </p:nvSpPr>
          <p:spPr>
            <a:xfrm>
              <a:off x="3848670" y="2888626"/>
              <a:ext cx="1445070" cy="452921"/>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Receive more $ from work</a:t>
              </a:r>
              <a:endParaRPr lang="en-US" sz="1200" dirty="0">
                <a:solidFill>
                  <a:schemeClr val="bg1"/>
                </a:solidFill>
              </a:endParaRPr>
            </a:p>
          </p:txBody>
        </p:sp>
        <p:sp>
          <p:nvSpPr>
            <p:cNvPr id="16" name="Table Box 1">
              <a:extLst>
                <a:ext uri="{FF2B5EF4-FFF2-40B4-BE49-F238E27FC236}">
                  <a16:creationId xmlns:a16="http://schemas.microsoft.com/office/drawing/2014/main" id="{8C46DB18-82B7-46CC-A153-87CE8082DA5B}"/>
                </a:ext>
              </a:extLst>
            </p:cNvPr>
            <p:cNvSpPr/>
            <p:nvPr/>
          </p:nvSpPr>
          <p:spPr>
            <a:xfrm>
              <a:off x="3848670" y="3733800"/>
              <a:ext cx="1445070" cy="633661"/>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Pay less for same amount of items</a:t>
              </a:r>
              <a:endParaRPr lang="en-US" sz="1200" dirty="0">
                <a:solidFill>
                  <a:schemeClr val="bg1"/>
                </a:solidFill>
              </a:endParaRPr>
            </a:p>
          </p:txBody>
        </p:sp>
        <p:sp>
          <p:nvSpPr>
            <p:cNvPr id="17" name="Table Box 2">
              <a:extLst>
                <a:ext uri="{FF2B5EF4-FFF2-40B4-BE49-F238E27FC236}">
                  <a16:creationId xmlns:a16="http://schemas.microsoft.com/office/drawing/2014/main" id="{AA308F23-6B8D-471C-B613-A1A120427308}"/>
                </a:ext>
              </a:extLst>
            </p:cNvPr>
            <p:cNvSpPr/>
            <p:nvPr/>
          </p:nvSpPr>
          <p:spPr>
            <a:xfrm>
              <a:off x="3848670" y="4550342"/>
              <a:ext cx="1445070" cy="633661"/>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Buy less</a:t>
              </a:r>
              <a:endParaRPr lang="en-US" sz="1200" dirty="0">
                <a:solidFill>
                  <a:schemeClr val="bg1"/>
                </a:solidFill>
              </a:endParaRPr>
            </a:p>
          </p:txBody>
        </p:sp>
        <p:sp>
          <p:nvSpPr>
            <p:cNvPr id="18" name="Table Box 1">
              <a:extLst>
                <a:ext uri="{FF2B5EF4-FFF2-40B4-BE49-F238E27FC236}">
                  <a16:creationId xmlns:a16="http://schemas.microsoft.com/office/drawing/2014/main" id="{A446DFC8-9BE5-4E1C-B916-EEC9F1EF68E0}"/>
                </a:ext>
              </a:extLst>
            </p:cNvPr>
            <p:cNvSpPr/>
            <p:nvPr/>
          </p:nvSpPr>
          <p:spPr>
            <a:xfrm>
              <a:off x="5659500" y="1486877"/>
              <a:ext cx="1445070" cy="4247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Legally</a:t>
              </a:r>
              <a:endParaRPr lang="en-US" sz="1200" dirty="0">
                <a:solidFill>
                  <a:schemeClr val="bg1"/>
                </a:solidFill>
              </a:endParaRPr>
            </a:p>
          </p:txBody>
        </p:sp>
        <p:sp>
          <p:nvSpPr>
            <p:cNvPr id="19" name="Table Box 2">
              <a:extLst>
                <a:ext uri="{FF2B5EF4-FFF2-40B4-BE49-F238E27FC236}">
                  <a16:creationId xmlns:a16="http://schemas.microsoft.com/office/drawing/2014/main" id="{CD6F1C07-6FB1-47F3-B6BC-2422D548F6FF}"/>
                </a:ext>
              </a:extLst>
            </p:cNvPr>
            <p:cNvSpPr/>
            <p:nvPr/>
          </p:nvSpPr>
          <p:spPr>
            <a:xfrm>
              <a:off x="5659500" y="2053210"/>
              <a:ext cx="1445070" cy="4247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Illegally</a:t>
              </a:r>
              <a:endParaRPr lang="en-US" sz="1200" dirty="0">
                <a:solidFill>
                  <a:schemeClr val="bg1"/>
                </a:solidFill>
              </a:endParaRPr>
            </a:p>
          </p:txBody>
        </p:sp>
        <p:sp>
          <p:nvSpPr>
            <p:cNvPr id="20" name="Table Box 3">
              <a:extLst>
                <a:ext uri="{FF2B5EF4-FFF2-40B4-BE49-F238E27FC236}">
                  <a16:creationId xmlns:a16="http://schemas.microsoft.com/office/drawing/2014/main" id="{5C5A28F8-963A-49C5-9D4D-69747FDDFDD5}"/>
                </a:ext>
              </a:extLst>
            </p:cNvPr>
            <p:cNvSpPr/>
            <p:nvPr/>
          </p:nvSpPr>
          <p:spPr>
            <a:xfrm>
              <a:off x="5659500" y="2619543"/>
              <a:ext cx="1445070" cy="4247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Work more hours</a:t>
              </a:r>
              <a:endParaRPr lang="en-US" sz="1200" dirty="0">
                <a:solidFill>
                  <a:schemeClr val="bg1"/>
                </a:solidFill>
              </a:endParaRPr>
            </a:p>
          </p:txBody>
        </p:sp>
        <p:sp>
          <p:nvSpPr>
            <p:cNvPr id="21" name="Table Box 4">
              <a:extLst>
                <a:ext uri="{FF2B5EF4-FFF2-40B4-BE49-F238E27FC236}">
                  <a16:creationId xmlns:a16="http://schemas.microsoft.com/office/drawing/2014/main" id="{A72F54C7-EF09-4BD1-B69B-EEB87316B283}"/>
                </a:ext>
              </a:extLst>
            </p:cNvPr>
            <p:cNvSpPr/>
            <p:nvPr/>
          </p:nvSpPr>
          <p:spPr>
            <a:xfrm>
              <a:off x="5659500" y="3185876"/>
              <a:ext cx="1445070" cy="4247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Make more per hour</a:t>
              </a:r>
              <a:endParaRPr lang="en-US" sz="1200" dirty="0">
                <a:solidFill>
                  <a:schemeClr val="bg1"/>
                </a:solidFill>
              </a:endParaRPr>
            </a:p>
          </p:txBody>
        </p:sp>
        <p:sp>
          <p:nvSpPr>
            <p:cNvPr id="22" name="Table Box 3">
              <a:extLst>
                <a:ext uri="{FF2B5EF4-FFF2-40B4-BE49-F238E27FC236}">
                  <a16:creationId xmlns:a16="http://schemas.microsoft.com/office/drawing/2014/main" id="{B834E927-496C-4848-AACB-40D5BEE8FE5E}"/>
                </a:ext>
              </a:extLst>
            </p:cNvPr>
            <p:cNvSpPr/>
            <p:nvPr/>
          </p:nvSpPr>
          <p:spPr>
            <a:xfrm>
              <a:off x="5659500" y="3838252"/>
              <a:ext cx="1445070" cy="4247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Buy lower quality items</a:t>
              </a:r>
              <a:endParaRPr lang="en-US" sz="1200" dirty="0">
                <a:solidFill>
                  <a:schemeClr val="bg1"/>
                </a:solidFill>
              </a:endParaRPr>
            </a:p>
          </p:txBody>
        </p:sp>
        <p:sp>
          <p:nvSpPr>
            <p:cNvPr id="23" name="Table Box 4">
              <a:extLst>
                <a:ext uri="{FF2B5EF4-FFF2-40B4-BE49-F238E27FC236}">
                  <a16:creationId xmlns:a16="http://schemas.microsoft.com/office/drawing/2014/main" id="{59AD641E-6A9D-43C0-8DB7-87B16B8F5BE7}"/>
                </a:ext>
              </a:extLst>
            </p:cNvPr>
            <p:cNvSpPr/>
            <p:nvPr/>
          </p:nvSpPr>
          <p:spPr>
            <a:xfrm>
              <a:off x="5659500" y="4299839"/>
              <a:ext cx="1445070" cy="424755"/>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dirty="0">
                  <a:solidFill>
                    <a:schemeClr val="bg1"/>
                  </a:solidFill>
                </a:rPr>
                <a:t>Shop around for specials</a:t>
              </a:r>
              <a:endParaRPr lang="en-US" sz="1200" dirty="0">
                <a:solidFill>
                  <a:schemeClr val="bg1"/>
                </a:solidFill>
              </a:endParaRPr>
            </a:p>
          </p:txBody>
        </p:sp>
        <p:sp>
          <p:nvSpPr>
            <p:cNvPr id="24" name="Table Box 1">
              <a:extLst>
                <a:ext uri="{FF2B5EF4-FFF2-40B4-BE49-F238E27FC236}">
                  <a16:creationId xmlns:a16="http://schemas.microsoft.com/office/drawing/2014/main" id="{FF0D52CD-127D-40AF-99B4-9205D4C826C5}"/>
                </a:ext>
              </a:extLst>
            </p:cNvPr>
            <p:cNvSpPr/>
            <p:nvPr/>
          </p:nvSpPr>
          <p:spPr>
            <a:xfrm>
              <a:off x="7470330" y="3213812"/>
              <a:ext cx="1445070" cy="36888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b="1" dirty="0">
                  <a:solidFill>
                    <a:schemeClr val="bg1"/>
                  </a:solidFill>
                </a:rPr>
                <a:t>Higher job level</a:t>
              </a:r>
              <a:endParaRPr lang="en-US" sz="1200" b="1" dirty="0">
                <a:solidFill>
                  <a:schemeClr val="bg1"/>
                </a:solidFill>
              </a:endParaRPr>
            </a:p>
          </p:txBody>
        </p:sp>
        <p:sp>
          <p:nvSpPr>
            <p:cNvPr id="25" name="Table Box 2">
              <a:extLst>
                <a:ext uri="{FF2B5EF4-FFF2-40B4-BE49-F238E27FC236}">
                  <a16:creationId xmlns:a16="http://schemas.microsoft.com/office/drawing/2014/main" id="{E36FCDA4-8FDF-4120-A2BB-563D74ED2049}"/>
                </a:ext>
              </a:extLst>
            </p:cNvPr>
            <p:cNvSpPr/>
            <p:nvPr/>
          </p:nvSpPr>
          <p:spPr>
            <a:xfrm>
              <a:off x="7470330" y="3628467"/>
              <a:ext cx="1445070" cy="36888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b="1" dirty="0">
                  <a:solidFill>
                    <a:schemeClr val="bg1"/>
                  </a:solidFill>
                </a:rPr>
                <a:t>Better paid industry</a:t>
              </a:r>
              <a:endParaRPr lang="en-US" sz="1200" b="1" dirty="0">
                <a:solidFill>
                  <a:schemeClr val="bg1"/>
                </a:solidFill>
              </a:endParaRPr>
            </a:p>
          </p:txBody>
        </p:sp>
        <p:sp>
          <p:nvSpPr>
            <p:cNvPr id="26" name="Table Box 1">
              <a:extLst>
                <a:ext uri="{FF2B5EF4-FFF2-40B4-BE49-F238E27FC236}">
                  <a16:creationId xmlns:a16="http://schemas.microsoft.com/office/drawing/2014/main" id="{647A7EE5-91D9-4641-B871-5A169017F42E}"/>
                </a:ext>
              </a:extLst>
            </p:cNvPr>
            <p:cNvSpPr/>
            <p:nvPr/>
          </p:nvSpPr>
          <p:spPr>
            <a:xfrm>
              <a:off x="7470330" y="2237459"/>
              <a:ext cx="1445070" cy="36888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b="1" dirty="0">
                  <a:solidFill>
                    <a:schemeClr val="bg1"/>
                  </a:solidFill>
                </a:rPr>
                <a:t>Overtime</a:t>
              </a:r>
              <a:endParaRPr lang="en-US" sz="1200" b="1" dirty="0">
                <a:solidFill>
                  <a:schemeClr val="bg1"/>
                </a:solidFill>
              </a:endParaRPr>
            </a:p>
          </p:txBody>
        </p:sp>
        <p:sp>
          <p:nvSpPr>
            <p:cNvPr id="27" name="Table Box 2">
              <a:extLst>
                <a:ext uri="{FF2B5EF4-FFF2-40B4-BE49-F238E27FC236}">
                  <a16:creationId xmlns:a16="http://schemas.microsoft.com/office/drawing/2014/main" id="{F2C46CEA-C0DE-4CF5-9CCC-1BEFF9101475}"/>
                </a:ext>
              </a:extLst>
            </p:cNvPr>
            <p:cNvSpPr/>
            <p:nvPr/>
          </p:nvSpPr>
          <p:spPr>
            <a:xfrm>
              <a:off x="7470330" y="2647479"/>
              <a:ext cx="1445070" cy="36888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b="1" dirty="0">
                  <a:solidFill>
                    <a:schemeClr val="bg1"/>
                  </a:solidFill>
                </a:rPr>
                <a:t>Additional job</a:t>
              </a:r>
              <a:endParaRPr lang="en-US" sz="1200" b="1" dirty="0">
                <a:solidFill>
                  <a:schemeClr val="bg1"/>
                </a:solidFill>
              </a:endParaRPr>
            </a:p>
          </p:txBody>
        </p:sp>
        <p:sp>
          <p:nvSpPr>
            <p:cNvPr id="28" name="Table Box 1">
              <a:extLst>
                <a:ext uri="{FF2B5EF4-FFF2-40B4-BE49-F238E27FC236}">
                  <a16:creationId xmlns:a16="http://schemas.microsoft.com/office/drawing/2014/main" id="{352399E2-4996-475C-A522-0ABDC9D873A2}"/>
                </a:ext>
              </a:extLst>
            </p:cNvPr>
            <p:cNvSpPr/>
            <p:nvPr/>
          </p:nvSpPr>
          <p:spPr>
            <a:xfrm>
              <a:off x="7470330" y="1298228"/>
              <a:ext cx="1445070" cy="3460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b="1" dirty="0">
                  <a:solidFill>
                    <a:schemeClr val="bg1"/>
                  </a:solidFill>
                </a:rPr>
                <a:t>Inherit</a:t>
              </a:r>
              <a:endParaRPr lang="en-US" sz="1200" b="1" dirty="0">
                <a:solidFill>
                  <a:schemeClr val="bg1"/>
                </a:solidFill>
              </a:endParaRPr>
            </a:p>
          </p:txBody>
        </p:sp>
        <p:sp>
          <p:nvSpPr>
            <p:cNvPr id="29" name="Table Box 2">
              <a:extLst>
                <a:ext uri="{FF2B5EF4-FFF2-40B4-BE49-F238E27FC236}">
                  <a16:creationId xmlns:a16="http://schemas.microsoft.com/office/drawing/2014/main" id="{20E2132D-3462-4FED-BF4C-F676AB194744}"/>
                </a:ext>
              </a:extLst>
            </p:cNvPr>
            <p:cNvSpPr/>
            <p:nvPr/>
          </p:nvSpPr>
          <p:spPr>
            <a:xfrm>
              <a:off x="7470330" y="1850299"/>
              <a:ext cx="1445070" cy="346024"/>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b="1" dirty="0">
                  <a:solidFill>
                    <a:schemeClr val="bg1"/>
                  </a:solidFill>
                </a:rPr>
                <a:t>Win lottery</a:t>
              </a:r>
              <a:endParaRPr lang="en-US" sz="1200" b="1" dirty="0">
                <a:solidFill>
                  <a:schemeClr val="bg1"/>
                </a:solidFill>
              </a:endParaRPr>
            </a:p>
          </p:txBody>
        </p:sp>
        <p:cxnSp>
          <p:nvCxnSpPr>
            <p:cNvPr id="30" name="Connector: Elbow 29">
              <a:extLst>
                <a:ext uri="{FF2B5EF4-FFF2-40B4-BE49-F238E27FC236}">
                  <a16:creationId xmlns:a16="http://schemas.microsoft.com/office/drawing/2014/main" id="{6C0C3DAB-3E0E-4168-879B-77C8F4F12117}"/>
                </a:ext>
              </a:extLst>
            </p:cNvPr>
            <p:cNvCxnSpPr>
              <a:stCxn id="9" idx="3"/>
              <a:endCxn id="11" idx="1"/>
            </p:cNvCxnSpPr>
            <p:nvPr/>
          </p:nvCxnSpPr>
          <p:spPr>
            <a:xfrm flipV="1">
              <a:off x="1672080" y="2548754"/>
              <a:ext cx="365760" cy="955074"/>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064030AD-6A44-42C6-B798-B814A4EC0F99}"/>
                </a:ext>
              </a:extLst>
            </p:cNvPr>
            <p:cNvCxnSpPr>
              <a:stCxn id="9" idx="3"/>
              <a:endCxn id="12" idx="1"/>
            </p:cNvCxnSpPr>
            <p:nvPr/>
          </p:nvCxnSpPr>
          <p:spPr>
            <a:xfrm>
              <a:off x="1672080" y="3503828"/>
              <a:ext cx="365760" cy="955074"/>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02BC2AE-AE43-4FB1-97BD-CE58D45E9CE7}"/>
                </a:ext>
              </a:extLst>
            </p:cNvPr>
            <p:cNvCxnSpPr>
              <a:stCxn id="11" idx="3"/>
              <a:endCxn id="13" idx="1"/>
            </p:cNvCxnSpPr>
            <p:nvPr/>
          </p:nvCxnSpPr>
          <p:spPr>
            <a:xfrm flipV="1">
              <a:off x="3482910" y="1982421"/>
              <a:ext cx="365760" cy="566333"/>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8FD9504-BE96-4673-BA3E-12B75A1D2AA7}"/>
                </a:ext>
              </a:extLst>
            </p:cNvPr>
            <p:cNvCxnSpPr>
              <a:stCxn id="11" idx="3"/>
              <a:endCxn id="15" idx="1"/>
            </p:cNvCxnSpPr>
            <p:nvPr/>
          </p:nvCxnSpPr>
          <p:spPr>
            <a:xfrm>
              <a:off x="3482910" y="2548754"/>
              <a:ext cx="365760" cy="566333"/>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6C270E-96B2-4053-836E-3C2F0C88D8E1}"/>
                </a:ext>
              </a:extLst>
            </p:cNvPr>
            <p:cNvCxnSpPr>
              <a:stCxn id="11" idx="3"/>
              <a:endCxn id="14" idx="1"/>
            </p:cNvCxnSpPr>
            <p:nvPr/>
          </p:nvCxnSpPr>
          <p:spPr>
            <a:xfrm>
              <a:off x="3482910" y="2548754"/>
              <a:ext cx="36576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2E15F43E-B85A-4679-9C12-0F15BB1A322D}"/>
                </a:ext>
              </a:extLst>
            </p:cNvPr>
            <p:cNvCxnSpPr>
              <a:stCxn id="12" idx="3"/>
              <a:endCxn id="16" idx="1"/>
            </p:cNvCxnSpPr>
            <p:nvPr/>
          </p:nvCxnSpPr>
          <p:spPr>
            <a:xfrm flipV="1">
              <a:off x="3482910" y="4050631"/>
              <a:ext cx="365760" cy="408271"/>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8052EA4C-6D5F-48D9-98D1-9320BFE25EB8}"/>
                </a:ext>
              </a:extLst>
            </p:cNvPr>
            <p:cNvCxnSpPr>
              <a:stCxn id="12" idx="3"/>
              <a:endCxn id="17" idx="1"/>
            </p:cNvCxnSpPr>
            <p:nvPr/>
          </p:nvCxnSpPr>
          <p:spPr>
            <a:xfrm>
              <a:off x="3482910" y="4458902"/>
              <a:ext cx="365760" cy="408271"/>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CF9789A-E5F7-42DB-A9DD-CD3E644C0D72}"/>
                </a:ext>
              </a:extLst>
            </p:cNvPr>
            <p:cNvCxnSpPr>
              <a:stCxn id="13" idx="3"/>
              <a:endCxn id="18" idx="1"/>
            </p:cNvCxnSpPr>
            <p:nvPr/>
          </p:nvCxnSpPr>
          <p:spPr>
            <a:xfrm flipV="1">
              <a:off x="5293740" y="1699255"/>
              <a:ext cx="365760" cy="283166"/>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7138CA9C-07E9-443A-9DF3-8ECEF58B643B}"/>
                </a:ext>
              </a:extLst>
            </p:cNvPr>
            <p:cNvCxnSpPr>
              <a:stCxn id="13" idx="3"/>
              <a:endCxn id="19" idx="1"/>
            </p:cNvCxnSpPr>
            <p:nvPr/>
          </p:nvCxnSpPr>
          <p:spPr>
            <a:xfrm>
              <a:off x="5293740" y="1982421"/>
              <a:ext cx="365760" cy="283167"/>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4403AF1-3705-47FD-9CFC-493E344430E0}"/>
                </a:ext>
              </a:extLst>
            </p:cNvPr>
            <p:cNvCxnSpPr>
              <a:stCxn id="15" idx="3"/>
              <a:endCxn id="20" idx="1"/>
            </p:cNvCxnSpPr>
            <p:nvPr/>
          </p:nvCxnSpPr>
          <p:spPr>
            <a:xfrm flipV="1">
              <a:off x="5293740" y="2831921"/>
              <a:ext cx="365760" cy="283166"/>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026C9FC9-150B-490B-8429-B150B258AD7C}"/>
                </a:ext>
              </a:extLst>
            </p:cNvPr>
            <p:cNvCxnSpPr>
              <a:stCxn id="15" idx="3"/>
              <a:endCxn id="21" idx="1"/>
            </p:cNvCxnSpPr>
            <p:nvPr/>
          </p:nvCxnSpPr>
          <p:spPr>
            <a:xfrm>
              <a:off x="5293740" y="3115087"/>
              <a:ext cx="365760" cy="283167"/>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B13A1E24-1D65-43A4-9C4D-ED05F61876DA}"/>
                </a:ext>
              </a:extLst>
            </p:cNvPr>
            <p:cNvCxnSpPr>
              <a:stCxn id="16" idx="3"/>
              <a:endCxn id="23" idx="1"/>
            </p:cNvCxnSpPr>
            <p:nvPr/>
          </p:nvCxnSpPr>
          <p:spPr>
            <a:xfrm>
              <a:off x="5293740" y="4050631"/>
              <a:ext cx="365760" cy="461586"/>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46D2248-0D39-49DB-9BDF-0B8E8E71E059}"/>
                </a:ext>
              </a:extLst>
            </p:cNvPr>
            <p:cNvCxnSpPr>
              <a:stCxn id="16" idx="3"/>
              <a:endCxn id="22" idx="1"/>
            </p:cNvCxnSpPr>
            <p:nvPr/>
          </p:nvCxnSpPr>
          <p:spPr>
            <a:xfrm flipV="1">
              <a:off x="5293740" y="4050630"/>
              <a:ext cx="365760" cy="1"/>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3F194CF-B8E9-4585-8CDD-BCB32CD3E7C2}"/>
                </a:ext>
              </a:extLst>
            </p:cNvPr>
            <p:cNvCxnSpPr>
              <a:stCxn id="17" idx="3"/>
            </p:cNvCxnSpPr>
            <p:nvPr/>
          </p:nvCxnSpPr>
          <p:spPr>
            <a:xfrm flipV="1">
              <a:off x="5293740" y="4867172"/>
              <a:ext cx="365760" cy="1"/>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48E173C-0515-4923-B28C-3D85EF928B59}"/>
                </a:ext>
              </a:extLst>
            </p:cNvPr>
            <p:cNvCxnSpPr>
              <a:stCxn id="18" idx="3"/>
              <a:endCxn id="28" idx="1"/>
            </p:cNvCxnSpPr>
            <p:nvPr/>
          </p:nvCxnSpPr>
          <p:spPr>
            <a:xfrm flipV="1">
              <a:off x="7104570" y="1471240"/>
              <a:ext cx="365760" cy="228015"/>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C4A77E34-D21D-4D10-9CB7-18369AE796D6}"/>
                </a:ext>
              </a:extLst>
            </p:cNvPr>
            <p:cNvCxnSpPr>
              <a:stCxn id="18" idx="3"/>
              <a:endCxn id="29" idx="1"/>
            </p:cNvCxnSpPr>
            <p:nvPr/>
          </p:nvCxnSpPr>
          <p:spPr>
            <a:xfrm>
              <a:off x="7104570" y="1699255"/>
              <a:ext cx="365760" cy="324056"/>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A3A251F9-4AAC-414A-BE86-39DF5AD6DB21}"/>
                </a:ext>
              </a:extLst>
            </p:cNvPr>
            <p:cNvCxnSpPr>
              <a:stCxn id="20" idx="3"/>
              <a:endCxn id="26" idx="1"/>
            </p:cNvCxnSpPr>
            <p:nvPr/>
          </p:nvCxnSpPr>
          <p:spPr>
            <a:xfrm flipV="1">
              <a:off x="7104570" y="2421901"/>
              <a:ext cx="365760" cy="410020"/>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C1C96B3-A6FD-41BE-A603-DACC111ED07C}"/>
                </a:ext>
              </a:extLst>
            </p:cNvPr>
            <p:cNvCxnSpPr>
              <a:stCxn id="20" idx="3"/>
              <a:endCxn id="27" idx="1"/>
            </p:cNvCxnSpPr>
            <p:nvPr/>
          </p:nvCxnSpPr>
          <p:spPr>
            <a:xfrm>
              <a:off x="7104570" y="2831921"/>
              <a:ext cx="36576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65BF376-3A9C-40D3-9652-E26D58EB2B34}"/>
                </a:ext>
              </a:extLst>
            </p:cNvPr>
            <p:cNvCxnSpPr>
              <a:stCxn id="21" idx="3"/>
              <a:endCxn id="25" idx="1"/>
            </p:cNvCxnSpPr>
            <p:nvPr/>
          </p:nvCxnSpPr>
          <p:spPr>
            <a:xfrm>
              <a:off x="7104570" y="3398254"/>
              <a:ext cx="365760" cy="414655"/>
            </a:xfrm>
            <a:prstGeom prst="bentConnector3">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FC01BF2-374F-4BFB-A1F7-C4E03FE2D5CF}"/>
                </a:ext>
              </a:extLst>
            </p:cNvPr>
            <p:cNvCxnSpPr>
              <a:stCxn id="21" idx="3"/>
              <a:endCxn id="24" idx="1"/>
            </p:cNvCxnSpPr>
            <p:nvPr/>
          </p:nvCxnSpPr>
          <p:spPr>
            <a:xfrm>
              <a:off x="7104570" y="3398254"/>
              <a:ext cx="365760"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50" name="Table Box 1">
              <a:extLst>
                <a:ext uri="{FF2B5EF4-FFF2-40B4-BE49-F238E27FC236}">
                  <a16:creationId xmlns:a16="http://schemas.microsoft.com/office/drawing/2014/main" id="{E4ABD6AC-513A-4641-ABF9-AD70582F87B8}"/>
                </a:ext>
              </a:extLst>
            </p:cNvPr>
            <p:cNvSpPr/>
            <p:nvPr/>
          </p:nvSpPr>
          <p:spPr>
            <a:xfrm>
              <a:off x="7471918" y="1600666"/>
              <a:ext cx="1445070" cy="1971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200" b="1" dirty="0">
                  <a:solidFill>
                    <a:schemeClr val="tx1"/>
                  </a:solidFill>
                </a:rPr>
                <a:t>.  .  .</a:t>
              </a:r>
              <a:endParaRPr lang="en-US" sz="1200" b="1" dirty="0">
                <a:solidFill>
                  <a:schemeClr val="tx1"/>
                </a:solidFill>
              </a:endParaRPr>
            </a:p>
          </p:txBody>
        </p:sp>
        <p:cxnSp>
          <p:nvCxnSpPr>
            <p:cNvPr id="51" name="Straight Connector 50">
              <a:extLst>
                <a:ext uri="{FF2B5EF4-FFF2-40B4-BE49-F238E27FC236}">
                  <a16:creationId xmlns:a16="http://schemas.microsoft.com/office/drawing/2014/main" id="{E47FBC89-6278-449C-9400-1A1F5CACA998}"/>
                </a:ext>
              </a:extLst>
            </p:cNvPr>
            <p:cNvCxnSpPr>
              <a:stCxn id="18" idx="3"/>
              <a:endCxn id="50" idx="1"/>
            </p:cNvCxnSpPr>
            <p:nvPr/>
          </p:nvCxnSpPr>
          <p:spPr>
            <a:xfrm>
              <a:off x="7104570" y="1699255"/>
              <a:ext cx="367348"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3435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C785EB-8A6D-4E4A-A3F7-8C7DE59E9CF0}"/>
              </a:ext>
            </a:extLst>
          </p:cNvPr>
          <p:cNvSpPr>
            <a:spLocks noGrp="1"/>
          </p:cNvSpPr>
          <p:nvPr>
            <p:ph type="body" sz="quarter" idx="13"/>
          </p:nvPr>
        </p:nvSpPr>
        <p:spPr/>
        <p:txBody>
          <a:bodyPr/>
          <a:lstStyle/>
          <a:p>
            <a:r>
              <a:rPr lang="en-US" dirty="0"/>
              <a:t>Assignment</a:t>
            </a:r>
          </a:p>
        </p:txBody>
      </p:sp>
    </p:spTree>
    <p:extLst>
      <p:ext uri="{BB962C8B-B14F-4D97-AF65-F5344CB8AC3E}">
        <p14:creationId xmlns:p14="http://schemas.microsoft.com/office/powerpoint/2010/main" val="3203427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201DE-CD74-412B-882D-CE29B1BDCF46}"/>
              </a:ext>
            </a:extLst>
          </p:cNvPr>
          <p:cNvSpPr>
            <a:spLocks noGrp="1"/>
          </p:cNvSpPr>
          <p:nvPr>
            <p:ph type="sldNum" sz="quarter" idx="10"/>
          </p:nvPr>
        </p:nvSpPr>
        <p:spPr/>
        <p:txBody>
          <a:bodyPr/>
          <a:lstStyle/>
          <a:p>
            <a:fld id="{D9E22EB7-80B1-48D5-814D-88D59A4E3826}" type="slidenum">
              <a:rPr lang="en-US" smtClean="0"/>
              <a:pPr/>
              <a:t>18</a:t>
            </a:fld>
            <a:endParaRPr lang="en-US" dirty="0"/>
          </a:p>
        </p:txBody>
      </p:sp>
      <p:sp>
        <p:nvSpPr>
          <p:cNvPr id="3" name="Text Placeholder 2">
            <a:extLst>
              <a:ext uri="{FF2B5EF4-FFF2-40B4-BE49-F238E27FC236}">
                <a16:creationId xmlns:a16="http://schemas.microsoft.com/office/drawing/2014/main" id="{5421444D-370D-4BF6-9E43-1633C3F66CF2}"/>
              </a:ext>
            </a:extLst>
          </p:cNvPr>
          <p:cNvSpPr>
            <a:spLocks noGrp="1"/>
          </p:cNvSpPr>
          <p:nvPr>
            <p:ph type="body" sz="quarter" idx="12"/>
          </p:nvPr>
        </p:nvSpPr>
        <p:spPr/>
        <p:txBody>
          <a:bodyPr/>
          <a:lstStyle/>
          <a:p>
            <a:r>
              <a:rPr lang="en-US" dirty="0"/>
              <a:t>Case Studies</a:t>
            </a:r>
          </a:p>
        </p:txBody>
      </p:sp>
      <p:sp>
        <p:nvSpPr>
          <p:cNvPr id="4" name="Title 3">
            <a:extLst>
              <a:ext uri="{FF2B5EF4-FFF2-40B4-BE49-F238E27FC236}">
                <a16:creationId xmlns:a16="http://schemas.microsoft.com/office/drawing/2014/main" id="{01455628-4035-49DA-A17F-E5D27748C03E}"/>
              </a:ext>
            </a:extLst>
          </p:cNvPr>
          <p:cNvSpPr>
            <a:spLocks noGrp="1"/>
          </p:cNvSpPr>
          <p:nvPr>
            <p:ph type="title"/>
          </p:nvPr>
        </p:nvSpPr>
        <p:spPr/>
        <p:txBody>
          <a:bodyPr/>
          <a:lstStyle/>
          <a:p>
            <a:r>
              <a:rPr lang="en-US" dirty="0"/>
              <a:t>Issue Tree</a:t>
            </a:r>
          </a:p>
        </p:txBody>
      </p:sp>
      <p:sp>
        <p:nvSpPr>
          <p:cNvPr id="6" name="Text Placeholder 5">
            <a:extLst>
              <a:ext uri="{FF2B5EF4-FFF2-40B4-BE49-F238E27FC236}">
                <a16:creationId xmlns:a16="http://schemas.microsoft.com/office/drawing/2014/main" id="{7579A37E-3B7E-43C5-A1DD-50FB8349486C}"/>
              </a:ext>
            </a:extLst>
          </p:cNvPr>
          <p:cNvSpPr>
            <a:spLocks noGrp="1"/>
          </p:cNvSpPr>
          <p:nvPr>
            <p:ph type="body" sz="quarter" idx="27"/>
          </p:nvPr>
        </p:nvSpPr>
        <p:spPr/>
        <p:txBody>
          <a:bodyPr/>
          <a:lstStyle/>
          <a:p>
            <a:r>
              <a:rPr lang="en-US" b="1" dirty="0"/>
              <a:t>Customer Retention</a:t>
            </a:r>
            <a:endParaRPr lang="en-US" dirty="0"/>
          </a:p>
        </p:txBody>
      </p:sp>
      <p:sp>
        <p:nvSpPr>
          <p:cNvPr id="8" name="Text Placeholder 7">
            <a:extLst>
              <a:ext uri="{FF2B5EF4-FFF2-40B4-BE49-F238E27FC236}">
                <a16:creationId xmlns:a16="http://schemas.microsoft.com/office/drawing/2014/main" id="{F424D36B-C813-4A1D-B645-364C33093121}"/>
              </a:ext>
            </a:extLst>
          </p:cNvPr>
          <p:cNvSpPr>
            <a:spLocks noGrp="1"/>
          </p:cNvSpPr>
          <p:nvPr>
            <p:ph type="body" sz="quarter" idx="32"/>
          </p:nvPr>
        </p:nvSpPr>
        <p:spPr/>
        <p:txBody>
          <a:bodyPr/>
          <a:lstStyle/>
          <a:p>
            <a:pPr marL="0" indent="0">
              <a:buNone/>
            </a:pPr>
            <a:r>
              <a:rPr lang="en-US" dirty="0"/>
              <a:t>You are an Executive in a Cellular Service Provider. Lately, it has been observed that there is a rise in the number of customers unsubscribing from your Services. In order to understand the cause behind this problem, create an Issue Tree that is essentially a map of all the possible reasons that could be the causing the problem</a:t>
            </a:r>
          </a:p>
        </p:txBody>
      </p:sp>
      <p:sp>
        <p:nvSpPr>
          <p:cNvPr id="9" name="Text Placeholder 8">
            <a:extLst>
              <a:ext uri="{FF2B5EF4-FFF2-40B4-BE49-F238E27FC236}">
                <a16:creationId xmlns:a16="http://schemas.microsoft.com/office/drawing/2014/main" id="{AD090053-311C-4893-B879-84CEB1D75148}"/>
              </a:ext>
            </a:extLst>
          </p:cNvPr>
          <p:cNvSpPr>
            <a:spLocks noGrp="1"/>
          </p:cNvSpPr>
          <p:nvPr>
            <p:ph type="body" sz="quarter" idx="34"/>
          </p:nvPr>
        </p:nvSpPr>
        <p:spPr/>
        <p:txBody>
          <a:bodyPr/>
          <a:lstStyle/>
          <a:p>
            <a:r>
              <a:rPr lang="en-US" b="1" dirty="0"/>
              <a:t>Productivity</a:t>
            </a:r>
          </a:p>
        </p:txBody>
      </p:sp>
      <p:sp>
        <p:nvSpPr>
          <p:cNvPr id="10" name="Text Placeholder 9">
            <a:extLst>
              <a:ext uri="{FF2B5EF4-FFF2-40B4-BE49-F238E27FC236}">
                <a16:creationId xmlns:a16="http://schemas.microsoft.com/office/drawing/2014/main" id="{9018EE67-AA95-48FE-A32B-8A2A5DBD5A0E}"/>
              </a:ext>
            </a:extLst>
          </p:cNvPr>
          <p:cNvSpPr>
            <a:spLocks noGrp="1"/>
          </p:cNvSpPr>
          <p:nvPr>
            <p:ph type="body" sz="quarter" idx="35"/>
          </p:nvPr>
        </p:nvSpPr>
        <p:spPr/>
        <p:txBody>
          <a:bodyPr/>
          <a:lstStyle/>
          <a:p>
            <a:pPr marL="0" indent="0">
              <a:buNone/>
            </a:pPr>
            <a:r>
              <a:rPr lang="en-US" dirty="0"/>
              <a:t>Your friend has recently joined a Financial Firm. What are the things that he could do to become more productive? Assume that productivity means getting more work done in the number of hours he already works per week</a:t>
            </a:r>
          </a:p>
        </p:txBody>
      </p:sp>
      <p:sp>
        <p:nvSpPr>
          <p:cNvPr id="11" name="Text Placeholder 10">
            <a:extLst>
              <a:ext uri="{FF2B5EF4-FFF2-40B4-BE49-F238E27FC236}">
                <a16:creationId xmlns:a16="http://schemas.microsoft.com/office/drawing/2014/main" id="{551FED45-EF3E-4245-9DBD-8E89F0E4CF0D}"/>
              </a:ext>
            </a:extLst>
          </p:cNvPr>
          <p:cNvSpPr>
            <a:spLocks noGrp="1"/>
          </p:cNvSpPr>
          <p:nvPr>
            <p:ph type="body" sz="quarter" idx="36"/>
          </p:nvPr>
        </p:nvSpPr>
        <p:spPr/>
        <p:txBody>
          <a:bodyPr/>
          <a:lstStyle/>
          <a:p>
            <a:r>
              <a:rPr lang="en-US" b="1" dirty="0"/>
              <a:t>Wildfires</a:t>
            </a:r>
          </a:p>
        </p:txBody>
      </p:sp>
      <p:sp>
        <p:nvSpPr>
          <p:cNvPr id="12" name="Text Placeholder 11">
            <a:extLst>
              <a:ext uri="{FF2B5EF4-FFF2-40B4-BE49-F238E27FC236}">
                <a16:creationId xmlns:a16="http://schemas.microsoft.com/office/drawing/2014/main" id="{37B63B00-5B4C-4C84-8AA4-87E00FD9FD70}"/>
              </a:ext>
            </a:extLst>
          </p:cNvPr>
          <p:cNvSpPr>
            <a:spLocks noGrp="1"/>
          </p:cNvSpPr>
          <p:nvPr>
            <p:ph type="body" sz="quarter" idx="37"/>
          </p:nvPr>
        </p:nvSpPr>
        <p:spPr/>
        <p:txBody>
          <a:bodyPr/>
          <a:lstStyle/>
          <a:p>
            <a:pPr marL="0" indent="0">
              <a:buNone/>
            </a:pPr>
            <a:r>
              <a:rPr lang="en-US" dirty="0"/>
              <a:t>Over the past few years, Country ABC has been experiencing some of the worst wildfires on record. The challenge has both been an increasing frequency of fires and an increasing cost to contain. Evacuations and business disruptions have resulted in major economic costs. Create an Issue Tree to find ways to reduce the impact of Wildfires</a:t>
            </a:r>
          </a:p>
        </p:txBody>
      </p:sp>
    </p:spTree>
    <p:extLst>
      <p:ext uri="{BB962C8B-B14F-4D97-AF65-F5344CB8AC3E}">
        <p14:creationId xmlns:p14="http://schemas.microsoft.com/office/powerpoint/2010/main" val="996007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201DE-CD74-412B-882D-CE29B1BDCF46}"/>
              </a:ext>
            </a:extLst>
          </p:cNvPr>
          <p:cNvSpPr>
            <a:spLocks noGrp="1"/>
          </p:cNvSpPr>
          <p:nvPr>
            <p:ph type="sldNum" sz="quarter" idx="10"/>
          </p:nvPr>
        </p:nvSpPr>
        <p:spPr/>
        <p:txBody>
          <a:bodyPr/>
          <a:lstStyle/>
          <a:p>
            <a:fld id="{D9E22EB7-80B1-48D5-814D-88D59A4E3826}" type="slidenum">
              <a:rPr lang="en-US" smtClean="0"/>
              <a:pPr/>
              <a:t>19</a:t>
            </a:fld>
            <a:endParaRPr lang="en-US" dirty="0"/>
          </a:p>
        </p:txBody>
      </p:sp>
      <p:sp>
        <p:nvSpPr>
          <p:cNvPr id="3" name="Text Placeholder 2">
            <a:extLst>
              <a:ext uri="{FF2B5EF4-FFF2-40B4-BE49-F238E27FC236}">
                <a16:creationId xmlns:a16="http://schemas.microsoft.com/office/drawing/2014/main" id="{5421444D-370D-4BF6-9E43-1633C3F66CF2}"/>
              </a:ext>
            </a:extLst>
          </p:cNvPr>
          <p:cNvSpPr>
            <a:spLocks noGrp="1"/>
          </p:cNvSpPr>
          <p:nvPr>
            <p:ph type="body" sz="quarter" idx="12"/>
          </p:nvPr>
        </p:nvSpPr>
        <p:spPr/>
        <p:txBody>
          <a:bodyPr/>
          <a:lstStyle/>
          <a:p>
            <a:r>
              <a:rPr lang="en-US" dirty="0"/>
              <a:t>Case Studies</a:t>
            </a:r>
          </a:p>
        </p:txBody>
      </p:sp>
      <p:sp>
        <p:nvSpPr>
          <p:cNvPr id="4" name="Title 3">
            <a:extLst>
              <a:ext uri="{FF2B5EF4-FFF2-40B4-BE49-F238E27FC236}">
                <a16:creationId xmlns:a16="http://schemas.microsoft.com/office/drawing/2014/main" id="{01455628-4035-49DA-A17F-E5D27748C03E}"/>
              </a:ext>
            </a:extLst>
          </p:cNvPr>
          <p:cNvSpPr>
            <a:spLocks noGrp="1"/>
          </p:cNvSpPr>
          <p:nvPr>
            <p:ph type="title"/>
          </p:nvPr>
        </p:nvSpPr>
        <p:spPr/>
        <p:txBody>
          <a:bodyPr/>
          <a:lstStyle/>
          <a:p>
            <a:r>
              <a:rPr lang="en-US" dirty="0"/>
              <a:t>Issue Tree</a:t>
            </a:r>
          </a:p>
        </p:txBody>
      </p:sp>
      <p:sp>
        <p:nvSpPr>
          <p:cNvPr id="6" name="Text Placeholder 5">
            <a:extLst>
              <a:ext uri="{FF2B5EF4-FFF2-40B4-BE49-F238E27FC236}">
                <a16:creationId xmlns:a16="http://schemas.microsoft.com/office/drawing/2014/main" id="{7579A37E-3B7E-43C5-A1DD-50FB8349486C}"/>
              </a:ext>
            </a:extLst>
          </p:cNvPr>
          <p:cNvSpPr>
            <a:spLocks noGrp="1"/>
          </p:cNvSpPr>
          <p:nvPr>
            <p:ph type="body" sz="quarter" idx="27"/>
          </p:nvPr>
        </p:nvSpPr>
        <p:spPr/>
        <p:txBody>
          <a:bodyPr/>
          <a:lstStyle/>
          <a:p>
            <a:r>
              <a:rPr lang="en-US" b="1" dirty="0"/>
              <a:t>Recruitment</a:t>
            </a:r>
            <a:endParaRPr lang="en-US" dirty="0"/>
          </a:p>
        </p:txBody>
      </p:sp>
      <p:sp>
        <p:nvSpPr>
          <p:cNvPr id="8" name="Text Placeholder 7">
            <a:extLst>
              <a:ext uri="{FF2B5EF4-FFF2-40B4-BE49-F238E27FC236}">
                <a16:creationId xmlns:a16="http://schemas.microsoft.com/office/drawing/2014/main" id="{F424D36B-C813-4A1D-B645-364C33093121}"/>
              </a:ext>
            </a:extLst>
          </p:cNvPr>
          <p:cNvSpPr>
            <a:spLocks noGrp="1"/>
          </p:cNvSpPr>
          <p:nvPr>
            <p:ph type="body" sz="quarter" idx="32"/>
          </p:nvPr>
        </p:nvSpPr>
        <p:spPr/>
        <p:txBody>
          <a:bodyPr/>
          <a:lstStyle/>
          <a:p>
            <a:pPr marL="0" indent="0">
              <a:buNone/>
            </a:pPr>
            <a:r>
              <a:rPr lang="en-US" dirty="0"/>
              <a:t>A consulting firm wants to improve the quality of its new recruits (recent graduates). Create an Issue Tree to find ways to do the same. Assume that “quality” refers to how well they can do the job as soon as they are hired, as judged by their managers.</a:t>
            </a:r>
          </a:p>
        </p:txBody>
      </p:sp>
      <p:sp>
        <p:nvSpPr>
          <p:cNvPr id="9" name="Text Placeholder 8">
            <a:extLst>
              <a:ext uri="{FF2B5EF4-FFF2-40B4-BE49-F238E27FC236}">
                <a16:creationId xmlns:a16="http://schemas.microsoft.com/office/drawing/2014/main" id="{AD090053-311C-4893-B879-84CEB1D75148}"/>
              </a:ext>
            </a:extLst>
          </p:cNvPr>
          <p:cNvSpPr>
            <a:spLocks noGrp="1"/>
          </p:cNvSpPr>
          <p:nvPr>
            <p:ph type="body" sz="quarter" idx="34"/>
          </p:nvPr>
        </p:nvSpPr>
        <p:spPr/>
        <p:txBody>
          <a:bodyPr/>
          <a:lstStyle/>
          <a:p>
            <a:r>
              <a:rPr lang="en-US" b="1" dirty="0"/>
              <a:t>Insurance</a:t>
            </a:r>
          </a:p>
        </p:txBody>
      </p:sp>
      <p:sp>
        <p:nvSpPr>
          <p:cNvPr id="10" name="Text Placeholder 9">
            <a:extLst>
              <a:ext uri="{FF2B5EF4-FFF2-40B4-BE49-F238E27FC236}">
                <a16:creationId xmlns:a16="http://schemas.microsoft.com/office/drawing/2014/main" id="{9018EE67-AA95-48FE-A32B-8A2A5DBD5A0E}"/>
              </a:ext>
            </a:extLst>
          </p:cNvPr>
          <p:cNvSpPr>
            <a:spLocks noGrp="1"/>
          </p:cNvSpPr>
          <p:nvPr>
            <p:ph type="body" sz="quarter" idx="35"/>
          </p:nvPr>
        </p:nvSpPr>
        <p:spPr/>
        <p:txBody>
          <a:bodyPr/>
          <a:lstStyle/>
          <a:p>
            <a:pPr marL="0" indent="0">
              <a:buNone/>
            </a:pPr>
            <a:r>
              <a:rPr lang="en-US" dirty="0"/>
              <a:t>ABC is a leading insurance company in the Indian market. It has been severely affected by suspicious claims in Auto sector due to which they incurred huge financial loss.</a:t>
            </a:r>
          </a:p>
          <a:p>
            <a:pPr marL="0" indent="0">
              <a:buNone/>
            </a:pPr>
            <a:r>
              <a:rPr lang="en-US" dirty="0"/>
              <a:t>You have been asked to give efficient recommendations and strategy the organization should follow to reduce the financial loss.</a:t>
            </a:r>
          </a:p>
        </p:txBody>
      </p:sp>
      <p:sp>
        <p:nvSpPr>
          <p:cNvPr id="11" name="Text Placeholder 10">
            <a:extLst>
              <a:ext uri="{FF2B5EF4-FFF2-40B4-BE49-F238E27FC236}">
                <a16:creationId xmlns:a16="http://schemas.microsoft.com/office/drawing/2014/main" id="{551FED45-EF3E-4245-9DBD-8E89F0E4CF0D}"/>
              </a:ext>
            </a:extLst>
          </p:cNvPr>
          <p:cNvSpPr>
            <a:spLocks noGrp="1"/>
          </p:cNvSpPr>
          <p:nvPr>
            <p:ph type="body" sz="quarter" idx="36"/>
          </p:nvPr>
        </p:nvSpPr>
        <p:spPr/>
        <p:txBody>
          <a:bodyPr/>
          <a:lstStyle/>
          <a:p>
            <a:r>
              <a:rPr lang="en-US" b="1" dirty="0"/>
              <a:t>Restaurant</a:t>
            </a:r>
          </a:p>
        </p:txBody>
      </p:sp>
      <p:sp>
        <p:nvSpPr>
          <p:cNvPr id="12" name="Text Placeholder 11">
            <a:extLst>
              <a:ext uri="{FF2B5EF4-FFF2-40B4-BE49-F238E27FC236}">
                <a16:creationId xmlns:a16="http://schemas.microsoft.com/office/drawing/2014/main" id="{37B63B00-5B4C-4C84-8AA4-87E00FD9FD70}"/>
              </a:ext>
            </a:extLst>
          </p:cNvPr>
          <p:cNvSpPr>
            <a:spLocks noGrp="1"/>
          </p:cNvSpPr>
          <p:nvPr>
            <p:ph type="body" sz="quarter" idx="37"/>
          </p:nvPr>
        </p:nvSpPr>
        <p:spPr/>
        <p:txBody>
          <a:bodyPr/>
          <a:lstStyle/>
          <a:p>
            <a:pPr marL="0" indent="0">
              <a:buNone/>
            </a:pPr>
            <a:r>
              <a:rPr lang="en-US" dirty="0"/>
              <a:t>XYZ is a leading restaurant chain in the Indian market and feels there is scope to improve it’s profits. Being a leading organization in the sector, investment is not a big issue. It has been advised to the organization to open up new restaurants but the firm feels it has exhausted all the areas where it could grow. Acquiring new land is out of options.</a:t>
            </a:r>
          </a:p>
        </p:txBody>
      </p:sp>
    </p:spTree>
    <p:extLst>
      <p:ext uri="{BB962C8B-B14F-4D97-AF65-F5344CB8AC3E}">
        <p14:creationId xmlns:p14="http://schemas.microsoft.com/office/powerpoint/2010/main" val="2794389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84222-2EB0-4733-89C9-370F8F2282D0}"/>
              </a:ext>
            </a:extLst>
          </p:cNvPr>
          <p:cNvSpPr>
            <a:spLocks noGrp="1"/>
          </p:cNvSpPr>
          <p:nvPr>
            <p:ph sz="quarter" idx="14"/>
          </p:nvPr>
        </p:nvSpPr>
        <p:spPr/>
        <p:txBody>
          <a:bodyPr/>
          <a:lstStyle/>
          <a:p>
            <a:r>
              <a:rPr lang="en-US" dirty="0"/>
              <a:t>Overview</a:t>
            </a:r>
          </a:p>
          <a:p>
            <a:r>
              <a:rPr lang="en-US" dirty="0"/>
              <a:t>Worksheet</a:t>
            </a:r>
          </a:p>
          <a:p>
            <a:r>
              <a:rPr lang="en-US" dirty="0"/>
              <a:t>Issue Trees</a:t>
            </a:r>
          </a:p>
          <a:p>
            <a:r>
              <a:rPr lang="en-US" dirty="0"/>
              <a:t>Assignments</a:t>
            </a:r>
          </a:p>
        </p:txBody>
      </p:sp>
    </p:spTree>
    <p:extLst>
      <p:ext uri="{BB962C8B-B14F-4D97-AF65-F5344CB8AC3E}">
        <p14:creationId xmlns:p14="http://schemas.microsoft.com/office/powerpoint/2010/main" val="292500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0E3A13-3693-417A-9C8C-E8636E85EAA6}"/>
              </a:ext>
            </a:extLst>
          </p:cNvPr>
          <p:cNvSpPr>
            <a:spLocks noGrp="1"/>
          </p:cNvSpPr>
          <p:nvPr>
            <p:ph type="body" sz="quarter" idx="13"/>
          </p:nvPr>
        </p:nvSpPr>
        <p:spPr/>
        <p:txBody>
          <a:bodyPr/>
          <a:lstStyle/>
          <a:p>
            <a:r>
              <a:rPr lang="en-US" dirty="0"/>
              <a:t>Overview</a:t>
            </a:r>
          </a:p>
        </p:txBody>
      </p:sp>
    </p:spTree>
    <p:extLst>
      <p:ext uri="{BB962C8B-B14F-4D97-AF65-F5344CB8AC3E}">
        <p14:creationId xmlns:p14="http://schemas.microsoft.com/office/powerpoint/2010/main" val="158017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B0DFEB-A3C7-4A00-808A-C2937576D6EB}"/>
              </a:ext>
            </a:extLst>
          </p:cNvPr>
          <p:cNvSpPr>
            <a:spLocks noGrp="1"/>
          </p:cNvSpPr>
          <p:nvPr>
            <p:ph type="sldNum" sz="quarter" idx="10"/>
          </p:nvPr>
        </p:nvSpPr>
        <p:spPr/>
        <p:txBody>
          <a:bodyPr/>
          <a:lstStyle/>
          <a:p>
            <a:fld id="{D9E22EB7-80B1-48D5-814D-88D59A4E3826}" type="slidenum">
              <a:rPr lang="en-US" smtClean="0"/>
              <a:pPr/>
              <a:t>4</a:t>
            </a:fld>
            <a:endParaRPr lang="en-US" dirty="0"/>
          </a:p>
        </p:txBody>
      </p:sp>
      <p:sp>
        <p:nvSpPr>
          <p:cNvPr id="3" name="Text Placeholder 2">
            <a:extLst>
              <a:ext uri="{FF2B5EF4-FFF2-40B4-BE49-F238E27FC236}">
                <a16:creationId xmlns:a16="http://schemas.microsoft.com/office/drawing/2014/main" id="{9D84629E-AACE-4A47-B6B5-ADE77E6C5D95}"/>
              </a:ext>
            </a:extLst>
          </p:cNvPr>
          <p:cNvSpPr>
            <a:spLocks noGrp="1"/>
          </p:cNvSpPr>
          <p:nvPr>
            <p:ph type="body" sz="quarter" idx="12"/>
          </p:nvPr>
        </p:nvSpPr>
        <p:spPr/>
        <p:txBody>
          <a:bodyPr/>
          <a:lstStyle/>
          <a:p>
            <a:r>
              <a:rPr lang="en-US" dirty="0"/>
              <a:t>Overview</a:t>
            </a:r>
          </a:p>
        </p:txBody>
      </p:sp>
      <p:sp>
        <p:nvSpPr>
          <p:cNvPr id="4" name="Text Placeholder 3">
            <a:extLst>
              <a:ext uri="{FF2B5EF4-FFF2-40B4-BE49-F238E27FC236}">
                <a16:creationId xmlns:a16="http://schemas.microsoft.com/office/drawing/2014/main" id="{AF973109-9151-41D6-99F1-3A8A1CB0CFC8}"/>
              </a:ext>
            </a:extLst>
          </p:cNvPr>
          <p:cNvSpPr>
            <a:spLocks noGrp="1"/>
          </p:cNvSpPr>
          <p:nvPr>
            <p:ph type="body" sz="quarter" idx="13"/>
          </p:nvPr>
        </p:nvSpPr>
        <p:spPr/>
        <p:txBody>
          <a:bodyPr/>
          <a:lstStyle/>
          <a:p>
            <a:r>
              <a:rPr lang="en-US" dirty="0"/>
              <a:t>Four-Step Approach</a:t>
            </a:r>
          </a:p>
        </p:txBody>
      </p:sp>
      <p:sp>
        <p:nvSpPr>
          <p:cNvPr id="5" name="Title 4">
            <a:extLst>
              <a:ext uri="{FF2B5EF4-FFF2-40B4-BE49-F238E27FC236}">
                <a16:creationId xmlns:a16="http://schemas.microsoft.com/office/drawing/2014/main" id="{CBCE811A-F179-4BB0-BD52-EFB98CD2F47E}"/>
              </a:ext>
            </a:extLst>
          </p:cNvPr>
          <p:cNvSpPr>
            <a:spLocks noGrp="1"/>
          </p:cNvSpPr>
          <p:nvPr>
            <p:ph type="title"/>
          </p:nvPr>
        </p:nvSpPr>
        <p:spPr/>
        <p:txBody>
          <a:bodyPr/>
          <a:lstStyle/>
          <a:p>
            <a:r>
              <a:rPr lang="en-US" dirty="0"/>
              <a:t>Problem Solving</a:t>
            </a:r>
          </a:p>
        </p:txBody>
      </p:sp>
      <p:sp>
        <p:nvSpPr>
          <p:cNvPr id="27" name="Text Placeholder 5">
            <a:extLst>
              <a:ext uri="{FF2B5EF4-FFF2-40B4-BE49-F238E27FC236}">
                <a16:creationId xmlns:a16="http://schemas.microsoft.com/office/drawing/2014/main" id="{D4221574-7973-4998-99BA-191F2DCE6953}"/>
              </a:ext>
            </a:extLst>
          </p:cNvPr>
          <p:cNvSpPr>
            <a:spLocks noGrp="1"/>
          </p:cNvSpPr>
          <p:nvPr>
            <p:ph type="body" sz="quarter" idx="27"/>
          </p:nvPr>
        </p:nvSpPr>
        <p:spPr>
          <a:xfrm flipH="1">
            <a:off x="228599" y="1714538"/>
            <a:ext cx="1960562" cy="811492"/>
          </a:xfrm>
        </p:spPr>
        <p:txBody>
          <a:bodyPr/>
          <a:lstStyle/>
          <a:p>
            <a:r>
              <a:rPr lang="en-US" b="1" dirty="0"/>
              <a:t>Define</a:t>
            </a:r>
          </a:p>
        </p:txBody>
      </p:sp>
      <p:sp>
        <p:nvSpPr>
          <p:cNvPr id="28" name="Text Placeholder 7">
            <a:extLst>
              <a:ext uri="{FF2B5EF4-FFF2-40B4-BE49-F238E27FC236}">
                <a16:creationId xmlns:a16="http://schemas.microsoft.com/office/drawing/2014/main" id="{9D4E1B2B-2C83-42F9-95BD-739F86D29BC5}"/>
              </a:ext>
            </a:extLst>
          </p:cNvPr>
          <p:cNvSpPr>
            <a:spLocks noGrp="1"/>
          </p:cNvSpPr>
          <p:nvPr>
            <p:ph type="body" sz="quarter" idx="32"/>
          </p:nvPr>
        </p:nvSpPr>
        <p:spPr>
          <a:xfrm flipH="1">
            <a:off x="2276855" y="1714538"/>
            <a:ext cx="6638544" cy="811492"/>
          </a:xfrm>
        </p:spPr>
        <p:txBody>
          <a:bodyPr/>
          <a:lstStyle/>
          <a:p>
            <a:r>
              <a:rPr lang="en-US" dirty="0"/>
              <a:t>Define the problem</a:t>
            </a:r>
          </a:p>
          <a:p>
            <a:r>
              <a:rPr lang="en-US" dirty="0"/>
              <a:t>Ensure that you are focusing on the correct problem, not on just a symptom or a less critical problem</a:t>
            </a:r>
          </a:p>
        </p:txBody>
      </p:sp>
      <p:sp>
        <p:nvSpPr>
          <p:cNvPr id="31" name="Text Placeholder 5">
            <a:extLst>
              <a:ext uri="{FF2B5EF4-FFF2-40B4-BE49-F238E27FC236}">
                <a16:creationId xmlns:a16="http://schemas.microsoft.com/office/drawing/2014/main" id="{ABBB63D3-13AB-4D76-91A3-5D06B38E9DBA}"/>
              </a:ext>
            </a:extLst>
          </p:cNvPr>
          <p:cNvSpPr txBox="1">
            <a:spLocks/>
          </p:cNvSpPr>
          <p:nvPr/>
        </p:nvSpPr>
        <p:spPr>
          <a:xfrm flipH="1">
            <a:off x="228599" y="2621576"/>
            <a:ext cx="1960562" cy="811492"/>
          </a:xfrm>
          <a:prstGeom prst="round2DiagRect">
            <a:avLst>
              <a:gd name="adj1" fmla="val 26727"/>
              <a:gd name="adj2" fmla="val 0"/>
            </a:avLst>
          </a:prstGeom>
          <a:solidFill>
            <a:srgbClr val="21205F"/>
          </a:solidFill>
          <a:ln>
            <a:noFill/>
          </a:ln>
        </p:spPr>
        <p:txBody>
          <a:bodyPr vert="horz" wrap="square" lIns="0" tIns="45720" rIns="0" bIns="45720" rtlCol="0" anchor="ctr">
            <a:noAutofit/>
          </a:bodyPr>
          <a:lstStyle>
            <a:lvl1pPr marL="0" indent="0" algn="ctr" defTabSz="914400" rtl="0" eaLnBrk="1" latinLnBrk="0" hangingPunct="1">
              <a:spcBef>
                <a:spcPts val="600"/>
              </a:spcBef>
              <a:spcAft>
                <a:spcPts val="0"/>
              </a:spcAft>
              <a:buClr>
                <a:srgbClr val="006580"/>
              </a:buClr>
              <a:buFont typeface="Wingdings 2" pitchFamily="18" charset="2"/>
              <a:buNone/>
              <a:defRPr lang="en-US" sz="1400" kern="1200">
                <a:solidFill>
                  <a:schemeClr val="bg1"/>
                </a:solidFill>
                <a:latin typeface="Calibri" pitchFamily="34" charset="0"/>
                <a:ea typeface="+mn-ea"/>
                <a:cs typeface="Calibri" pitchFamily="34" charset="0"/>
              </a:defRPr>
            </a:lvl1pPr>
            <a:lvl2pPr marL="457200" indent="-228600" algn="l" defTabSz="914400" rtl="0" eaLnBrk="1" latinLnBrk="0" hangingPunct="1">
              <a:spcBef>
                <a:spcPts val="0"/>
              </a:spcBef>
              <a:spcAft>
                <a:spcPts val="0"/>
              </a:spcAft>
              <a:buClr>
                <a:srgbClr val="006580"/>
              </a:buClr>
              <a:buSzPct val="85000"/>
              <a:buFont typeface="Calibri" pitchFamily="34" charset="0"/>
              <a:buChar char="●"/>
              <a:defRPr lang="en-US" sz="1400" kern="1200" dirty="0" smtClean="0">
                <a:solidFill>
                  <a:srgbClr val="000000"/>
                </a:solidFill>
                <a:latin typeface="Calibri" pitchFamily="34" charset="0"/>
                <a:ea typeface="+mn-ea"/>
                <a:cs typeface="Calibri" pitchFamily="34" charset="0"/>
              </a:defRPr>
            </a:lvl2pPr>
            <a:lvl3pPr marL="685800" indent="-228600" algn="l" defTabSz="914400" rtl="0" eaLnBrk="1" latinLnBrk="0" hangingPunct="1">
              <a:spcBef>
                <a:spcPts val="0"/>
              </a:spcBef>
              <a:spcAft>
                <a:spcPts val="0"/>
              </a:spcAft>
              <a:buClr>
                <a:srgbClr val="006580"/>
              </a:buClr>
              <a:buFont typeface="Calibri" pitchFamily="34" charset="0"/>
              <a:buChar char="‒"/>
              <a:defRPr lang="en-US" sz="1200" kern="1200" dirty="0" smtClean="0">
                <a:solidFill>
                  <a:srgbClr val="000000"/>
                </a:solidFill>
                <a:latin typeface="Calibri" pitchFamily="34" charset="0"/>
                <a:ea typeface="+mn-ea"/>
                <a:cs typeface="Calibri" pitchFamily="34" charset="0"/>
              </a:defRPr>
            </a:lvl3pPr>
            <a:lvl4pPr marL="914400" indent="-228600" algn="l" defTabSz="914400" rtl="0" eaLnBrk="1" latinLnBrk="0" hangingPunct="1">
              <a:spcBef>
                <a:spcPts val="0"/>
              </a:spcBef>
              <a:spcAft>
                <a:spcPts val="0"/>
              </a:spcAft>
              <a:buClr>
                <a:srgbClr val="006580"/>
              </a:buClr>
              <a:buFont typeface="Courier New" pitchFamily="49" charset="0"/>
              <a:buChar char="o"/>
              <a:defRPr lang="en-US" sz="1200" kern="1200" dirty="0" smtClean="0">
                <a:solidFill>
                  <a:srgbClr val="000000"/>
                </a:solidFill>
                <a:latin typeface="Calibri" pitchFamily="34" charset="0"/>
                <a:ea typeface="+mn-ea"/>
                <a:cs typeface="Calibri" pitchFamily="34" charset="0"/>
              </a:defRPr>
            </a:lvl4pPr>
            <a:lvl5pPr marL="1143000" indent="-228600" algn="l" defTabSz="914400" rtl="0" eaLnBrk="1" latinLnBrk="0" hangingPunct="1">
              <a:spcBef>
                <a:spcPts val="0"/>
              </a:spcBef>
              <a:spcAft>
                <a:spcPts val="0"/>
              </a:spcAft>
              <a:buClr>
                <a:srgbClr val="006580"/>
              </a:buClr>
              <a:buFont typeface="Arial" pitchFamily="34" charset="0"/>
              <a:buChar char="»"/>
              <a:defRPr lang="en-US" sz="1200" kern="1200" dirty="0">
                <a:solidFill>
                  <a:srgbClr val="000000"/>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Diagnose</a:t>
            </a:r>
          </a:p>
        </p:txBody>
      </p:sp>
      <p:sp>
        <p:nvSpPr>
          <p:cNvPr id="32" name="Text Placeholder 7">
            <a:extLst>
              <a:ext uri="{FF2B5EF4-FFF2-40B4-BE49-F238E27FC236}">
                <a16:creationId xmlns:a16="http://schemas.microsoft.com/office/drawing/2014/main" id="{0DB072CF-01F6-4E5C-842A-BA53EA56B6E5}"/>
              </a:ext>
            </a:extLst>
          </p:cNvPr>
          <p:cNvSpPr txBox="1">
            <a:spLocks/>
          </p:cNvSpPr>
          <p:nvPr/>
        </p:nvSpPr>
        <p:spPr>
          <a:xfrm flipH="1">
            <a:off x="2276855" y="2621576"/>
            <a:ext cx="6638544" cy="811492"/>
          </a:xfrm>
          <a:prstGeom prst="round2DiagRect">
            <a:avLst>
              <a:gd name="adj1" fmla="val 21212"/>
              <a:gd name="adj2" fmla="val 0"/>
            </a:avLst>
          </a:prstGeom>
          <a:solidFill>
            <a:srgbClr val="C8DBEA"/>
          </a:solidFill>
          <a:ln>
            <a:noFill/>
          </a:ln>
        </p:spPr>
        <p:txBody>
          <a:bodyPr vert="horz" wrap="square" lIns="0" tIns="45720" rIns="0" bIns="45720" rtlCol="0" anchor="ctr">
            <a:noAutofit/>
          </a:bodyPr>
          <a:lstStyle>
            <a:lvl1pPr marL="228600" indent="-228600" algn="l" defTabSz="914400" rtl="0" eaLnBrk="1" latinLnBrk="0" hangingPunct="1">
              <a:spcBef>
                <a:spcPts val="600"/>
              </a:spcBef>
              <a:spcAft>
                <a:spcPts val="0"/>
              </a:spcAft>
              <a:buClr>
                <a:srgbClr val="006580"/>
              </a:buClr>
              <a:buFont typeface="Wingdings 2" pitchFamily="18" charset="2"/>
              <a:buChar char=""/>
              <a:defRPr lang="en-US" sz="1400" kern="1200">
                <a:solidFill>
                  <a:srgbClr val="000000"/>
                </a:solidFill>
                <a:latin typeface="Calibri" pitchFamily="34" charset="0"/>
                <a:ea typeface="+mn-ea"/>
                <a:cs typeface="Calibri" pitchFamily="34" charset="0"/>
              </a:defRPr>
            </a:lvl1pPr>
            <a:lvl2pPr marL="457200" indent="-228600" algn="l" defTabSz="914400" rtl="0" eaLnBrk="1" latinLnBrk="0" hangingPunct="1">
              <a:spcBef>
                <a:spcPts val="0"/>
              </a:spcBef>
              <a:spcAft>
                <a:spcPts val="0"/>
              </a:spcAft>
              <a:buClr>
                <a:srgbClr val="006580"/>
              </a:buClr>
              <a:buSzPct val="85000"/>
              <a:buFont typeface="Calibri" pitchFamily="34" charset="0"/>
              <a:buChar char="●"/>
              <a:defRPr lang="en-US" sz="1400" kern="1200" dirty="0" smtClean="0">
                <a:solidFill>
                  <a:srgbClr val="000000"/>
                </a:solidFill>
                <a:latin typeface="Calibri" pitchFamily="34" charset="0"/>
                <a:ea typeface="+mn-ea"/>
                <a:cs typeface="Calibri" pitchFamily="34" charset="0"/>
              </a:defRPr>
            </a:lvl2pPr>
            <a:lvl3pPr marL="685800" indent="-228600" algn="l" defTabSz="914400" rtl="0" eaLnBrk="1" latinLnBrk="0" hangingPunct="1">
              <a:spcBef>
                <a:spcPts val="0"/>
              </a:spcBef>
              <a:spcAft>
                <a:spcPts val="0"/>
              </a:spcAft>
              <a:buClr>
                <a:srgbClr val="006580"/>
              </a:buClr>
              <a:buFont typeface="Calibri" pitchFamily="34" charset="0"/>
              <a:buChar char="‒"/>
              <a:defRPr lang="en-US" sz="1200" kern="1200" dirty="0" smtClean="0">
                <a:solidFill>
                  <a:srgbClr val="000000"/>
                </a:solidFill>
                <a:latin typeface="Calibri" pitchFamily="34" charset="0"/>
                <a:ea typeface="+mn-ea"/>
                <a:cs typeface="Calibri" pitchFamily="34" charset="0"/>
              </a:defRPr>
            </a:lvl3pPr>
            <a:lvl4pPr marL="914400" indent="-228600" algn="l" defTabSz="914400" rtl="0" eaLnBrk="1" latinLnBrk="0" hangingPunct="1">
              <a:spcBef>
                <a:spcPts val="0"/>
              </a:spcBef>
              <a:spcAft>
                <a:spcPts val="0"/>
              </a:spcAft>
              <a:buClr>
                <a:srgbClr val="006580"/>
              </a:buClr>
              <a:buFont typeface="Courier New" pitchFamily="49" charset="0"/>
              <a:buChar char="o"/>
              <a:defRPr lang="en-US" sz="1200" kern="1200" dirty="0" smtClean="0">
                <a:solidFill>
                  <a:srgbClr val="000000"/>
                </a:solidFill>
                <a:latin typeface="Calibri" pitchFamily="34" charset="0"/>
                <a:ea typeface="+mn-ea"/>
                <a:cs typeface="Calibri" pitchFamily="34" charset="0"/>
              </a:defRPr>
            </a:lvl4pPr>
            <a:lvl5pPr marL="1143000" indent="-228600" algn="l" defTabSz="914400" rtl="0" eaLnBrk="1" latinLnBrk="0" hangingPunct="1">
              <a:spcBef>
                <a:spcPts val="0"/>
              </a:spcBef>
              <a:spcAft>
                <a:spcPts val="0"/>
              </a:spcAft>
              <a:buClr>
                <a:srgbClr val="006580"/>
              </a:buClr>
              <a:buFont typeface="Arial" pitchFamily="34" charset="0"/>
              <a:buChar char="»"/>
              <a:defRPr lang="en-US" sz="1200" kern="1200" dirty="0">
                <a:solidFill>
                  <a:srgbClr val="000000"/>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Understand the root cause(s) of the problem, which may be facilitated through using a diagnostic issue tree / diagnostic map</a:t>
            </a:r>
          </a:p>
          <a:p>
            <a:r>
              <a:rPr lang="en-US" dirty="0"/>
              <a:t>This step is understanding why you have the problem in the first place</a:t>
            </a:r>
          </a:p>
        </p:txBody>
      </p:sp>
      <p:sp>
        <p:nvSpPr>
          <p:cNvPr id="33" name="Text Placeholder 5">
            <a:extLst>
              <a:ext uri="{FF2B5EF4-FFF2-40B4-BE49-F238E27FC236}">
                <a16:creationId xmlns:a16="http://schemas.microsoft.com/office/drawing/2014/main" id="{B15E1A58-D752-475C-85DF-86ADBBF12D7F}"/>
              </a:ext>
            </a:extLst>
          </p:cNvPr>
          <p:cNvSpPr txBox="1">
            <a:spLocks/>
          </p:cNvSpPr>
          <p:nvPr/>
        </p:nvSpPr>
        <p:spPr>
          <a:xfrm flipH="1">
            <a:off x="228599" y="3528644"/>
            <a:ext cx="1960562" cy="811492"/>
          </a:xfrm>
          <a:prstGeom prst="round2DiagRect">
            <a:avLst>
              <a:gd name="adj1" fmla="val 26727"/>
              <a:gd name="adj2" fmla="val 0"/>
            </a:avLst>
          </a:prstGeom>
          <a:solidFill>
            <a:srgbClr val="21205F"/>
          </a:solidFill>
          <a:ln>
            <a:noFill/>
          </a:ln>
        </p:spPr>
        <p:txBody>
          <a:bodyPr vert="horz" wrap="square" lIns="0" tIns="45720" rIns="0" bIns="45720" rtlCol="0" anchor="ctr">
            <a:noAutofit/>
          </a:bodyPr>
          <a:lstStyle>
            <a:lvl1pPr marL="0" indent="0" algn="ctr" defTabSz="914400" rtl="0" eaLnBrk="1" latinLnBrk="0" hangingPunct="1">
              <a:spcBef>
                <a:spcPts val="600"/>
              </a:spcBef>
              <a:spcAft>
                <a:spcPts val="0"/>
              </a:spcAft>
              <a:buClr>
                <a:srgbClr val="006580"/>
              </a:buClr>
              <a:buFont typeface="Wingdings 2" pitchFamily="18" charset="2"/>
              <a:buNone/>
              <a:defRPr lang="en-US" sz="1400" kern="1200">
                <a:solidFill>
                  <a:schemeClr val="bg1"/>
                </a:solidFill>
                <a:latin typeface="Calibri" pitchFamily="34" charset="0"/>
                <a:ea typeface="+mn-ea"/>
                <a:cs typeface="Calibri" pitchFamily="34" charset="0"/>
              </a:defRPr>
            </a:lvl1pPr>
            <a:lvl2pPr marL="457200" indent="-228600" algn="l" defTabSz="914400" rtl="0" eaLnBrk="1" latinLnBrk="0" hangingPunct="1">
              <a:spcBef>
                <a:spcPts val="0"/>
              </a:spcBef>
              <a:spcAft>
                <a:spcPts val="0"/>
              </a:spcAft>
              <a:buClr>
                <a:srgbClr val="006580"/>
              </a:buClr>
              <a:buSzPct val="85000"/>
              <a:buFont typeface="Calibri" pitchFamily="34" charset="0"/>
              <a:buChar char="●"/>
              <a:defRPr lang="en-US" sz="1400" kern="1200" dirty="0" smtClean="0">
                <a:solidFill>
                  <a:srgbClr val="000000"/>
                </a:solidFill>
                <a:latin typeface="Calibri" pitchFamily="34" charset="0"/>
                <a:ea typeface="+mn-ea"/>
                <a:cs typeface="Calibri" pitchFamily="34" charset="0"/>
              </a:defRPr>
            </a:lvl2pPr>
            <a:lvl3pPr marL="685800" indent="-228600" algn="l" defTabSz="914400" rtl="0" eaLnBrk="1" latinLnBrk="0" hangingPunct="1">
              <a:spcBef>
                <a:spcPts val="0"/>
              </a:spcBef>
              <a:spcAft>
                <a:spcPts val="0"/>
              </a:spcAft>
              <a:buClr>
                <a:srgbClr val="006580"/>
              </a:buClr>
              <a:buFont typeface="Calibri" pitchFamily="34" charset="0"/>
              <a:buChar char="‒"/>
              <a:defRPr lang="en-US" sz="1200" kern="1200" dirty="0" smtClean="0">
                <a:solidFill>
                  <a:srgbClr val="000000"/>
                </a:solidFill>
                <a:latin typeface="Calibri" pitchFamily="34" charset="0"/>
                <a:ea typeface="+mn-ea"/>
                <a:cs typeface="Calibri" pitchFamily="34" charset="0"/>
              </a:defRPr>
            </a:lvl3pPr>
            <a:lvl4pPr marL="914400" indent="-228600" algn="l" defTabSz="914400" rtl="0" eaLnBrk="1" latinLnBrk="0" hangingPunct="1">
              <a:spcBef>
                <a:spcPts val="0"/>
              </a:spcBef>
              <a:spcAft>
                <a:spcPts val="0"/>
              </a:spcAft>
              <a:buClr>
                <a:srgbClr val="006580"/>
              </a:buClr>
              <a:buFont typeface="Courier New" pitchFamily="49" charset="0"/>
              <a:buChar char="o"/>
              <a:defRPr lang="en-US" sz="1200" kern="1200" dirty="0" smtClean="0">
                <a:solidFill>
                  <a:srgbClr val="000000"/>
                </a:solidFill>
                <a:latin typeface="Calibri" pitchFamily="34" charset="0"/>
                <a:ea typeface="+mn-ea"/>
                <a:cs typeface="Calibri" pitchFamily="34" charset="0"/>
              </a:defRPr>
            </a:lvl4pPr>
            <a:lvl5pPr marL="1143000" indent="-228600" algn="l" defTabSz="914400" rtl="0" eaLnBrk="1" latinLnBrk="0" hangingPunct="1">
              <a:spcBef>
                <a:spcPts val="0"/>
              </a:spcBef>
              <a:spcAft>
                <a:spcPts val="0"/>
              </a:spcAft>
              <a:buClr>
                <a:srgbClr val="006580"/>
              </a:buClr>
              <a:buFont typeface="Arial" pitchFamily="34" charset="0"/>
              <a:buChar char="»"/>
              <a:defRPr lang="en-US" sz="1200" kern="1200" dirty="0">
                <a:solidFill>
                  <a:srgbClr val="000000"/>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Identify</a:t>
            </a:r>
          </a:p>
        </p:txBody>
      </p:sp>
      <p:sp>
        <p:nvSpPr>
          <p:cNvPr id="34" name="Text Placeholder 7">
            <a:extLst>
              <a:ext uri="{FF2B5EF4-FFF2-40B4-BE49-F238E27FC236}">
                <a16:creationId xmlns:a16="http://schemas.microsoft.com/office/drawing/2014/main" id="{194F8A5C-AE69-46CD-AFB0-E669F3800CCF}"/>
              </a:ext>
            </a:extLst>
          </p:cNvPr>
          <p:cNvSpPr txBox="1">
            <a:spLocks/>
          </p:cNvSpPr>
          <p:nvPr/>
        </p:nvSpPr>
        <p:spPr>
          <a:xfrm flipH="1">
            <a:off x="2276855" y="3528644"/>
            <a:ext cx="6638544" cy="811492"/>
          </a:xfrm>
          <a:prstGeom prst="round2DiagRect">
            <a:avLst>
              <a:gd name="adj1" fmla="val 21212"/>
              <a:gd name="adj2" fmla="val 0"/>
            </a:avLst>
          </a:prstGeom>
          <a:solidFill>
            <a:srgbClr val="C8DBEA"/>
          </a:solidFill>
          <a:ln>
            <a:noFill/>
          </a:ln>
        </p:spPr>
        <p:txBody>
          <a:bodyPr vert="horz" wrap="square" lIns="0" tIns="45720" rIns="0" bIns="45720" rtlCol="0" anchor="ctr">
            <a:noAutofit/>
          </a:bodyPr>
          <a:lstStyle>
            <a:lvl1pPr marL="228600" indent="-228600" algn="l" defTabSz="914400" rtl="0" eaLnBrk="1" latinLnBrk="0" hangingPunct="1">
              <a:spcBef>
                <a:spcPts val="600"/>
              </a:spcBef>
              <a:spcAft>
                <a:spcPts val="0"/>
              </a:spcAft>
              <a:buClr>
                <a:srgbClr val="006580"/>
              </a:buClr>
              <a:buFont typeface="Wingdings 2" pitchFamily="18" charset="2"/>
              <a:buChar char=""/>
              <a:defRPr lang="en-US" sz="1400" kern="1200">
                <a:solidFill>
                  <a:srgbClr val="000000"/>
                </a:solidFill>
                <a:latin typeface="Calibri" pitchFamily="34" charset="0"/>
                <a:ea typeface="+mn-ea"/>
                <a:cs typeface="Calibri" pitchFamily="34" charset="0"/>
              </a:defRPr>
            </a:lvl1pPr>
            <a:lvl2pPr marL="457200" indent="-228600" algn="l" defTabSz="914400" rtl="0" eaLnBrk="1" latinLnBrk="0" hangingPunct="1">
              <a:spcBef>
                <a:spcPts val="0"/>
              </a:spcBef>
              <a:spcAft>
                <a:spcPts val="0"/>
              </a:spcAft>
              <a:buClr>
                <a:srgbClr val="006580"/>
              </a:buClr>
              <a:buSzPct val="85000"/>
              <a:buFont typeface="Calibri" pitchFamily="34" charset="0"/>
              <a:buChar char="●"/>
              <a:defRPr lang="en-US" sz="1400" kern="1200" dirty="0" smtClean="0">
                <a:solidFill>
                  <a:srgbClr val="000000"/>
                </a:solidFill>
                <a:latin typeface="Calibri" pitchFamily="34" charset="0"/>
                <a:ea typeface="+mn-ea"/>
                <a:cs typeface="Calibri" pitchFamily="34" charset="0"/>
              </a:defRPr>
            </a:lvl2pPr>
            <a:lvl3pPr marL="685800" indent="-228600" algn="l" defTabSz="914400" rtl="0" eaLnBrk="1" latinLnBrk="0" hangingPunct="1">
              <a:spcBef>
                <a:spcPts val="0"/>
              </a:spcBef>
              <a:spcAft>
                <a:spcPts val="0"/>
              </a:spcAft>
              <a:buClr>
                <a:srgbClr val="006580"/>
              </a:buClr>
              <a:buFont typeface="Calibri" pitchFamily="34" charset="0"/>
              <a:buChar char="‒"/>
              <a:defRPr lang="en-US" sz="1200" kern="1200" dirty="0" smtClean="0">
                <a:solidFill>
                  <a:srgbClr val="000000"/>
                </a:solidFill>
                <a:latin typeface="Calibri" pitchFamily="34" charset="0"/>
                <a:ea typeface="+mn-ea"/>
                <a:cs typeface="Calibri" pitchFamily="34" charset="0"/>
              </a:defRPr>
            </a:lvl3pPr>
            <a:lvl4pPr marL="914400" indent="-228600" algn="l" defTabSz="914400" rtl="0" eaLnBrk="1" latinLnBrk="0" hangingPunct="1">
              <a:spcBef>
                <a:spcPts val="0"/>
              </a:spcBef>
              <a:spcAft>
                <a:spcPts val="0"/>
              </a:spcAft>
              <a:buClr>
                <a:srgbClr val="006580"/>
              </a:buClr>
              <a:buFont typeface="Courier New" pitchFamily="49" charset="0"/>
              <a:buChar char="o"/>
              <a:defRPr lang="en-US" sz="1200" kern="1200" dirty="0" smtClean="0">
                <a:solidFill>
                  <a:srgbClr val="000000"/>
                </a:solidFill>
                <a:latin typeface="Calibri" pitchFamily="34" charset="0"/>
                <a:ea typeface="+mn-ea"/>
                <a:cs typeface="Calibri" pitchFamily="34" charset="0"/>
              </a:defRPr>
            </a:lvl4pPr>
            <a:lvl5pPr marL="1143000" indent="-228600" algn="l" defTabSz="914400" rtl="0" eaLnBrk="1" latinLnBrk="0" hangingPunct="1">
              <a:spcBef>
                <a:spcPts val="0"/>
              </a:spcBef>
              <a:spcAft>
                <a:spcPts val="0"/>
              </a:spcAft>
              <a:buClr>
                <a:srgbClr val="006580"/>
              </a:buClr>
              <a:buFont typeface="Arial" pitchFamily="34" charset="0"/>
              <a:buChar char="»"/>
              <a:defRPr lang="en-US" sz="1200" kern="1200" dirty="0">
                <a:solidFill>
                  <a:srgbClr val="000000"/>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Identify all the potential solutions before deciding which one(s) to implement</a:t>
            </a:r>
          </a:p>
          <a:p>
            <a:r>
              <a:rPr lang="en-US" dirty="0"/>
              <a:t>Complex problems can be solved using simple solution</a:t>
            </a:r>
          </a:p>
        </p:txBody>
      </p:sp>
      <p:sp>
        <p:nvSpPr>
          <p:cNvPr id="35" name="Text Placeholder 5">
            <a:extLst>
              <a:ext uri="{FF2B5EF4-FFF2-40B4-BE49-F238E27FC236}">
                <a16:creationId xmlns:a16="http://schemas.microsoft.com/office/drawing/2014/main" id="{584DC627-3C13-4510-AC06-0F6DF448F51D}"/>
              </a:ext>
            </a:extLst>
          </p:cNvPr>
          <p:cNvSpPr txBox="1">
            <a:spLocks/>
          </p:cNvSpPr>
          <p:nvPr/>
        </p:nvSpPr>
        <p:spPr>
          <a:xfrm flipH="1">
            <a:off x="227010" y="4435712"/>
            <a:ext cx="1960562" cy="811492"/>
          </a:xfrm>
          <a:prstGeom prst="round2DiagRect">
            <a:avLst>
              <a:gd name="adj1" fmla="val 26727"/>
              <a:gd name="adj2" fmla="val 0"/>
            </a:avLst>
          </a:prstGeom>
          <a:solidFill>
            <a:srgbClr val="21205F"/>
          </a:solidFill>
          <a:ln>
            <a:noFill/>
          </a:ln>
        </p:spPr>
        <p:txBody>
          <a:bodyPr vert="horz" wrap="square" lIns="0" tIns="45720" rIns="0" bIns="45720" rtlCol="0" anchor="ctr">
            <a:noAutofit/>
          </a:bodyPr>
          <a:lstStyle>
            <a:lvl1pPr marL="0" indent="0" algn="ctr" defTabSz="914400" rtl="0" eaLnBrk="1" latinLnBrk="0" hangingPunct="1">
              <a:spcBef>
                <a:spcPts val="600"/>
              </a:spcBef>
              <a:spcAft>
                <a:spcPts val="0"/>
              </a:spcAft>
              <a:buClr>
                <a:srgbClr val="006580"/>
              </a:buClr>
              <a:buFont typeface="Wingdings 2" pitchFamily="18" charset="2"/>
              <a:buNone/>
              <a:defRPr lang="en-US" sz="1400" kern="1200">
                <a:solidFill>
                  <a:schemeClr val="bg1"/>
                </a:solidFill>
                <a:latin typeface="Calibri" pitchFamily="34" charset="0"/>
                <a:ea typeface="+mn-ea"/>
                <a:cs typeface="Calibri" pitchFamily="34" charset="0"/>
              </a:defRPr>
            </a:lvl1pPr>
            <a:lvl2pPr marL="457200" indent="-228600" algn="l" defTabSz="914400" rtl="0" eaLnBrk="1" latinLnBrk="0" hangingPunct="1">
              <a:spcBef>
                <a:spcPts val="0"/>
              </a:spcBef>
              <a:spcAft>
                <a:spcPts val="0"/>
              </a:spcAft>
              <a:buClr>
                <a:srgbClr val="006580"/>
              </a:buClr>
              <a:buSzPct val="85000"/>
              <a:buFont typeface="Calibri" pitchFamily="34" charset="0"/>
              <a:buChar char="●"/>
              <a:defRPr lang="en-US" sz="1400" kern="1200" dirty="0" smtClean="0">
                <a:solidFill>
                  <a:srgbClr val="000000"/>
                </a:solidFill>
                <a:latin typeface="Calibri" pitchFamily="34" charset="0"/>
                <a:ea typeface="+mn-ea"/>
                <a:cs typeface="Calibri" pitchFamily="34" charset="0"/>
              </a:defRPr>
            </a:lvl2pPr>
            <a:lvl3pPr marL="685800" indent="-228600" algn="l" defTabSz="914400" rtl="0" eaLnBrk="1" latinLnBrk="0" hangingPunct="1">
              <a:spcBef>
                <a:spcPts val="0"/>
              </a:spcBef>
              <a:spcAft>
                <a:spcPts val="0"/>
              </a:spcAft>
              <a:buClr>
                <a:srgbClr val="006580"/>
              </a:buClr>
              <a:buFont typeface="Calibri" pitchFamily="34" charset="0"/>
              <a:buChar char="‒"/>
              <a:defRPr lang="en-US" sz="1200" kern="1200" dirty="0" smtClean="0">
                <a:solidFill>
                  <a:srgbClr val="000000"/>
                </a:solidFill>
                <a:latin typeface="Calibri" pitchFamily="34" charset="0"/>
                <a:ea typeface="+mn-ea"/>
                <a:cs typeface="Calibri" pitchFamily="34" charset="0"/>
              </a:defRPr>
            </a:lvl3pPr>
            <a:lvl4pPr marL="914400" indent="-228600" algn="l" defTabSz="914400" rtl="0" eaLnBrk="1" latinLnBrk="0" hangingPunct="1">
              <a:spcBef>
                <a:spcPts val="0"/>
              </a:spcBef>
              <a:spcAft>
                <a:spcPts val="0"/>
              </a:spcAft>
              <a:buClr>
                <a:srgbClr val="006580"/>
              </a:buClr>
              <a:buFont typeface="Courier New" pitchFamily="49" charset="0"/>
              <a:buChar char="o"/>
              <a:defRPr lang="en-US" sz="1200" kern="1200" dirty="0" smtClean="0">
                <a:solidFill>
                  <a:srgbClr val="000000"/>
                </a:solidFill>
                <a:latin typeface="Calibri" pitchFamily="34" charset="0"/>
                <a:ea typeface="+mn-ea"/>
                <a:cs typeface="Calibri" pitchFamily="34" charset="0"/>
              </a:defRPr>
            </a:lvl4pPr>
            <a:lvl5pPr marL="1143000" indent="-228600" algn="l" defTabSz="914400" rtl="0" eaLnBrk="1" latinLnBrk="0" hangingPunct="1">
              <a:spcBef>
                <a:spcPts val="0"/>
              </a:spcBef>
              <a:spcAft>
                <a:spcPts val="0"/>
              </a:spcAft>
              <a:buClr>
                <a:srgbClr val="006580"/>
              </a:buClr>
              <a:buFont typeface="Arial" pitchFamily="34" charset="0"/>
              <a:buChar char="»"/>
              <a:defRPr lang="en-US" sz="1200" kern="1200" dirty="0">
                <a:solidFill>
                  <a:srgbClr val="000000"/>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Implement</a:t>
            </a:r>
          </a:p>
        </p:txBody>
      </p:sp>
      <p:sp>
        <p:nvSpPr>
          <p:cNvPr id="36" name="Text Placeholder 7">
            <a:extLst>
              <a:ext uri="{FF2B5EF4-FFF2-40B4-BE49-F238E27FC236}">
                <a16:creationId xmlns:a16="http://schemas.microsoft.com/office/drawing/2014/main" id="{5F4607A7-7240-4181-8031-ABC52948B134}"/>
              </a:ext>
            </a:extLst>
          </p:cNvPr>
          <p:cNvSpPr txBox="1">
            <a:spLocks/>
          </p:cNvSpPr>
          <p:nvPr/>
        </p:nvSpPr>
        <p:spPr>
          <a:xfrm flipH="1">
            <a:off x="2275266" y="4435712"/>
            <a:ext cx="6638544" cy="811492"/>
          </a:xfrm>
          <a:prstGeom prst="round2DiagRect">
            <a:avLst>
              <a:gd name="adj1" fmla="val 21212"/>
              <a:gd name="adj2" fmla="val 0"/>
            </a:avLst>
          </a:prstGeom>
          <a:solidFill>
            <a:srgbClr val="C8DBEA"/>
          </a:solidFill>
          <a:ln>
            <a:noFill/>
          </a:ln>
        </p:spPr>
        <p:txBody>
          <a:bodyPr vert="horz" wrap="square" lIns="0" tIns="45720" rIns="0" bIns="45720" rtlCol="0" anchor="ctr">
            <a:noAutofit/>
          </a:bodyPr>
          <a:lstStyle>
            <a:lvl1pPr marL="228600" indent="-228600" algn="l" defTabSz="914400" rtl="0" eaLnBrk="1" latinLnBrk="0" hangingPunct="1">
              <a:spcBef>
                <a:spcPts val="600"/>
              </a:spcBef>
              <a:spcAft>
                <a:spcPts val="0"/>
              </a:spcAft>
              <a:buClr>
                <a:srgbClr val="006580"/>
              </a:buClr>
              <a:buFont typeface="Wingdings 2" pitchFamily="18" charset="2"/>
              <a:buChar char=""/>
              <a:defRPr lang="en-US" sz="1400" kern="1200">
                <a:solidFill>
                  <a:srgbClr val="000000"/>
                </a:solidFill>
                <a:latin typeface="Calibri" pitchFamily="34" charset="0"/>
                <a:ea typeface="+mn-ea"/>
                <a:cs typeface="Calibri" pitchFamily="34" charset="0"/>
              </a:defRPr>
            </a:lvl1pPr>
            <a:lvl2pPr marL="457200" indent="-228600" algn="l" defTabSz="914400" rtl="0" eaLnBrk="1" latinLnBrk="0" hangingPunct="1">
              <a:spcBef>
                <a:spcPts val="0"/>
              </a:spcBef>
              <a:spcAft>
                <a:spcPts val="0"/>
              </a:spcAft>
              <a:buClr>
                <a:srgbClr val="006580"/>
              </a:buClr>
              <a:buSzPct val="85000"/>
              <a:buFont typeface="Calibri" pitchFamily="34" charset="0"/>
              <a:buChar char="●"/>
              <a:defRPr lang="en-US" sz="1400" kern="1200" dirty="0" smtClean="0">
                <a:solidFill>
                  <a:srgbClr val="000000"/>
                </a:solidFill>
                <a:latin typeface="Calibri" pitchFamily="34" charset="0"/>
                <a:ea typeface="+mn-ea"/>
                <a:cs typeface="Calibri" pitchFamily="34" charset="0"/>
              </a:defRPr>
            </a:lvl2pPr>
            <a:lvl3pPr marL="685800" indent="-228600" algn="l" defTabSz="914400" rtl="0" eaLnBrk="1" latinLnBrk="0" hangingPunct="1">
              <a:spcBef>
                <a:spcPts val="0"/>
              </a:spcBef>
              <a:spcAft>
                <a:spcPts val="0"/>
              </a:spcAft>
              <a:buClr>
                <a:srgbClr val="006580"/>
              </a:buClr>
              <a:buFont typeface="Calibri" pitchFamily="34" charset="0"/>
              <a:buChar char="‒"/>
              <a:defRPr lang="en-US" sz="1200" kern="1200" dirty="0" smtClean="0">
                <a:solidFill>
                  <a:srgbClr val="000000"/>
                </a:solidFill>
                <a:latin typeface="Calibri" pitchFamily="34" charset="0"/>
                <a:ea typeface="+mn-ea"/>
                <a:cs typeface="Calibri" pitchFamily="34" charset="0"/>
              </a:defRPr>
            </a:lvl3pPr>
            <a:lvl4pPr marL="914400" indent="-228600" algn="l" defTabSz="914400" rtl="0" eaLnBrk="1" latinLnBrk="0" hangingPunct="1">
              <a:spcBef>
                <a:spcPts val="0"/>
              </a:spcBef>
              <a:spcAft>
                <a:spcPts val="0"/>
              </a:spcAft>
              <a:buClr>
                <a:srgbClr val="006580"/>
              </a:buClr>
              <a:buFont typeface="Courier New" pitchFamily="49" charset="0"/>
              <a:buChar char="o"/>
              <a:defRPr lang="en-US" sz="1200" kern="1200" dirty="0" smtClean="0">
                <a:solidFill>
                  <a:srgbClr val="000000"/>
                </a:solidFill>
                <a:latin typeface="Calibri" pitchFamily="34" charset="0"/>
                <a:ea typeface="+mn-ea"/>
                <a:cs typeface="Calibri" pitchFamily="34" charset="0"/>
              </a:defRPr>
            </a:lvl4pPr>
            <a:lvl5pPr marL="1143000" indent="-228600" algn="l" defTabSz="914400" rtl="0" eaLnBrk="1" latinLnBrk="0" hangingPunct="1">
              <a:spcBef>
                <a:spcPts val="0"/>
              </a:spcBef>
              <a:spcAft>
                <a:spcPts val="0"/>
              </a:spcAft>
              <a:buClr>
                <a:srgbClr val="006580"/>
              </a:buClr>
              <a:buFont typeface="Arial" pitchFamily="34" charset="0"/>
              <a:buChar char="»"/>
              <a:defRPr lang="en-US" sz="1200" kern="1200" dirty="0">
                <a:solidFill>
                  <a:srgbClr val="000000"/>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Implement the solution(s):</a:t>
            </a:r>
          </a:p>
          <a:p>
            <a:r>
              <a:rPr lang="en-US" dirty="0"/>
              <a:t>Convince your team/boss/client that the solution you selected is the right one, implement it, and monitor its effectiveness</a:t>
            </a:r>
          </a:p>
        </p:txBody>
      </p:sp>
    </p:spTree>
    <p:extLst>
      <p:ext uri="{BB962C8B-B14F-4D97-AF65-F5344CB8AC3E}">
        <p14:creationId xmlns:p14="http://schemas.microsoft.com/office/powerpoint/2010/main" val="25596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027241-564D-4999-AD8B-801067E06D45}"/>
              </a:ext>
            </a:extLst>
          </p:cNvPr>
          <p:cNvSpPr>
            <a:spLocks noGrp="1"/>
          </p:cNvSpPr>
          <p:nvPr>
            <p:ph type="sldNum" sz="quarter" idx="10"/>
          </p:nvPr>
        </p:nvSpPr>
        <p:spPr/>
        <p:txBody>
          <a:bodyPr/>
          <a:lstStyle/>
          <a:p>
            <a:fld id="{D9E22EB7-80B1-48D5-814D-88D59A4E3826}" type="slidenum">
              <a:rPr lang="en-US" smtClean="0"/>
              <a:pPr/>
              <a:t>5</a:t>
            </a:fld>
            <a:endParaRPr lang="en-US" dirty="0"/>
          </a:p>
        </p:txBody>
      </p:sp>
      <p:sp>
        <p:nvSpPr>
          <p:cNvPr id="18" name="Text Placeholder 17">
            <a:extLst>
              <a:ext uri="{FF2B5EF4-FFF2-40B4-BE49-F238E27FC236}">
                <a16:creationId xmlns:a16="http://schemas.microsoft.com/office/drawing/2014/main" id="{843C4B0B-76A2-459E-A971-29F41C903BA9}"/>
              </a:ext>
            </a:extLst>
          </p:cNvPr>
          <p:cNvSpPr>
            <a:spLocks noGrp="1"/>
          </p:cNvSpPr>
          <p:nvPr>
            <p:ph type="body" sz="quarter" idx="12"/>
          </p:nvPr>
        </p:nvSpPr>
        <p:spPr/>
        <p:txBody>
          <a:bodyPr/>
          <a:lstStyle/>
          <a:p>
            <a:r>
              <a:rPr lang="en-US" dirty="0"/>
              <a:t>Overview</a:t>
            </a:r>
          </a:p>
        </p:txBody>
      </p:sp>
      <p:sp>
        <p:nvSpPr>
          <p:cNvPr id="17" name="Title 16">
            <a:extLst>
              <a:ext uri="{FF2B5EF4-FFF2-40B4-BE49-F238E27FC236}">
                <a16:creationId xmlns:a16="http://schemas.microsoft.com/office/drawing/2014/main" id="{811823FD-351E-4DD0-A753-B98CD8766BF6}"/>
              </a:ext>
            </a:extLst>
          </p:cNvPr>
          <p:cNvSpPr>
            <a:spLocks noGrp="1"/>
          </p:cNvSpPr>
          <p:nvPr>
            <p:ph type="title"/>
          </p:nvPr>
        </p:nvSpPr>
        <p:spPr/>
        <p:txBody>
          <a:bodyPr/>
          <a:lstStyle/>
          <a:p>
            <a:r>
              <a:rPr lang="en-US" dirty="0"/>
              <a:t>Problem Solving</a:t>
            </a:r>
          </a:p>
        </p:txBody>
      </p:sp>
      <p:sp>
        <p:nvSpPr>
          <p:cNvPr id="3" name="Rectangle 2">
            <a:extLst>
              <a:ext uri="{FF2B5EF4-FFF2-40B4-BE49-F238E27FC236}">
                <a16:creationId xmlns:a16="http://schemas.microsoft.com/office/drawing/2014/main" id="{060D54BD-7802-42B4-8D49-3320ABF23160}"/>
              </a:ext>
            </a:extLst>
          </p:cNvPr>
          <p:cNvSpPr/>
          <p:nvPr/>
        </p:nvSpPr>
        <p:spPr>
          <a:xfrm>
            <a:off x="227012" y="2209800"/>
            <a:ext cx="1295400" cy="3575050"/>
          </a:xfrm>
          <a:prstGeom prst="rect">
            <a:avLst/>
          </a:prstGeom>
          <a:solidFill>
            <a:srgbClr val="322F68"/>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solidFill>
                  <a:schemeClr val="bg1"/>
                </a:solidFill>
              </a:rPr>
              <a:t>Current State</a:t>
            </a:r>
          </a:p>
          <a:p>
            <a:pPr algn="ctr"/>
            <a:endParaRPr lang="en-IN" sz="1600" b="1" dirty="0">
              <a:solidFill>
                <a:schemeClr val="bg1"/>
              </a:solidFill>
            </a:endParaRPr>
          </a:p>
          <a:p>
            <a:pPr algn="ctr"/>
            <a:endParaRPr lang="en-IN" sz="1600" b="1" dirty="0">
              <a:solidFill>
                <a:schemeClr val="bg1"/>
              </a:solidFill>
            </a:endParaRPr>
          </a:p>
          <a:p>
            <a:pPr algn="ctr"/>
            <a:endParaRPr lang="en-IN" sz="1600" b="1" dirty="0">
              <a:solidFill>
                <a:schemeClr val="bg1"/>
              </a:solidFill>
            </a:endParaRPr>
          </a:p>
        </p:txBody>
      </p:sp>
      <p:sp>
        <p:nvSpPr>
          <p:cNvPr id="9" name="Rectangle 8">
            <a:extLst>
              <a:ext uri="{FF2B5EF4-FFF2-40B4-BE49-F238E27FC236}">
                <a16:creationId xmlns:a16="http://schemas.microsoft.com/office/drawing/2014/main" id="{542A1D51-6E62-464A-AFBF-E7A4B92D1679}"/>
              </a:ext>
            </a:extLst>
          </p:cNvPr>
          <p:cNvSpPr/>
          <p:nvPr/>
        </p:nvSpPr>
        <p:spPr>
          <a:xfrm>
            <a:off x="7618985" y="2209800"/>
            <a:ext cx="1295400" cy="3575050"/>
          </a:xfrm>
          <a:prstGeom prst="rect">
            <a:avLst/>
          </a:prstGeom>
          <a:solidFill>
            <a:srgbClr val="008F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solidFill>
                  <a:schemeClr val="bg1"/>
                </a:solidFill>
              </a:rPr>
              <a:t>Desired</a:t>
            </a:r>
          </a:p>
          <a:p>
            <a:pPr algn="ctr"/>
            <a:r>
              <a:rPr lang="en-IN" b="1" dirty="0">
                <a:solidFill>
                  <a:schemeClr val="bg1"/>
                </a:solidFill>
              </a:rPr>
              <a:t>State</a:t>
            </a:r>
          </a:p>
          <a:p>
            <a:pPr algn="ctr"/>
            <a:endParaRPr lang="en-IN" sz="1600" b="1" dirty="0">
              <a:solidFill>
                <a:schemeClr val="bg1"/>
              </a:solidFill>
            </a:endParaRPr>
          </a:p>
          <a:p>
            <a:pPr algn="ctr"/>
            <a:endParaRPr lang="en-IN" sz="1600" b="1" dirty="0">
              <a:solidFill>
                <a:schemeClr val="bg1"/>
              </a:solidFill>
            </a:endParaRPr>
          </a:p>
        </p:txBody>
      </p:sp>
      <p:sp>
        <p:nvSpPr>
          <p:cNvPr id="5" name="Table Box 1">
            <a:extLst>
              <a:ext uri="{FF2B5EF4-FFF2-40B4-BE49-F238E27FC236}">
                <a16:creationId xmlns:a16="http://schemas.microsoft.com/office/drawing/2014/main" id="{D3F791F4-5CF2-4D72-B6A0-F4C49DAE44F5}"/>
              </a:ext>
            </a:extLst>
          </p:cNvPr>
          <p:cNvSpPr/>
          <p:nvPr/>
        </p:nvSpPr>
        <p:spPr>
          <a:xfrm>
            <a:off x="1613853" y="2971800"/>
            <a:ext cx="1409843" cy="1981200"/>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45720" numCol="1" spcCol="0" rtlCol="0" fromWordArt="0" anchor="t" anchorCtr="0" forceAA="0" compatLnSpc="1">
            <a:prstTxWarp prst="textNoShape">
              <a:avLst/>
            </a:prstTxWarp>
            <a:noAutofit/>
          </a:bodyPr>
          <a:lstStyle/>
          <a:p>
            <a:pPr algn="ctr"/>
            <a:r>
              <a:rPr lang="en-IN" sz="1600" b="1" dirty="0">
                <a:solidFill>
                  <a:schemeClr val="bg1"/>
                </a:solidFill>
              </a:rPr>
              <a:t>STEP 1</a:t>
            </a:r>
          </a:p>
          <a:p>
            <a:pPr algn="ctr"/>
            <a:endParaRPr lang="en-IN" sz="1200" b="1" dirty="0">
              <a:solidFill>
                <a:schemeClr val="bg1"/>
              </a:solidFill>
            </a:endParaRPr>
          </a:p>
          <a:p>
            <a:pPr algn="ctr"/>
            <a:endParaRPr lang="en-IN" sz="1200" b="1" dirty="0">
              <a:solidFill>
                <a:schemeClr val="bg1"/>
              </a:solidFill>
            </a:endParaRPr>
          </a:p>
          <a:p>
            <a:pPr algn="ctr"/>
            <a:r>
              <a:rPr lang="en-IN" sz="1400" b="1" dirty="0">
                <a:solidFill>
                  <a:schemeClr val="bg1"/>
                </a:solidFill>
              </a:rPr>
              <a:t>Identify</a:t>
            </a:r>
          </a:p>
          <a:p>
            <a:pPr algn="ctr"/>
            <a:r>
              <a:rPr lang="en-IN" sz="1400" b="1" dirty="0">
                <a:solidFill>
                  <a:schemeClr val="bg1"/>
                </a:solidFill>
              </a:rPr>
              <a:t>Possible</a:t>
            </a:r>
          </a:p>
          <a:p>
            <a:pPr algn="ctr"/>
            <a:r>
              <a:rPr lang="en-IN" sz="1400" b="1" dirty="0">
                <a:solidFill>
                  <a:schemeClr val="bg1"/>
                </a:solidFill>
              </a:rPr>
              <a:t>Causes</a:t>
            </a:r>
            <a:endParaRPr lang="en-US" sz="1400" b="1" dirty="0">
              <a:solidFill>
                <a:schemeClr val="bg1"/>
              </a:solidFill>
            </a:endParaRPr>
          </a:p>
        </p:txBody>
      </p:sp>
      <p:sp>
        <p:nvSpPr>
          <p:cNvPr id="6" name="Table Box 2">
            <a:extLst>
              <a:ext uri="{FF2B5EF4-FFF2-40B4-BE49-F238E27FC236}">
                <a16:creationId xmlns:a16="http://schemas.microsoft.com/office/drawing/2014/main" id="{93489F45-5AC0-446E-9DC6-538DD6084107}"/>
              </a:ext>
            </a:extLst>
          </p:cNvPr>
          <p:cNvSpPr/>
          <p:nvPr/>
        </p:nvSpPr>
        <p:spPr>
          <a:xfrm>
            <a:off x="3115136" y="2971800"/>
            <a:ext cx="1409843" cy="1981200"/>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45720" numCol="1" spcCol="0" rtlCol="0" fromWordArt="0" anchor="t" anchorCtr="0" forceAA="0" compatLnSpc="1">
            <a:prstTxWarp prst="textNoShape">
              <a:avLst/>
            </a:prstTxWarp>
            <a:noAutofit/>
          </a:bodyPr>
          <a:lstStyle/>
          <a:p>
            <a:pPr algn="ctr"/>
            <a:r>
              <a:rPr lang="en-IN" sz="1600" b="1" dirty="0">
                <a:solidFill>
                  <a:schemeClr val="bg1"/>
                </a:solidFill>
              </a:rPr>
              <a:t>STEP 2</a:t>
            </a:r>
          </a:p>
          <a:p>
            <a:pPr algn="ctr"/>
            <a:endParaRPr lang="en-IN" sz="1200" b="1" dirty="0">
              <a:solidFill>
                <a:schemeClr val="bg1"/>
              </a:solidFill>
            </a:endParaRPr>
          </a:p>
          <a:p>
            <a:pPr algn="ctr"/>
            <a:endParaRPr lang="en-IN" sz="1200" b="1" dirty="0">
              <a:solidFill>
                <a:schemeClr val="bg1"/>
              </a:solidFill>
            </a:endParaRPr>
          </a:p>
          <a:p>
            <a:pPr algn="ctr"/>
            <a:r>
              <a:rPr lang="en-IN" sz="1400" b="1" dirty="0">
                <a:solidFill>
                  <a:schemeClr val="bg1"/>
                </a:solidFill>
              </a:rPr>
              <a:t>Brainstorm</a:t>
            </a:r>
          </a:p>
          <a:p>
            <a:pPr algn="ctr"/>
            <a:r>
              <a:rPr lang="en-IN" sz="1400" b="1" dirty="0">
                <a:solidFill>
                  <a:schemeClr val="bg1"/>
                </a:solidFill>
              </a:rPr>
              <a:t>Possible</a:t>
            </a:r>
          </a:p>
          <a:p>
            <a:pPr algn="ctr"/>
            <a:r>
              <a:rPr lang="en-IN" sz="1400" b="1" dirty="0">
                <a:solidFill>
                  <a:schemeClr val="bg1"/>
                </a:solidFill>
              </a:rPr>
              <a:t>Resources</a:t>
            </a:r>
            <a:endParaRPr lang="en-US" sz="1400" b="1" dirty="0">
              <a:solidFill>
                <a:schemeClr val="bg1"/>
              </a:solidFill>
            </a:endParaRPr>
          </a:p>
        </p:txBody>
      </p:sp>
      <p:sp>
        <p:nvSpPr>
          <p:cNvPr id="7" name="Table Box 3">
            <a:extLst>
              <a:ext uri="{FF2B5EF4-FFF2-40B4-BE49-F238E27FC236}">
                <a16:creationId xmlns:a16="http://schemas.microsoft.com/office/drawing/2014/main" id="{094BD68F-291E-41F5-934E-A5D91669DC39}"/>
              </a:ext>
            </a:extLst>
          </p:cNvPr>
          <p:cNvSpPr/>
          <p:nvPr/>
        </p:nvSpPr>
        <p:spPr>
          <a:xfrm>
            <a:off x="4616419" y="2971800"/>
            <a:ext cx="1409843" cy="1981200"/>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45720" numCol="1" spcCol="0" rtlCol="0" fromWordArt="0" anchor="t" anchorCtr="0" forceAA="0" compatLnSpc="1">
            <a:prstTxWarp prst="textNoShape">
              <a:avLst/>
            </a:prstTxWarp>
            <a:noAutofit/>
          </a:bodyPr>
          <a:lstStyle/>
          <a:p>
            <a:pPr algn="ctr"/>
            <a:r>
              <a:rPr lang="en-IN" sz="1600" b="1" dirty="0">
                <a:solidFill>
                  <a:schemeClr val="bg1"/>
                </a:solidFill>
              </a:rPr>
              <a:t>STEP 3</a:t>
            </a:r>
          </a:p>
          <a:p>
            <a:pPr algn="ctr"/>
            <a:endParaRPr lang="en-IN" sz="1200" b="1" dirty="0">
              <a:solidFill>
                <a:schemeClr val="bg1"/>
              </a:solidFill>
            </a:endParaRPr>
          </a:p>
          <a:p>
            <a:pPr algn="ctr"/>
            <a:endParaRPr lang="en-IN" sz="1200" b="1" dirty="0">
              <a:solidFill>
                <a:schemeClr val="bg1"/>
              </a:solidFill>
            </a:endParaRPr>
          </a:p>
          <a:p>
            <a:pPr algn="ctr"/>
            <a:r>
              <a:rPr lang="en-IN" sz="1400" b="1" dirty="0">
                <a:solidFill>
                  <a:schemeClr val="bg1"/>
                </a:solidFill>
              </a:rPr>
              <a:t>Brainstorm</a:t>
            </a:r>
          </a:p>
          <a:p>
            <a:pPr algn="ctr"/>
            <a:r>
              <a:rPr lang="en-IN" sz="1400" b="1" dirty="0">
                <a:solidFill>
                  <a:schemeClr val="bg1"/>
                </a:solidFill>
              </a:rPr>
              <a:t>Possible</a:t>
            </a:r>
          </a:p>
          <a:p>
            <a:pPr algn="ctr"/>
            <a:r>
              <a:rPr lang="en-IN" sz="1400" b="1" dirty="0">
                <a:solidFill>
                  <a:schemeClr val="bg1"/>
                </a:solidFill>
              </a:rPr>
              <a:t>Solutions</a:t>
            </a:r>
            <a:endParaRPr lang="en-US" sz="1400" b="1" dirty="0">
              <a:solidFill>
                <a:schemeClr val="bg1"/>
              </a:solidFill>
            </a:endParaRPr>
          </a:p>
        </p:txBody>
      </p:sp>
      <p:sp>
        <p:nvSpPr>
          <p:cNvPr id="8" name="Table Box 4">
            <a:extLst>
              <a:ext uri="{FF2B5EF4-FFF2-40B4-BE49-F238E27FC236}">
                <a16:creationId xmlns:a16="http://schemas.microsoft.com/office/drawing/2014/main" id="{89BDE509-D413-47B2-B88F-66B4089A0225}"/>
              </a:ext>
            </a:extLst>
          </p:cNvPr>
          <p:cNvSpPr/>
          <p:nvPr/>
        </p:nvSpPr>
        <p:spPr>
          <a:xfrm>
            <a:off x="6117701" y="2971800"/>
            <a:ext cx="1409843" cy="1981200"/>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45720" numCol="1" spcCol="0" rtlCol="0" fromWordArt="0" anchor="t" anchorCtr="0" forceAA="0" compatLnSpc="1">
            <a:prstTxWarp prst="textNoShape">
              <a:avLst/>
            </a:prstTxWarp>
            <a:noAutofit/>
          </a:bodyPr>
          <a:lstStyle/>
          <a:p>
            <a:pPr algn="ctr"/>
            <a:r>
              <a:rPr lang="en-IN" sz="1600" b="1" dirty="0">
                <a:solidFill>
                  <a:schemeClr val="bg1"/>
                </a:solidFill>
              </a:rPr>
              <a:t>STEP 4</a:t>
            </a:r>
          </a:p>
          <a:p>
            <a:pPr algn="ctr"/>
            <a:endParaRPr lang="en-IN" sz="1200" b="1" dirty="0">
              <a:solidFill>
                <a:schemeClr val="bg1"/>
              </a:solidFill>
            </a:endParaRPr>
          </a:p>
          <a:p>
            <a:pPr algn="ctr"/>
            <a:endParaRPr lang="en-IN" sz="1200" b="1" dirty="0">
              <a:solidFill>
                <a:schemeClr val="bg1"/>
              </a:solidFill>
            </a:endParaRPr>
          </a:p>
          <a:p>
            <a:pPr algn="ctr"/>
            <a:r>
              <a:rPr lang="en-IN" sz="1400" b="1" dirty="0">
                <a:solidFill>
                  <a:schemeClr val="bg1"/>
                </a:solidFill>
              </a:rPr>
              <a:t>Create &amp; Test</a:t>
            </a:r>
          </a:p>
          <a:p>
            <a:pPr algn="ctr"/>
            <a:r>
              <a:rPr lang="en-IN" sz="1400" b="1" dirty="0">
                <a:solidFill>
                  <a:schemeClr val="bg1"/>
                </a:solidFill>
              </a:rPr>
              <a:t>Your Action</a:t>
            </a:r>
          </a:p>
          <a:p>
            <a:pPr algn="ctr"/>
            <a:r>
              <a:rPr lang="en-IN" sz="1400" b="1" dirty="0">
                <a:solidFill>
                  <a:schemeClr val="bg1"/>
                </a:solidFill>
              </a:rPr>
              <a:t>Plan</a:t>
            </a:r>
            <a:endParaRPr lang="en-US" sz="1400" b="1" dirty="0">
              <a:solidFill>
                <a:schemeClr val="bg1"/>
              </a:solidFill>
            </a:endParaRPr>
          </a:p>
        </p:txBody>
      </p:sp>
      <p:sp>
        <p:nvSpPr>
          <p:cNvPr id="11" name="Arrow: Pentagon 10">
            <a:extLst>
              <a:ext uri="{FF2B5EF4-FFF2-40B4-BE49-F238E27FC236}">
                <a16:creationId xmlns:a16="http://schemas.microsoft.com/office/drawing/2014/main" id="{706D9102-0518-47D1-8B5E-A5157F5384FC}"/>
              </a:ext>
            </a:extLst>
          </p:cNvPr>
          <p:cNvSpPr/>
          <p:nvPr/>
        </p:nvSpPr>
        <p:spPr>
          <a:xfrm>
            <a:off x="1613852" y="2209047"/>
            <a:ext cx="5913691" cy="671313"/>
          </a:xfrm>
          <a:prstGeom prst="homePlate">
            <a:avLst/>
          </a:prstGeom>
          <a:solidFill>
            <a:srgbClr val="8D7FA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b="1" dirty="0">
                <a:solidFill>
                  <a:schemeClr val="bg1"/>
                </a:solidFill>
              </a:rPr>
              <a:t>How Can We Close the Gap ?</a:t>
            </a:r>
            <a:endParaRPr lang="en-US" sz="2400" b="1" dirty="0">
              <a:solidFill>
                <a:schemeClr val="bg1"/>
              </a:solidFill>
            </a:endParaRPr>
          </a:p>
        </p:txBody>
      </p:sp>
      <p:sp>
        <p:nvSpPr>
          <p:cNvPr id="13" name="Oval 12">
            <a:extLst>
              <a:ext uri="{FF2B5EF4-FFF2-40B4-BE49-F238E27FC236}">
                <a16:creationId xmlns:a16="http://schemas.microsoft.com/office/drawing/2014/main" id="{838F99AE-E093-4314-8A65-8B3288441B0D}"/>
              </a:ext>
            </a:extLst>
          </p:cNvPr>
          <p:cNvSpPr/>
          <p:nvPr/>
        </p:nvSpPr>
        <p:spPr>
          <a:xfrm>
            <a:off x="1710397" y="4650086"/>
            <a:ext cx="1066535" cy="1066535"/>
          </a:xfrm>
          <a:prstGeom prst="ellipse">
            <a:avLst/>
          </a:prstGeom>
          <a:solidFill>
            <a:srgbClr val="8D7FA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400" dirty="0">
                <a:solidFill>
                  <a:schemeClr val="bg1"/>
                </a:solidFill>
              </a:rPr>
              <a:t>Pick the most likely</a:t>
            </a:r>
            <a:endParaRPr lang="en-US" sz="1400" dirty="0">
              <a:solidFill>
                <a:schemeClr val="bg1"/>
              </a:solidFill>
            </a:endParaRPr>
          </a:p>
        </p:txBody>
      </p:sp>
      <p:sp>
        <p:nvSpPr>
          <p:cNvPr id="21" name="Oval 20">
            <a:extLst>
              <a:ext uri="{FF2B5EF4-FFF2-40B4-BE49-F238E27FC236}">
                <a16:creationId xmlns:a16="http://schemas.microsoft.com/office/drawing/2014/main" id="{8A903275-E112-4CC6-8FE2-62250CCD1B59}"/>
              </a:ext>
            </a:extLst>
          </p:cNvPr>
          <p:cNvSpPr/>
          <p:nvPr/>
        </p:nvSpPr>
        <p:spPr>
          <a:xfrm>
            <a:off x="3207605" y="4650086"/>
            <a:ext cx="1066535" cy="1066535"/>
          </a:xfrm>
          <a:prstGeom prst="ellipse">
            <a:avLst/>
          </a:prstGeom>
          <a:solidFill>
            <a:srgbClr val="8D7FA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400" dirty="0">
                <a:solidFill>
                  <a:schemeClr val="bg1"/>
                </a:solidFill>
              </a:rPr>
              <a:t>Gather what you need</a:t>
            </a:r>
            <a:endParaRPr lang="en-US" sz="1400" dirty="0">
              <a:solidFill>
                <a:schemeClr val="bg1"/>
              </a:solidFill>
            </a:endParaRPr>
          </a:p>
        </p:txBody>
      </p:sp>
      <p:sp>
        <p:nvSpPr>
          <p:cNvPr id="23" name="Oval 22">
            <a:extLst>
              <a:ext uri="{FF2B5EF4-FFF2-40B4-BE49-F238E27FC236}">
                <a16:creationId xmlns:a16="http://schemas.microsoft.com/office/drawing/2014/main" id="{E985E610-EF06-43A3-AE95-94E28174F181}"/>
              </a:ext>
            </a:extLst>
          </p:cNvPr>
          <p:cNvSpPr/>
          <p:nvPr/>
        </p:nvSpPr>
        <p:spPr>
          <a:xfrm>
            <a:off x="4718414" y="4650086"/>
            <a:ext cx="1066535" cy="1066535"/>
          </a:xfrm>
          <a:prstGeom prst="ellipse">
            <a:avLst/>
          </a:prstGeom>
          <a:solidFill>
            <a:srgbClr val="8D7FA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400" dirty="0">
                <a:solidFill>
                  <a:schemeClr val="bg1"/>
                </a:solidFill>
              </a:rPr>
              <a:t>Discus, Debate, Agree</a:t>
            </a:r>
            <a:endParaRPr lang="en-US" sz="1400" dirty="0">
              <a:solidFill>
                <a:schemeClr val="bg1"/>
              </a:solidFill>
            </a:endParaRPr>
          </a:p>
        </p:txBody>
      </p:sp>
      <p:sp>
        <p:nvSpPr>
          <p:cNvPr id="24" name="Oval 23">
            <a:extLst>
              <a:ext uri="{FF2B5EF4-FFF2-40B4-BE49-F238E27FC236}">
                <a16:creationId xmlns:a16="http://schemas.microsoft.com/office/drawing/2014/main" id="{616FA6E6-4945-49C1-A3D3-3AB33793ACF3}"/>
              </a:ext>
            </a:extLst>
          </p:cNvPr>
          <p:cNvSpPr/>
          <p:nvPr/>
        </p:nvSpPr>
        <p:spPr>
          <a:xfrm>
            <a:off x="6283906" y="4650086"/>
            <a:ext cx="1066535" cy="1066535"/>
          </a:xfrm>
          <a:prstGeom prst="ellipse">
            <a:avLst/>
          </a:prstGeom>
          <a:solidFill>
            <a:srgbClr val="8D7FA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400" dirty="0">
                <a:solidFill>
                  <a:schemeClr val="bg1"/>
                </a:solidFill>
              </a:rPr>
              <a:t>Assess results &amp; adjust</a:t>
            </a:r>
            <a:endParaRPr lang="en-US" sz="1400" dirty="0">
              <a:solidFill>
                <a:schemeClr val="bg1"/>
              </a:solidFill>
            </a:endParaRPr>
          </a:p>
        </p:txBody>
      </p:sp>
      <p:sp>
        <p:nvSpPr>
          <p:cNvPr id="14" name="Arrow: Chevron 13">
            <a:extLst>
              <a:ext uri="{FF2B5EF4-FFF2-40B4-BE49-F238E27FC236}">
                <a16:creationId xmlns:a16="http://schemas.microsoft.com/office/drawing/2014/main" id="{BD43E0B9-3318-4C93-8DF3-8555CC555CBC}"/>
              </a:ext>
            </a:extLst>
          </p:cNvPr>
          <p:cNvSpPr/>
          <p:nvPr/>
        </p:nvSpPr>
        <p:spPr>
          <a:xfrm>
            <a:off x="2866183" y="5019048"/>
            <a:ext cx="252193" cy="328610"/>
          </a:xfrm>
          <a:prstGeom prst="chevron">
            <a:avLst/>
          </a:prstGeom>
          <a:solidFill>
            <a:srgbClr val="8D7FA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chemeClr val="bg1"/>
              </a:solidFill>
            </a:endParaRPr>
          </a:p>
        </p:txBody>
      </p:sp>
      <p:sp>
        <p:nvSpPr>
          <p:cNvPr id="25" name="Arrow: Chevron 24">
            <a:extLst>
              <a:ext uri="{FF2B5EF4-FFF2-40B4-BE49-F238E27FC236}">
                <a16:creationId xmlns:a16="http://schemas.microsoft.com/office/drawing/2014/main" id="{F7FC0BB5-C8C3-44D0-8FC6-87C0DEF77AF7}"/>
              </a:ext>
            </a:extLst>
          </p:cNvPr>
          <p:cNvSpPr/>
          <p:nvPr/>
        </p:nvSpPr>
        <p:spPr>
          <a:xfrm>
            <a:off x="4367333" y="5019048"/>
            <a:ext cx="252193" cy="328610"/>
          </a:xfrm>
          <a:prstGeom prst="chevron">
            <a:avLst/>
          </a:prstGeom>
          <a:solidFill>
            <a:srgbClr val="8D7FA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chemeClr val="bg1"/>
              </a:solidFill>
            </a:endParaRPr>
          </a:p>
        </p:txBody>
      </p:sp>
      <p:sp>
        <p:nvSpPr>
          <p:cNvPr id="26" name="Arrow: Chevron 25">
            <a:extLst>
              <a:ext uri="{FF2B5EF4-FFF2-40B4-BE49-F238E27FC236}">
                <a16:creationId xmlns:a16="http://schemas.microsoft.com/office/drawing/2014/main" id="{FBA073F0-8CF5-4EA2-92BB-F84B5E6417EF}"/>
              </a:ext>
            </a:extLst>
          </p:cNvPr>
          <p:cNvSpPr/>
          <p:nvPr/>
        </p:nvSpPr>
        <p:spPr>
          <a:xfrm>
            <a:off x="5941972" y="5019048"/>
            <a:ext cx="252193" cy="328610"/>
          </a:xfrm>
          <a:prstGeom prst="chevron">
            <a:avLst/>
          </a:prstGeom>
          <a:solidFill>
            <a:srgbClr val="8D7FA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chemeClr val="bg1"/>
              </a:solidFill>
            </a:endParaRPr>
          </a:p>
        </p:txBody>
      </p:sp>
      <p:sp>
        <p:nvSpPr>
          <p:cNvPr id="27" name="Arrow: Chevron 26">
            <a:extLst>
              <a:ext uri="{FF2B5EF4-FFF2-40B4-BE49-F238E27FC236}">
                <a16:creationId xmlns:a16="http://schemas.microsoft.com/office/drawing/2014/main" id="{DCAD7082-31C2-47DB-A8D6-09C94F4BF9E4}"/>
              </a:ext>
            </a:extLst>
          </p:cNvPr>
          <p:cNvSpPr/>
          <p:nvPr/>
        </p:nvSpPr>
        <p:spPr>
          <a:xfrm>
            <a:off x="7440182" y="5019048"/>
            <a:ext cx="252193" cy="328610"/>
          </a:xfrm>
          <a:prstGeom prst="chevron">
            <a:avLst/>
          </a:prstGeom>
          <a:solidFill>
            <a:srgbClr val="8D7FA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chemeClr val="bg1"/>
              </a:solidFill>
            </a:endParaRPr>
          </a:p>
        </p:txBody>
      </p:sp>
      <p:sp>
        <p:nvSpPr>
          <p:cNvPr id="15" name="Rectangle 14">
            <a:extLst>
              <a:ext uri="{FF2B5EF4-FFF2-40B4-BE49-F238E27FC236}">
                <a16:creationId xmlns:a16="http://schemas.microsoft.com/office/drawing/2014/main" id="{5257ADCC-53D0-4702-A440-B538C15B17AE}"/>
              </a:ext>
            </a:extLst>
          </p:cNvPr>
          <p:cNvSpPr/>
          <p:nvPr/>
        </p:nvSpPr>
        <p:spPr>
          <a:xfrm>
            <a:off x="2612345" y="1285092"/>
            <a:ext cx="3916708" cy="55613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800" dirty="0">
                <a:solidFill>
                  <a:schemeClr val="tx1"/>
                </a:solidFill>
              </a:rPr>
              <a:t>Breakthrough</a:t>
            </a:r>
            <a:endParaRPr lang="en-US" sz="2800" dirty="0">
              <a:solidFill>
                <a:schemeClr val="tx1"/>
              </a:solidFill>
            </a:endParaRPr>
          </a:p>
        </p:txBody>
      </p:sp>
      <p:cxnSp>
        <p:nvCxnSpPr>
          <p:cNvPr id="28" name="Straight Connector 27">
            <a:extLst>
              <a:ext uri="{FF2B5EF4-FFF2-40B4-BE49-F238E27FC236}">
                <a16:creationId xmlns:a16="http://schemas.microsoft.com/office/drawing/2014/main" id="{2CDA2B13-1981-4A48-9CE4-3152D83B16CA}"/>
              </a:ext>
            </a:extLst>
          </p:cNvPr>
          <p:cNvCxnSpPr/>
          <p:nvPr/>
        </p:nvCxnSpPr>
        <p:spPr>
          <a:xfrm>
            <a:off x="2612345" y="1285092"/>
            <a:ext cx="3916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2269FC5-0EE0-49B8-9DE4-F9845191AAF0}"/>
              </a:ext>
            </a:extLst>
          </p:cNvPr>
          <p:cNvCxnSpPr/>
          <p:nvPr/>
        </p:nvCxnSpPr>
        <p:spPr>
          <a:xfrm>
            <a:off x="2612345" y="1841230"/>
            <a:ext cx="3916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65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B0EF91-2108-4B2D-BF73-123161BDD846}"/>
              </a:ext>
            </a:extLst>
          </p:cNvPr>
          <p:cNvSpPr>
            <a:spLocks noGrp="1"/>
          </p:cNvSpPr>
          <p:nvPr>
            <p:ph type="sldNum" sz="quarter" idx="10"/>
          </p:nvPr>
        </p:nvSpPr>
        <p:spPr/>
        <p:txBody>
          <a:bodyPr/>
          <a:lstStyle/>
          <a:p>
            <a:fld id="{D9E22EB7-80B1-48D5-814D-88D59A4E3826}" type="slidenum">
              <a:rPr lang="en-US" smtClean="0"/>
              <a:pPr/>
              <a:t>6</a:t>
            </a:fld>
            <a:endParaRPr lang="en-US" dirty="0"/>
          </a:p>
        </p:txBody>
      </p:sp>
      <p:sp>
        <p:nvSpPr>
          <p:cNvPr id="3" name="Text Placeholder 2">
            <a:extLst>
              <a:ext uri="{FF2B5EF4-FFF2-40B4-BE49-F238E27FC236}">
                <a16:creationId xmlns:a16="http://schemas.microsoft.com/office/drawing/2014/main" id="{6F0D1AB9-F2A0-4728-80CD-1B66920DCF51}"/>
              </a:ext>
            </a:extLst>
          </p:cNvPr>
          <p:cNvSpPr>
            <a:spLocks noGrp="1"/>
          </p:cNvSpPr>
          <p:nvPr>
            <p:ph type="body" sz="quarter" idx="12"/>
          </p:nvPr>
        </p:nvSpPr>
        <p:spPr/>
        <p:txBody>
          <a:bodyPr/>
          <a:lstStyle/>
          <a:p>
            <a:r>
              <a:rPr lang="en-US" dirty="0"/>
              <a:t>Overview</a:t>
            </a:r>
          </a:p>
        </p:txBody>
      </p:sp>
      <p:sp>
        <p:nvSpPr>
          <p:cNvPr id="9" name="Text Placeholder 8">
            <a:extLst>
              <a:ext uri="{FF2B5EF4-FFF2-40B4-BE49-F238E27FC236}">
                <a16:creationId xmlns:a16="http://schemas.microsoft.com/office/drawing/2014/main" id="{AE6516F2-4AAA-4399-A7A4-978AA3CD5997}"/>
              </a:ext>
            </a:extLst>
          </p:cNvPr>
          <p:cNvSpPr>
            <a:spLocks noGrp="1"/>
          </p:cNvSpPr>
          <p:nvPr>
            <p:ph type="body" sz="quarter" idx="13"/>
          </p:nvPr>
        </p:nvSpPr>
        <p:spPr/>
        <p:txBody>
          <a:bodyPr/>
          <a:lstStyle/>
          <a:p>
            <a:r>
              <a:rPr lang="en-US" dirty="0"/>
              <a:t>Complexity Trap: Problem Statement should not lead to multiple interpretation</a:t>
            </a:r>
          </a:p>
        </p:txBody>
      </p:sp>
      <p:sp>
        <p:nvSpPr>
          <p:cNvPr id="4" name="Title 3">
            <a:extLst>
              <a:ext uri="{FF2B5EF4-FFF2-40B4-BE49-F238E27FC236}">
                <a16:creationId xmlns:a16="http://schemas.microsoft.com/office/drawing/2014/main" id="{61CA6C3B-A47A-4739-8BAB-A137CB4FA826}"/>
              </a:ext>
            </a:extLst>
          </p:cNvPr>
          <p:cNvSpPr>
            <a:spLocks noGrp="1"/>
          </p:cNvSpPr>
          <p:nvPr>
            <p:ph type="title"/>
          </p:nvPr>
        </p:nvSpPr>
        <p:spPr/>
        <p:txBody>
          <a:bodyPr/>
          <a:lstStyle/>
          <a:p>
            <a:r>
              <a:rPr lang="en-US" dirty="0"/>
              <a:t>Problem Solving</a:t>
            </a:r>
          </a:p>
        </p:txBody>
      </p:sp>
      <p:sp>
        <p:nvSpPr>
          <p:cNvPr id="5" name="Cloud 4">
            <a:extLst>
              <a:ext uri="{FF2B5EF4-FFF2-40B4-BE49-F238E27FC236}">
                <a16:creationId xmlns:a16="http://schemas.microsoft.com/office/drawing/2014/main" id="{FFFCC0DC-4CB4-45FE-AAED-AD379D34C58A}"/>
              </a:ext>
            </a:extLst>
          </p:cNvPr>
          <p:cNvSpPr/>
          <p:nvPr/>
        </p:nvSpPr>
        <p:spPr>
          <a:xfrm>
            <a:off x="2826488" y="2024205"/>
            <a:ext cx="1524000" cy="761179"/>
          </a:xfrm>
          <a:prstGeom prst="cloud">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rPr>
              <a:t>Ho do I reduce my back pain?</a:t>
            </a:r>
          </a:p>
        </p:txBody>
      </p:sp>
      <p:sp>
        <p:nvSpPr>
          <p:cNvPr id="6" name="Cloud 5">
            <a:extLst>
              <a:ext uri="{FF2B5EF4-FFF2-40B4-BE49-F238E27FC236}">
                <a16:creationId xmlns:a16="http://schemas.microsoft.com/office/drawing/2014/main" id="{5DFDD4F1-D941-4C69-B8C5-C82FAE017E38}"/>
              </a:ext>
            </a:extLst>
          </p:cNvPr>
          <p:cNvSpPr/>
          <p:nvPr/>
        </p:nvSpPr>
        <p:spPr>
          <a:xfrm>
            <a:off x="4419600" y="1980379"/>
            <a:ext cx="1600200" cy="838200"/>
          </a:xfrm>
          <a:prstGeom prst="cloud">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rPr>
              <a:t>How do I cure my headache?</a:t>
            </a:r>
          </a:p>
        </p:txBody>
      </p:sp>
      <p:sp>
        <p:nvSpPr>
          <p:cNvPr id="11" name="Cloud 10">
            <a:extLst>
              <a:ext uri="{FF2B5EF4-FFF2-40B4-BE49-F238E27FC236}">
                <a16:creationId xmlns:a16="http://schemas.microsoft.com/office/drawing/2014/main" id="{ADD2A47E-9CB5-4C3B-A080-22BEA527AAFA}"/>
              </a:ext>
            </a:extLst>
          </p:cNvPr>
          <p:cNvSpPr/>
          <p:nvPr/>
        </p:nvSpPr>
        <p:spPr>
          <a:xfrm>
            <a:off x="2940788" y="2989521"/>
            <a:ext cx="1295400" cy="838200"/>
          </a:xfrm>
          <a:prstGeom prst="cloud">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rPr>
              <a:t>Ho do I prevent burnout?</a:t>
            </a:r>
          </a:p>
        </p:txBody>
      </p:sp>
      <p:sp>
        <p:nvSpPr>
          <p:cNvPr id="12" name="Cloud 11">
            <a:extLst>
              <a:ext uri="{FF2B5EF4-FFF2-40B4-BE49-F238E27FC236}">
                <a16:creationId xmlns:a16="http://schemas.microsoft.com/office/drawing/2014/main" id="{7695A597-CB89-4A73-A7A6-3F3949A1821B}"/>
              </a:ext>
            </a:extLst>
          </p:cNvPr>
          <p:cNvSpPr/>
          <p:nvPr/>
        </p:nvSpPr>
        <p:spPr>
          <a:xfrm>
            <a:off x="4534786" y="3009900"/>
            <a:ext cx="1600200" cy="838200"/>
          </a:xfrm>
          <a:prstGeom prst="cloud">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rPr>
              <a:t>How do I cure insomnia?</a:t>
            </a:r>
          </a:p>
        </p:txBody>
      </p:sp>
      <p:sp>
        <p:nvSpPr>
          <p:cNvPr id="7" name="TextBox 6">
            <a:extLst>
              <a:ext uri="{FF2B5EF4-FFF2-40B4-BE49-F238E27FC236}">
                <a16:creationId xmlns:a16="http://schemas.microsoft.com/office/drawing/2014/main" id="{C7DA6EF9-3A66-451C-B1CD-3024C1CA7EA5}"/>
              </a:ext>
            </a:extLst>
          </p:cNvPr>
          <p:cNvSpPr txBox="1"/>
          <p:nvPr/>
        </p:nvSpPr>
        <p:spPr>
          <a:xfrm>
            <a:off x="533400" y="3276600"/>
            <a:ext cx="2133600" cy="152400"/>
          </a:xfrm>
          <a:prstGeom prst="rect">
            <a:avLst/>
          </a:prstGeom>
        </p:spPr>
        <p:txBody>
          <a:bodyPr vert="horz" wrap="square" lIns="0" tIns="45720" rIns="0" bIns="45720" rtlCol="0">
            <a:noAutofit/>
          </a:bodyPr>
          <a:lstStyle/>
          <a:p>
            <a:pPr marL="0" indent="0">
              <a:spcAft>
                <a:spcPts val="600"/>
              </a:spcAft>
              <a:buFont typeface="Arial" pitchFamily="34" charset="0"/>
              <a:buNone/>
            </a:pPr>
            <a:r>
              <a:rPr lang="en-US" sz="1200" dirty="0"/>
              <a:t>Patient suffering multiple ailments</a:t>
            </a:r>
          </a:p>
        </p:txBody>
      </p:sp>
      <p:sp>
        <p:nvSpPr>
          <p:cNvPr id="13" name="TextBox 12">
            <a:extLst>
              <a:ext uri="{FF2B5EF4-FFF2-40B4-BE49-F238E27FC236}">
                <a16:creationId xmlns:a16="http://schemas.microsoft.com/office/drawing/2014/main" id="{BBF5B57C-37ED-436D-8FE1-69D280DCAF5C}"/>
              </a:ext>
            </a:extLst>
          </p:cNvPr>
          <p:cNvSpPr txBox="1"/>
          <p:nvPr/>
        </p:nvSpPr>
        <p:spPr>
          <a:xfrm>
            <a:off x="6605659" y="3467413"/>
            <a:ext cx="2133600" cy="152400"/>
          </a:xfrm>
          <a:prstGeom prst="rect">
            <a:avLst/>
          </a:prstGeom>
        </p:spPr>
        <p:txBody>
          <a:bodyPr vert="horz" wrap="square" lIns="0" tIns="45720" rIns="0" bIns="45720" rtlCol="0">
            <a:noAutofit/>
          </a:bodyPr>
          <a:lstStyle/>
          <a:p>
            <a:pPr marL="0" indent="0">
              <a:spcAft>
                <a:spcPts val="600"/>
              </a:spcAft>
              <a:buFont typeface="Arial" pitchFamily="34" charset="0"/>
              <a:buNone/>
            </a:pPr>
            <a:r>
              <a:rPr lang="en-US" sz="1200" dirty="0"/>
              <a:t>Patient confuses doctor by citing </a:t>
            </a:r>
            <a:r>
              <a:rPr lang="en-US" sz="1200" b="1" dirty="0"/>
              <a:t>all problems</a:t>
            </a:r>
          </a:p>
        </p:txBody>
      </p:sp>
      <p:sp>
        <p:nvSpPr>
          <p:cNvPr id="14" name="TextBox 13">
            <a:extLst>
              <a:ext uri="{FF2B5EF4-FFF2-40B4-BE49-F238E27FC236}">
                <a16:creationId xmlns:a16="http://schemas.microsoft.com/office/drawing/2014/main" id="{4EE49DD0-DB29-4AAB-90C5-63D14768A1D9}"/>
              </a:ext>
            </a:extLst>
          </p:cNvPr>
          <p:cNvSpPr txBox="1"/>
          <p:nvPr/>
        </p:nvSpPr>
        <p:spPr>
          <a:xfrm>
            <a:off x="5299444" y="5752091"/>
            <a:ext cx="3465510" cy="152400"/>
          </a:xfrm>
          <a:prstGeom prst="rect">
            <a:avLst/>
          </a:prstGeom>
        </p:spPr>
        <p:txBody>
          <a:bodyPr vert="horz" wrap="square" lIns="0" tIns="45720" rIns="0" bIns="45720" rtlCol="0">
            <a:noAutofit/>
          </a:bodyPr>
          <a:lstStyle/>
          <a:p>
            <a:pPr marL="0" indent="0">
              <a:spcAft>
                <a:spcPts val="600"/>
              </a:spcAft>
              <a:buFont typeface="Arial" pitchFamily="34" charset="0"/>
              <a:buNone/>
            </a:pPr>
            <a:r>
              <a:rPr lang="en-US" sz="1200" dirty="0"/>
              <a:t>Doctor realizes the </a:t>
            </a:r>
            <a:r>
              <a:rPr lang="en-US" sz="1200" b="1" dirty="0"/>
              <a:t>problem</a:t>
            </a:r>
            <a:r>
              <a:rPr lang="en-US" sz="1200" dirty="0"/>
              <a:t> is </a:t>
            </a:r>
            <a:r>
              <a:rPr lang="en-US" sz="1200" b="1" dirty="0"/>
              <a:t>work-load pressure</a:t>
            </a:r>
          </a:p>
        </p:txBody>
      </p:sp>
      <p:sp>
        <p:nvSpPr>
          <p:cNvPr id="15" name="TextBox 14">
            <a:extLst>
              <a:ext uri="{FF2B5EF4-FFF2-40B4-BE49-F238E27FC236}">
                <a16:creationId xmlns:a16="http://schemas.microsoft.com/office/drawing/2014/main" id="{905F8237-5F7A-4CF4-A917-0DC4621DC88B}"/>
              </a:ext>
            </a:extLst>
          </p:cNvPr>
          <p:cNvSpPr txBox="1"/>
          <p:nvPr/>
        </p:nvSpPr>
        <p:spPr>
          <a:xfrm>
            <a:off x="427165" y="5673492"/>
            <a:ext cx="3663098" cy="152400"/>
          </a:xfrm>
          <a:prstGeom prst="rect">
            <a:avLst/>
          </a:prstGeom>
        </p:spPr>
        <p:txBody>
          <a:bodyPr vert="horz" wrap="square" lIns="0" tIns="45720" rIns="0" bIns="45720" rtlCol="0">
            <a:noAutofit/>
          </a:bodyPr>
          <a:lstStyle/>
          <a:p>
            <a:pPr marL="0" indent="0">
              <a:spcAft>
                <a:spcPts val="600"/>
              </a:spcAft>
              <a:buFont typeface="Arial" pitchFamily="34" charset="0"/>
              <a:buNone/>
            </a:pPr>
            <a:r>
              <a:rPr lang="en-US" sz="1200" dirty="0"/>
              <a:t>Doctor advises the problem can be treated by answering</a:t>
            </a:r>
            <a:endParaRPr lang="en-US" sz="1200" b="1" dirty="0"/>
          </a:p>
        </p:txBody>
      </p:sp>
      <p:sp>
        <p:nvSpPr>
          <p:cNvPr id="16" name="TextBox 15">
            <a:extLst>
              <a:ext uri="{FF2B5EF4-FFF2-40B4-BE49-F238E27FC236}">
                <a16:creationId xmlns:a16="http://schemas.microsoft.com/office/drawing/2014/main" id="{98044DD2-B0BD-4212-81E7-F7A6BC4BD4A1}"/>
              </a:ext>
            </a:extLst>
          </p:cNvPr>
          <p:cNvSpPr txBox="1"/>
          <p:nvPr/>
        </p:nvSpPr>
        <p:spPr>
          <a:xfrm>
            <a:off x="533400" y="5944227"/>
            <a:ext cx="3465510" cy="152400"/>
          </a:xfrm>
          <a:prstGeom prst="rect">
            <a:avLst/>
          </a:prstGeom>
        </p:spPr>
        <p:txBody>
          <a:bodyPr vert="horz" wrap="square" lIns="0" tIns="45720" rIns="0" bIns="45720" rtlCol="0">
            <a:noAutofit/>
          </a:bodyPr>
          <a:lstStyle/>
          <a:p>
            <a:pPr marL="0" indent="0">
              <a:spcAft>
                <a:spcPts val="600"/>
              </a:spcAft>
              <a:buFont typeface="Arial" pitchFamily="34" charset="0"/>
              <a:buNone/>
            </a:pPr>
            <a:r>
              <a:rPr lang="en-US" sz="1200" b="1" dirty="0"/>
              <a:t>“How do I stay fit with given work-load pressure?”</a:t>
            </a:r>
          </a:p>
        </p:txBody>
      </p:sp>
      <p:pic>
        <p:nvPicPr>
          <p:cNvPr id="17" name="Picture 16">
            <a:extLst>
              <a:ext uri="{FF2B5EF4-FFF2-40B4-BE49-F238E27FC236}">
                <a16:creationId xmlns:a16="http://schemas.microsoft.com/office/drawing/2014/main" id="{7AA1E429-4282-496E-857C-B8E635E0DAA0}"/>
              </a:ext>
            </a:extLst>
          </p:cNvPr>
          <p:cNvPicPr>
            <a:picLocks noChangeAspect="1"/>
          </p:cNvPicPr>
          <p:nvPr/>
        </p:nvPicPr>
        <p:blipFill>
          <a:blip r:embed="rId2"/>
          <a:stretch>
            <a:fillRect/>
          </a:stretch>
        </p:blipFill>
        <p:spPr>
          <a:xfrm>
            <a:off x="427165" y="1792914"/>
            <a:ext cx="1943100" cy="1514475"/>
          </a:xfrm>
          <a:prstGeom prst="rect">
            <a:avLst/>
          </a:prstGeom>
        </p:spPr>
      </p:pic>
      <p:pic>
        <p:nvPicPr>
          <p:cNvPr id="18" name="Picture 17">
            <a:extLst>
              <a:ext uri="{FF2B5EF4-FFF2-40B4-BE49-F238E27FC236}">
                <a16:creationId xmlns:a16="http://schemas.microsoft.com/office/drawing/2014/main" id="{8A51C421-1AB0-4580-82BA-38A8E683947E}"/>
              </a:ext>
            </a:extLst>
          </p:cNvPr>
          <p:cNvPicPr>
            <a:picLocks noChangeAspect="1"/>
          </p:cNvPicPr>
          <p:nvPr/>
        </p:nvPicPr>
        <p:blipFill>
          <a:blip r:embed="rId3"/>
          <a:stretch>
            <a:fillRect/>
          </a:stretch>
        </p:blipFill>
        <p:spPr>
          <a:xfrm>
            <a:off x="6905696" y="1847850"/>
            <a:ext cx="1533525" cy="1581150"/>
          </a:xfrm>
          <a:prstGeom prst="rect">
            <a:avLst/>
          </a:prstGeom>
        </p:spPr>
      </p:pic>
      <p:pic>
        <p:nvPicPr>
          <p:cNvPr id="19" name="Picture 18">
            <a:extLst>
              <a:ext uri="{FF2B5EF4-FFF2-40B4-BE49-F238E27FC236}">
                <a16:creationId xmlns:a16="http://schemas.microsoft.com/office/drawing/2014/main" id="{CDCD8ADC-C7FF-48F0-9689-9EAA9A8C5074}"/>
              </a:ext>
            </a:extLst>
          </p:cNvPr>
          <p:cNvPicPr>
            <a:picLocks noChangeAspect="1"/>
          </p:cNvPicPr>
          <p:nvPr/>
        </p:nvPicPr>
        <p:blipFill>
          <a:blip r:embed="rId4"/>
          <a:stretch>
            <a:fillRect/>
          </a:stretch>
        </p:blipFill>
        <p:spPr>
          <a:xfrm>
            <a:off x="6405633" y="4312705"/>
            <a:ext cx="1266825" cy="1419225"/>
          </a:xfrm>
          <a:prstGeom prst="rect">
            <a:avLst/>
          </a:prstGeom>
        </p:spPr>
      </p:pic>
      <p:pic>
        <p:nvPicPr>
          <p:cNvPr id="20" name="Picture 19">
            <a:extLst>
              <a:ext uri="{FF2B5EF4-FFF2-40B4-BE49-F238E27FC236}">
                <a16:creationId xmlns:a16="http://schemas.microsoft.com/office/drawing/2014/main" id="{F18E34DD-FB4B-40C1-8F84-529BAA88A8D3}"/>
              </a:ext>
            </a:extLst>
          </p:cNvPr>
          <p:cNvPicPr>
            <a:picLocks noChangeAspect="1"/>
          </p:cNvPicPr>
          <p:nvPr/>
        </p:nvPicPr>
        <p:blipFill>
          <a:blip r:embed="rId5"/>
          <a:stretch>
            <a:fillRect/>
          </a:stretch>
        </p:blipFill>
        <p:spPr>
          <a:xfrm>
            <a:off x="842893" y="3973586"/>
            <a:ext cx="1895475" cy="1543050"/>
          </a:xfrm>
          <a:prstGeom prst="rect">
            <a:avLst/>
          </a:prstGeom>
        </p:spPr>
      </p:pic>
      <p:sp>
        <p:nvSpPr>
          <p:cNvPr id="21" name="Arrow: Down 20">
            <a:extLst>
              <a:ext uri="{FF2B5EF4-FFF2-40B4-BE49-F238E27FC236}">
                <a16:creationId xmlns:a16="http://schemas.microsoft.com/office/drawing/2014/main" id="{7D773532-002A-408A-9930-AA5C2373EBBE}"/>
              </a:ext>
            </a:extLst>
          </p:cNvPr>
          <p:cNvSpPr/>
          <p:nvPr/>
        </p:nvSpPr>
        <p:spPr>
          <a:xfrm rot="5400000">
            <a:off x="4242972" y="4568483"/>
            <a:ext cx="304800" cy="865945"/>
          </a:xfrm>
          <a:prstGeom prst="downArrow">
            <a:avLst/>
          </a:prstGeom>
          <a:solidFill>
            <a:srgbClr val="B5E4F0"/>
          </a:solidFill>
          <a:ln w="9525">
            <a:solidFill>
              <a:srgbClr val="00A6C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rgbClr val="0066B3"/>
              </a:solidFill>
            </a:endParaRPr>
          </a:p>
        </p:txBody>
      </p:sp>
      <p:sp>
        <p:nvSpPr>
          <p:cNvPr id="22" name="Arrow: Down 21">
            <a:extLst>
              <a:ext uri="{FF2B5EF4-FFF2-40B4-BE49-F238E27FC236}">
                <a16:creationId xmlns:a16="http://schemas.microsoft.com/office/drawing/2014/main" id="{596023DE-397A-4D6B-9070-E84595B6A373}"/>
              </a:ext>
            </a:extLst>
          </p:cNvPr>
          <p:cNvSpPr/>
          <p:nvPr/>
        </p:nvSpPr>
        <p:spPr>
          <a:xfrm rot="16200000">
            <a:off x="2629054" y="2579110"/>
            <a:ext cx="304800" cy="685498"/>
          </a:xfrm>
          <a:prstGeom prst="downArrow">
            <a:avLst/>
          </a:prstGeom>
          <a:solidFill>
            <a:srgbClr val="B5E4F0"/>
          </a:solidFill>
          <a:ln w="9525">
            <a:solidFill>
              <a:srgbClr val="00A6C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rgbClr val="0066B3"/>
              </a:solidFill>
            </a:endParaRPr>
          </a:p>
        </p:txBody>
      </p:sp>
      <p:sp>
        <p:nvSpPr>
          <p:cNvPr id="23" name="Arrow: Down 22">
            <a:extLst>
              <a:ext uri="{FF2B5EF4-FFF2-40B4-BE49-F238E27FC236}">
                <a16:creationId xmlns:a16="http://schemas.microsoft.com/office/drawing/2014/main" id="{503B5E8B-9B4C-4521-9B28-7C6412D188AD}"/>
              </a:ext>
            </a:extLst>
          </p:cNvPr>
          <p:cNvSpPr/>
          <p:nvPr/>
        </p:nvSpPr>
        <p:spPr>
          <a:xfrm rot="16200000">
            <a:off x="6279261" y="2465776"/>
            <a:ext cx="304800" cy="685498"/>
          </a:xfrm>
          <a:prstGeom prst="downArrow">
            <a:avLst/>
          </a:prstGeom>
          <a:solidFill>
            <a:srgbClr val="B5E4F0"/>
          </a:solidFill>
          <a:ln w="9525">
            <a:solidFill>
              <a:srgbClr val="00A6C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rgbClr val="0066B3"/>
              </a:solidFill>
            </a:endParaRPr>
          </a:p>
        </p:txBody>
      </p:sp>
      <p:sp>
        <p:nvSpPr>
          <p:cNvPr id="24" name="Arrow: Down 23">
            <a:extLst>
              <a:ext uri="{FF2B5EF4-FFF2-40B4-BE49-F238E27FC236}">
                <a16:creationId xmlns:a16="http://schemas.microsoft.com/office/drawing/2014/main" id="{378D494C-5B55-4E5C-980E-09BB11781BFC}"/>
              </a:ext>
            </a:extLst>
          </p:cNvPr>
          <p:cNvSpPr/>
          <p:nvPr/>
        </p:nvSpPr>
        <p:spPr>
          <a:xfrm>
            <a:off x="7598653" y="3827721"/>
            <a:ext cx="304800" cy="647550"/>
          </a:xfrm>
          <a:prstGeom prst="downArrow">
            <a:avLst/>
          </a:prstGeom>
          <a:solidFill>
            <a:srgbClr val="B5E4F0"/>
          </a:solidFill>
          <a:ln w="9525">
            <a:solidFill>
              <a:srgbClr val="00A6C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b="1" dirty="0">
              <a:solidFill>
                <a:srgbClr val="0066B3"/>
              </a:solidFill>
            </a:endParaRPr>
          </a:p>
        </p:txBody>
      </p:sp>
    </p:spTree>
    <p:extLst>
      <p:ext uri="{BB962C8B-B14F-4D97-AF65-F5344CB8AC3E}">
        <p14:creationId xmlns:p14="http://schemas.microsoft.com/office/powerpoint/2010/main" val="8856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B0EF91-2108-4B2D-BF73-123161BDD846}"/>
              </a:ext>
            </a:extLst>
          </p:cNvPr>
          <p:cNvSpPr>
            <a:spLocks noGrp="1"/>
          </p:cNvSpPr>
          <p:nvPr>
            <p:ph type="sldNum" sz="quarter" idx="10"/>
          </p:nvPr>
        </p:nvSpPr>
        <p:spPr/>
        <p:txBody>
          <a:bodyPr/>
          <a:lstStyle/>
          <a:p>
            <a:fld id="{D9E22EB7-80B1-48D5-814D-88D59A4E3826}" type="slidenum">
              <a:rPr lang="en-US" smtClean="0"/>
              <a:pPr/>
              <a:t>7</a:t>
            </a:fld>
            <a:endParaRPr lang="en-US" dirty="0"/>
          </a:p>
        </p:txBody>
      </p:sp>
      <p:sp>
        <p:nvSpPr>
          <p:cNvPr id="3" name="Text Placeholder 2">
            <a:extLst>
              <a:ext uri="{FF2B5EF4-FFF2-40B4-BE49-F238E27FC236}">
                <a16:creationId xmlns:a16="http://schemas.microsoft.com/office/drawing/2014/main" id="{6F0D1AB9-F2A0-4728-80CD-1B66920DCF51}"/>
              </a:ext>
            </a:extLst>
          </p:cNvPr>
          <p:cNvSpPr>
            <a:spLocks noGrp="1"/>
          </p:cNvSpPr>
          <p:nvPr>
            <p:ph type="body" sz="quarter" idx="12"/>
          </p:nvPr>
        </p:nvSpPr>
        <p:spPr/>
        <p:txBody>
          <a:bodyPr/>
          <a:lstStyle/>
          <a:p>
            <a:r>
              <a:rPr lang="en-US" dirty="0"/>
              <a:t>Overview</a:t>
            </a:r>
          </a:p>
        </p:txBody>
      </p:sp>
      <p:sp>
        <p:nvSpPr>
          <p:cNvPr id="9" name="Text Placeholder 8">
            <a:extLst>
              <a:ext uri="{FF2B5EF4-FFF2-40B4-BE49-F238E27FC236}">
                <a16:creationId xmlns:a16="http://schemas.microsoft.com/office/drawing/2014/main" id="{AE6516F2-4AAA-4399-A7A4-978AA3CD5997}"/>
              </a:ext>
            </a:extLst>
          </p:cNvPr>
          <p:cNvSpPr>
            <a:spLocks noGrp="1"/>
          </p:cNvSpPr>
          <p:nvPr>
            <p:ph type="body" sz="quarter" idx="13"/>
          </p:nvPr>
        </p:nvSpPr>
        <p:spPr/>
        <p:txBody>
          <a:bodyPr/>
          <a:lstStyle/>
          <a:p>
            <a:r>
              <a:rPr lang="en-US" dirty="0"/>
              <a:t>Loop Trap: Avoid Problem-Solution-Problem trap</a:t>
            </a:r>
          </a:p>
        </p:txBody>
      </p:sp>
      <p:sp>
        <p:nvSpPr>
          <p:cNvPr id="4" name="Title 3">
            <a:extLst>
              <a:ext uri="{FF2B5EF4-FFF2-40B4-BE49-F238E27FC236}">
                <a16:creationId xmlns:a16="http://schemas.microsoft.com/office/drawing/2014/main" id="{61CA6C3B-A47A-4739-8BAB-A137CB4FA826}"/>
              </a:ext>
            </a:extLst>
          </p:cNvPr>
          <p:cNvSpPr>
            <a:spLocks noGrp="1"/>
          </p:cNvSpPr>
          <p:nvPr>
            <p:ph type="title"/>
          </p:nvPr>
        </p:nvSpPr>
        <p:spPr/>
        <p:txBody>
          <a:bodyPr/>
          <a:lstStyle/>
          <a:p>
            <a:r>
              <a:rPr lang="en-US" dirty="0"/>
              <a:t>Problem Solving</a:t>
            </a:r>
          </a:p>
        </p:txBody>
      </p:sp>
      <p:sp>
        <p:nvSpPr>
          <p:cNvPr id="12" name="Table Box 1">
            <a:extLst>
              <a:ext uri="{FF2B5EF4-FFF2-40B4-BE49-F238E27FC236}">
                <a16:creationId xmlns:a16="http://schemas.microsoft.com/office/drawing/2014/main" id="{43183D4B-1C8C-49C5-B150-F476A14D708C}"/>
              </a:ext>
            </a:extLst>
          </p:cNvPr>
          <p:cNvSpPr/>
          <p:nvPr/>
        </p:nvSpPr>
        <p:spPr>
          <a:xfrm>
            <a:off x="2743200" y="1695204"/>
            <a:ext cx="1447800" cy="765172"/>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a:solidFill>
                  <a:schemeClr val="bg1"/>
                </a:solidFill>
              </a:rPr>
              <a:t>Increase</a:t>
            </a:r>
          </a:p>
          <a:p>
            <a:pPr algn="ctr"/>
            <a:r>
              <a:rPr lang="en-IN" sz="1400" b="1" dirty="0">
                <a:solidFill>
                  <a:schemeClr val="bg1"/>
                </a:solidFill>
              </a:rPr>
              <a:t>revenue</a:t>
            </a:r>
            <a:endParaRPr lang="en-US" sz="1400" b="1" dirty="0">
              <a:solidFill>
                <a:schemeClr val="bg1"/>
              </a:solidFill>
            </a:endParaRPr>
          </a:p>
        </p:txBody>
      </p:sp>
      <p:sp>
        <p:nvSpPr>
          <p:cNvPr id="13" name="Table Box 2">
            <a:extLst>
              <a:ext uri="{FF2B5EF4-FFF2-40B4-BE49-F238E27FC236}">
                <a16:creationId xmlns:a16="http://schemas.microsoft.com/office/drawing/2014/main" id="{44A2B346-5899-4C8B-927E-EEC893B9BCEC}"/>
              </a:ext>
            </a:extLst>
          </p:cNvPr>
          <p:cNvSpPr/>
          <p:nvPr/>
        </p:nvSpPr>
        <p:spPr>
          <a:xfrm>
            <a:off x="5003800" y="1695204"/>
            <a:ext cx="1447800" cy="765172"/>
          </a:xfrm>
          <a:prstGeom prst="rect">
            <a:avLst/>
          </a:prstGeom>
          <a:solidFill>
            <a:srgbClr val="008F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a:solidFill>
                  <a:schemeClr val="bg1"/>
                </a:solidFill>
              </a:rPr>
              <a:t>How to increase revenue?</a:t>
            </a:r>
            <a:endParaRPr lang="en-US" sz="1400" b="1" dirty="0">
              <a:solidFill>
                <a:schemeClr val="bg1"/>
              </a:solidFill>
            </a:endParaRPr>
          </a:p>
        </p:txBody>
      </p:sp>
      <p:sp>
        <p:nvSpPr>
          <p:cNvPr id="14" name="Table Box 1">
            <a:extLst>
              <a:ext uri="{FF2B5EF4-FFF2-40B4-BE49-F238E27FC236}">
                <a16:creationId xmlns:a16="http://schemas.microsoft.com/office/drawing/2014/main" id="{FCE1C65B-4888-4AB8-BF23-B7C7084C3593}"/>
              </a:ext>
            </a:extLst>
          </p:cNvPr>
          <p:cNvSpPr/>
          <p:nvPr/>
        </p:nvSpPr>
        <p:spPr>
          <a:xfrm>
            <a:off x="2743200" y="5031585"/>
            <a:ext cx="1447800" cy="765172"/>
          </a:xfrm>
          <a:prstGeom prst="rect">
            <a:avLst/>
          </a:prstGeom>
          <a:solidFill>
            <a:srgbClr val="008F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a:solidFill>
                  <a:schemeClr val="bg1"/>
                </a:solidFill>
              </a:rPr>
              <a:t>How to improve technology</a:t>
            </a:r>
            <a:endParaRPr lang="en-US" sz="1400" b="1" dirty="0">
              <a:solidFill>
                <a:schemeClr val="bg1"/>
              </a:solidFill>
            </a:endParaRPr>
          </a:p>
        </p:txBody>
      </p:sp>
      <p:sp>
        <p:nvSpPr>
          <p:cNvPr id="15" name="Table Box 2">
            <a:extLst>
              <a:ext uri="{FF2B5EF4-FFF2-40B4-BE49-F238E27FC236}">
                <a16:creationId xmlns:a16="http://schemas.microsoft.com/office/drawing/2014/main" id="{E703538B-F208-410E-824B-C220C0C19FAB}"/>
              </a:ext>
            </a:extLst>
          </p:cNvPr>
          <p:cNvSpPr/>
          <p:nvPr/>
        </p:nvSpPr>
        <p:spPr>
          <a:xfrm>
            <a:off x="5003800" y="5031585"/>
            <a:ext cx="1447800" cy="765172"/>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a:solidFill>
                  <a:schemeClr val="bg1"/>
                </a:solidFill>
              </a:rPr>
              <a:t>Improve technology</a:t>
            </a:r>
            <a:endParaRPr lang="en-US" sz="1400" b="1" dirty="0">
              <a:solidFill>
                <a:schemeClr val="bg1"/>
              </a:solidFill>
            </a:endParaRPr>
          </a:p>
        </p:txBody>
      </p:sp>
      <p:sp>
        <p:nvSpPr>
          <p:cNvPr id="16" name="Table Box 1">
            <a:extLst>
              <a:ext uri="{FF2B5EF4-FFF2-40B4-BE49-F238E27FC236}">
                <a16:creationId xmlns:a16="http://schemas.microsoft.com/office/drawing/2014/main" id="{8217DDAB-B2B6-4AA4-9B3D-812AE544826C}"/>
              </a:ext>
            </a:extLst>
          </p:cNvPr>
          <p:cNvSpPr/>
          <p:nvPr/>
        </p:nvSpPr>
        <p:spPr>
          <a:xfrm>
            <a:off x="788195" y="2632532"/>
            <a:ext cx="1447800" cy="765172"/>
          </a:xfrm>
          <a:prstGeom prst="rect">
            <a:avLst/>
          </a:prstGeom>
          <a:solidFill>
            <a:srgbClr val="008F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a:solidFill>
                  <a:schemeClr val="bg1"/>
                </a:solidFill>
              </a:rPr>
              <a:t>How to invest more R&amp;D?</a:t>
            </a:r>
            <a:endParaRPr lang="en-US" sz="1400" b="1" dirty="0">
              <a:solidFill>
                <a:schemeClr val="bg1"/>
              </a:solidFill>
            </a:endParaRPr>
          </a:p>
        </p:txBody>
      </p:sp>
      <p:sp>
        <p:nvSpPr>
          <p:cNvPr id="17" name="Table Box 1">
            <a:extLst>
              <a:ext uri="{FF2B5EF4-FFF2-40B4-BE49-F238E27FC236}">
                <a16:creationId xmlns:a16="http://schemas.microsoft.com/office/drawing/2014/main" id="{03CDDE16-1BB7-486A-9CB6-8B2CCC1075F9}"/>
              </a:ext>
            </a:extLst>
          </p:cNvPr>
          <p:cNvSpPr/>
          <p:nvPr/>
        </p:nvSpPr>
        <p:spPr>
          <a:xfrm>
            <a:off x="788195" y="4080382"/>
            <a:ext cx="1447800" cy="765172"/>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a:solidFill>
                  <a:schemeClr val="bg1"/>
                </a:solidFill>
              </a:rPr>
              <a:t>Invest more in R&amp;D</a:t>
            </a:r>
            <a:endParaRPr lang="en-US" sz="1400" b="1" dirty="0">
              <a:solidFill>
                <a:schemeClr val="bg1"/>
              </a:solidFill>
            </a:endParaRPr>
          </a:p>
        </p:txBody>
      </p:sp>
      <p:sp>
        <p:nvSpPr>
          <p:cNvPr id="18" name="Table Box 1">
            <a:extLst>
              <a:ext uri="{FF2B5EF4-FFF2-40B4-BE49-F238E27FC236}">
                <a16:creationId xmlns:a16="http://schemas.microsoft.com/office/drawing/2014/main" id="{D5E94612-82FF-4F5A-B018-62373560FA73}"/>
              </a:ext>
            </a:extLst>
          </p:cNvPr>
          <p:cNvSpPr/>
          <p:nvPr/>
        </p:nvSpPr>
        <p:spPr>
          <a:xfrm>
            <a:off x="6908005" y="2632532"/>
            <a:ext cx="1447800" cy="765172"/>
          </a:xfrm>
          <a:prstGeom prst="rect">
            <a:avLst/>
          </a:prstGeom>
          <a:solidFill>
            <a:srgbClr val="3479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a:solidFill>
                  <a:schemeClr val="bg1"/>
                </a:solidFill>
              </a:rPr>
              <a:t>Increase production</a:t>
            </a:r>
            <a:endParaRPr lang="en-US" sz="1400" b="1" dirty="0">
              <a:solidFill>
                <a:schemeClr val="bg1"/>
              </a:solidFill>
            </a:endParaRPr>
          </a:p>
        </p:txBody>
      </p:sp>
      <p:sp>
        <p:nvSpPr>
          <p:cNvPr id="19" name="Table Box 1">
            <a:extLst>
              <a:ext uri="{FF2B5EF4-FFF2-40B4-BE49-F238E27FC236}">
                <a16:creationId xmlns:a16="http://schemas.microsoft.com/office/drawing/2014/main" id="{E09247B8-E981-4EE6-B881-4A63A2F7F9CD}"/>
              </a:ext>
            </a:extLst>
          </p:cNvPr>
          <p:cNvSpPr/>
          <p:nvPr/>
        </p:nvSpPr>
        <p:spPr>
          <a:xfrm>
            <a:off x="6908005" y="4080382"/>
            <a:ext cx="1447800" cy="765172"/>
          </a:xfrm>
          <a:prstGeom prst="rect">
            <a:avLst/>
          </a:prstGeom>
          <a:solidFill>
            <a:srgbClr val="008F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a:solidFill>
                  <a:schemeClr val="bg1"/>
                </a:solidFill>
              </a:rPr>
              <a:t>How to produce more?</a:t>
            </a:r>
            <a:endParaRPr lang="en-US" sz="1400" b="1" dirty="0">
              <a:solidFill>
                <a:schemeClr val="bg1"/>
              </a:solidFill>
            </a:endParaRPr>
          </a:p>
        </p:txBody>
      </p:sp>
      <p:sp>
        <p:nvSpPr>
          <p:cNvPr id="20" name="Table Box 1">
            <a:extLst>
              <a:ext uri="{FF2B5EF4-FFF2-40B4-BE49-F238E27FC236}">
                <a16:creationId xmlns:a16="http://schemas.microsoft.com/office/drawing/2014/main" id="{F414179A-7007-431F-B7B7-4E87F1C51C9C}"/>
              </a:ext>
            </a:extLst>
          </p:cNvPr>
          <p:cNvSpPr/>
          <p:nvPr/>
        </p:nvSpPr>
        <p:spPr>
          <a:xfrm>
            <a:off x="2743200" y="3494521"/>
            <a:ext cx="3708400" cy="502920"/>
          </a:xfrm>
          <a:prstGeom prst="rect">
            <a:avLst/>
          </a:prstGeom>
          <a:solidFill>
            <a:srgbClr val="7F7F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b="1" dirty="0">
                <a:solidFill>
                  <a:schemeClr val="bg1"/>
                </a:solidFill>
              </a:rPr>
              <a:t>How can we have an optimal production process?</a:t>
            </a:r>
            <a:endParaRPr lang="en-US" sz="1400" b="1" dirty="0">
              <a:solidFill>
                <a:schemeClr val="bg1"/>
              </a:solidFill>
            </a:endParaRPr>
          </a:p>
        </p:txBody>
      </p:sp>
      <p:cxnSp>
        <p:nvCxnSpPr>
          <p:cNvPr id="6" name="Connector: Elbow 5">
            <a:extLst>
              <a:ext uri="{FF2B5EF4-FFF2-40B4-BE49-F238E27FC236}">
                <a16:creationId xmlns:a16="http://schemas.microsoft.com/office/drawing/2014/main" id="{E3FD12FD-5B10-4399-81A0-769E32B183BE}"/>
              </a:ext>
            </a:extLst>
          </p:cNvPr>
          <p:cNvCxnSpPr>
            <a:stCxn id="16" idx="0"/>
            <a:endCxn id="12" idx="1"/>
          </p:cNvCxnSpPr>
          <p:nvPr/>
        </p:nvCxnSpPr>
        <p:spPr>
          <a:xfrm rot="5400000" flipH="1" flipV="1">
            <a:off x="1850276" y="1739609"/>
            <a:ext cx="554742" cy="1231105"/>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65F72D36-BA75-418B-8428-C260130604DB}"/>
              </a:ext>
            </a:extLst>
          </p:cNvPr>
          <p:cNvCxnSpPr>
            <a:cxnSpLocks/>
            <a:stCxn id="13" idx="3"/>
            <a:endCxn id="18" idx="0"/>
          </p:cNvCxnSpPr>
          <p:nvPr/>
        </p:nvCxnSpPr>
        <p:spPr>
          <a:xfrm>
            <a:off x="6451600" y="2077790"/>
            <a:ext cx="1180305" cy="5547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FF2B624-2461-45C5-9A13-E60CA7F2FD5F}"/>
              </a:ext>
            </a:extLst>
          </p:cNvPr>
          <p:cNvCxnSpPr>
            <a:cxnSpLocks/>
            <a:stCxn id="19" idx="2"/>
            <a:endCxn id="15" idx="3"/>
          </p:cNvCxnSpPr>
          <p:nvPr/>
        </p:nvCxnSpPr>
        <p:spPr>
          <a:xfrm rot="5400000">
            <a:off x="6757445" y="4539710"/>
            <a:ext cx="568617" cy="1180305"/>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5998787-B480-415E-9536-A18B2440CE34}"/>
              </a:ext>
            </a:extLst>
          </p:cNvPr>
          <p:cNvCxnSpPr>
            <a:cxnSpLocks/>
            <a:stCxn id="14" idx="1"/>
            <a:endCxn id="17" idx="2"/>
          </p:cNvCxnSpPr>
          <p:nvPr/>
        </p:nvCxnSpPr>
        <p:spPr>
          <a:xfrm rot="10800000">
            <a:off x="1512096" y="4845555"/>
            <a:ext cx="1231105" cy="5686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FB085D-8905-41A6-A1BA-FF163A341725}"/>
              </a:ext>
            </a:extLst>
          </p:cNvPr>
          <p:cNvCxnSpPr>
            <a:stCxn id="12" idx="3"/>
            <a:endCxn id="13" idx="1"/>
          </p:cNvCxnSpPr>
          <p:nvPr/>
        </p:nvCxnSpPr>
        <p:spPr>
          <a:xfrm>
            <a:off x="4191000" y="2077790"/>
            <a:ext cx="8128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CF7DF31-30EE-4F25-AAC7-3FD592C09940}"/>
              </a:ext>
            </a:extLst>
          </p:cNvPr>
          <p:cNvCxnSpPr>
            <a:cxnSpLocks/>
            <a:stCxn id="18" idx="2"/>
            <a:endCxn id="19" idx="0"/>
          </p:cNvCxnSpPr>
          <p:nvPr/>
        </p:nvCxnSpPr>
        <p:spPr>
          <a:xfrm>
            <a:off x="7631905" y="3397704"/>
            <a:ext cx="0" cy="68267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585F691-6C0E-44EE-8E86-D749F551B447}"/>
              </a:ext>
            </a:extLst>
          </p:cNvPr>
          <p:cNvCxnSpPr>
            <a:cxnSpLocks/>
            <a:stCxn id="15" idx="1"/>
            <a:endCxn id="14" idx="3"/>
          </p:cNvCxnSpPr>
          <p:nvPr/>
        </p:nvCxnSpPr>
        <p:spPr>
          <a:xfrm flipH="1">
            <a:off x="4191000" y="5414171"/>
            <a:ext cx="8128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21A87B4-91FD-42BD-AFDE-F7A4237DFCB5}"/>
              </a:ext>
            </a:extLst>
          </p:cNvPr>
          <p:cNvCxnSpPr>
            <a:cxnSpLocks/>
            <a:stCxn id="17" idx="0"/>
            <a:endCxn id="16" idx="2"/>
          </p:cNvCxnSpPr>
          <p:nvPr/>
        </p:nvCxnSpPr>
        <p:spPr>
          <a:xfrm flipV="1">
            <a:off x="1512095" y="3397704"/>
            <a:ext cx="0" cy="68267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42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C122F1-BD34-47B4-BFA1-F9791CD4BECA}"/>
              </a:ext>
            </a:extLst>
          </p:cNvPr>
          <p:cNvSpPr>
            <a:spLocks noGrp="1"/>
          </p:cNvSpPr>
          <p:nvPr>
            <p:ph type="body" sz="quarter" idx="13"/>
          </p:nvPr>
        </p:nvSpPr>
        <p:spPr/>
        <p:txBody>
          <a:bodyPr/>
          <a:lstStyle/>
          <a:p>
            <a:r>
              <a:rPr lang="en-US" dirty="0"/>
              <a:t>Worksheet</a:t>
            </a:r>
          </a:p>
        </p:txBody>
      </p:sp>
    </p:spTree>
    <p:extLst>
      <p:ext uri="{BB962C8B-B14F-4D97-AF65-F5344CB8AC3E}">
        <p14:creationId xmlns:p14="http://schemas.microsoft.com/office/powerpoint/2010/main" val="191485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75AF64-DC38-4C43-8E18-3303658A2C42}"/>
              </a:ext>
            </a:extLst>
          </p:cNvPr>
          <p:cNvSpPr>
            <a:spLocks noGrp="1"/>
          </p:cNvSpPr>
          <p:nvPr>
            <p:ph type="sldNum" sz="quarter" idx="10"/>
          </p:nvPr>
        </p:nvSpPr>
        <p:spPr/>
        <p:txBody>
          <a:bodyPr/>
          <a:lstStyle/>
          <a:p>
            <a:fld id="{D9E22EB7-80B1-48D5-814D-88D59A4E3826}" type="slidenum">
              <a:rPr lang="en-US" smtClean="0"/>
              <a:pPr/>
              <a:t>9</a:t>
            </a:fld>
            <a:endParaRPr lang="en-US" dirty="0"/>
          </a:p>
        </p:txBody>
      </p:sp>
      <p:sp>
        <p:nvSpPr>
          <p:cNvPr id="3" name="Text Placeholder 2">
            <a:extLst>
              <a:ext uri="{FF2B5EF4-FFF2-40B4-BE49-F238E27FC236}">
                <a16:creationId xmlns:a16="http://schemas.microsoft.com/office/drawing/2014/main" id="{0BBF46E0-3574-45CA-9AD0-6675281EB6A1}"/>
              </a:ext>
            </a:extLst>
          </p:cNvPr>
          <p:cNvSpPr>
            <a:spLocks noGrp="1"/>
          </p:cNvSpPr>
          <p:nvPr>
            <p:ph type="body" sz="quarter" idx="12"/>
          </p:nvPr>
        </p:nvSpPr>
        <p:spPr/>
        <p:txBody>
          <a:bodyPr/>
          <a:lstStyle/>
          <a:p>
            <a:r>
              <a:rPr lang="en-US" dirty="0"/>
              <a:t>Worksheet</a:t>
            </a:r>
          </a:p>
        </p:txBody>
      </p:sp>
      <p:sp>
        <p:nvSpPr>
          <p:cNvPr id="4" name="Text Placeholder 3">
            <a:extLst>
              <a:ext uri="{FF2B5EF4-FFF2-40B4-BE49-F238E27FC236}">
                <a16:creationId xmlns:a16="http://schemas.microsoft.com/office/drawing/2014/main" id="{C386A7D1-13A7-422A-87BF-4F6D28424D29}"/>
              </a:ext>
            </a:extLst>
          </p:cNvPr>
          <p:cNvSpPr>
            <a:spLocks noGrp="1"/>
          </p:cNvSpPr>
          <p:nvPr>
            <p:ph type="body" sz="quarter" idx="13"/>
          </p:nvPr>
        </p:nvSpPr>
        <p:spPr/>
        <p:txBody>
          <a:bodyPr/>
          <a:lstStyle/>
          <a:p>
            <a:r>
              <a:rPr lang="en-US" dirty="0"/>
              <a:t>Background</a:t>
            </a:r>
          </a:p>
        </p:txBody>
      </p:sp>
      <p:sp>
        <p:nvSpPr>
          <p:cNvPr id="5" name="Text Placeholder 4">
            <a:extLst>
              <a:ext uri="{FF2B5EF4-FFF2-40B4-BE49-F238E27FC236}">
                <a16:creationId xmlns:a16="http://schemas.microsoft.com/office/drawing/2014/main" id="{659BE779-6684-4E0B-8280-1C9FE759E2A3}"/>
              </a:ext>
            </a:extLst>
          </p:cNvPr>
          <p:cNvSpPr>
            <a:spLocks noGrp="1"/>
          </p:cNvSpPr>
          <p:nvPr>
            <p:ph type="body" sz="quarter" idx="17"/>
          </p:nvPr>
        </p:nvSpPr>
        <p:spPr/>
        <p:txBody>
          <a:bodyPr/>
          <a:lstStyle/>
          <a:p>
            <a:r>
              <a:rPr lang="en-US" dirty="0"/>
              <a:t>Sets out the situation and complication facing the business</a:t>
            </a:r>
          </a:p>
          <a:p>
            <a:r>
              <a:rPr lang="en-US" dirty="0"/>
              <a:t>E.g. Industry trends, relative position in the industry </a:t>
            </a:r>
          </a:p>
          <a:p>
            <a:endParaRPr lang="en-US" dirty="0"/>
          </a:p>
        </p:txBody>
      </p:sp>
      <p:sp>
        <p:nvSpPr>
          <p:cNvPr id="6" name="Title 5">
            <a:extLst>
              <a:ext uri="{FF2B5EF4-FFF2-40B4-BE49-F238E27FC236}">
                <a16:creationId xmlns:a16="http://schemas.microsoft.com/office/drawing/2014/main" id="{5AD2A5C5-02D4-49D2-A426-5AD1B86DD88F}"/>
              </a:ext>
            </a:extLst>
          </p:cNvPr>
          <p:cNvSpPr>
            <a:spLocks noGrp="1"/>
          </p:cNvSpPr>
          <p:nvPr>
            <p:ph type="title"/>
          </p:nvPr>
        </p:nvSpPr>
        <p:spPr/>
        <p:txBody>
          <a:bodyPr/>
          <a:lstStyle/>
          <a:p>
            <a:r>
              <a:rPr lang="en-US" dirty="0"/>
              <a:t>Problem Solving</a:t>
            </a:r>
          </a:p>
        </p:txBody>
      </p:sp>
      <p:sp>
        <p:nvSpPr>
          <p:cNvPr id="7" name="Text Placeholder 6">
            <a:extLst>
              <a:ext uri="{FF2B5EF4-FFF2-40B4-BE49-F238E27FC236}">
                <a16:creationId xmlns:a16="http://schemas.microsoft.com/office/drawing/2014/main" id="{7BCD99A5-958B-4256-BEA8-3A75C16AEE8A}"/>
              </a:ext>
            </a:extLst>
          </p:cNvPr>
          <p:cNvSpPr>
            <a:spLocks noGrp="1"/>
          </p:cNvSpPr>
          <p:nvPr>
            <p:ph type="body" sz="quarter" idx="23"/>
          </p:nvPr>
        </p:nvSpPr>
        <p:spPr/>
        <p:txBody>
          <a:bodyPr/>
          <a:lstStyle/>
          <a:p>
            <a:r>
              <a:rPr lang="en-US" dirty="0"/>
              <a:t>Desired Outcome</a:t>
            </a:r>
          </a:p>
        </p:txBody>
      </p:sp>
      <p:sp>
        <p:nvSpPr>
          <p:cNvPr id="8" name="Text Placeholder 7">
            <a:extLst>
              <a:ext uri="{FF2B5EF4-FFF2-40B4-BE49-F238E27FC236}">
                <a16:creationId xmlns:a16="http://schemas.microsoft.com/office/drawing/2014/main" id="{4F7373E7-C78C-4BDE-A327-6E609E4AF5AB}"/>
              </a:ext>
            </a:extLst>
          </p:cNvPr>
          <p:cNvSpPr>
            <a:spLocks noGrp="1"/>
          </p:cNvSpPr>
          <p:nvPr>
            <p:ph type="body" sz="quarter" idx="25"/>
          </p:nvPr>
        </p:nvSpPr>
        <p:spPr/>
        <p:txBody>
          <a:bodyPr/>
          <a:lstStyle/>
          <a:p>
            <a:r>
              <a:rPr lang="en-US" dirty="0"/>
              <a:t>Scope</a:t>
            </a:r>
          </a:p>
        </p:txBody>
      </p:sp>
      <p:sp>
        <p:nvSpPr>
          <p:cNvPr id="11" name="Text Placeholder 10">
            <a:extLst>
              <a:ext uri="{FF2B5EF4-FFF2-40B4-BE49-F238E27FC236}">
                <a16:creationId xmlns:a16="http://schemas.microsoft.com/office/drawing/2014/main" id="{9942239E-CB9C-409D-82CF-0DD62B09D8D2}"/>
              </a:ext>
            </a:extLst>
          </p:cNvPr>
          <p:cNvSpPr>
            <a:spLocks noGrp="1"/>
          </p:cNvSpPr>
          <p:nvPr>
            <p:ph type="body" sz="quarter" idx="19"/>
          </p:nvPr>
        </p:nvSpPr>
        <p:spPr/>
        <p:txBody>
          <a:bodyPr/>
          <a:lstStyle/>
          <a:p>
            <a:r>
              <a:rPr lang="en-US" dirty="0"/>
              <a:t>Defines the limits of the set of solutions that can be considered</a:t>
            </a:r>
          </a:p>
          <a:p>
            <a:r>
              <a:rPr lang="en-US" dirty="0"/>
              <a:t>E.g. Must involve organic rather than inorganic growth</a:t>
            </a:r>
          </a:p>
          <a:p>
            <a:endParaRPr lang="en-US" dirty="0"/>
          </a:p>
          <a:p>
            <a:pPr marL="0" indent="0">
              <a:buNone/>
            </a:pPr>
            <a:endParaRPr lang="en-US" dirty="0"/>
          </a:p>
        </p:txBody>
      </p:sp>
      <p:sp>
        <p:nvSpPr>
          <p:cNvPr id="12" name="Text Placeholder 11">
            <a:extLst>
              <a:ext uri="{FF2B5EF4-FFF2-40B4-BE49-F238E27FC236}">
                <a16:creationId xmlns:a16="http://schemas.microsoft.com/office/drawing/2014/main" id="{6A85D513-24B7-4F64-A5F3-4E4F5C69FC7A}"/>
              </a:ext>
            </a:extLst>
          </p:cNvPr>
          <p:cNvSpPr>
            <a:spLocks noGrp="1"/>
          </p:cNvSpPr>
          <p:nvPr>
            <p:ph type="body" sz="quarter" idx="28"/>
          </p:nvPr>
        </p:nvSpPr>
        <p:spPr/>
        <p:txBody>
          <a:bodyPr/>
          <a:lstStyle/>
          <a:p>
            <a:r>
              <a:rPr lang="en-US" dirty="0"/>
              <a:t>Constraints</a:t>
            </a:r>
          </a:p>
        </p:txBody>
      </p:sp>
      <p:sp>
        <p:nvSpPr>
          <p:cNvPr id="13" name="Text Placeholder 12">
            <a:extLst>
              <a:ext uri="{FF2B5EF4-FFF2-40B4-BE49-F238E27FC236}">
                <a16:creationId xmlns:a16="http://schemas.microsoft.com/office/drawing/2014/main" id="{A0A5430C-B70D-42D5-A2C2-78E5F6D19DFA}"/>
              </a:ext>
            </a:extLst>
          </p:cNvPr>
          <p:cNvSpPr>
            <a:spLocks noGrp="1"/>
          </p:cNvSpPr>
          <p:nvPr>
            <p:ph type="body" sz="quarter" idx="29"/>
          </p:nvPr>
        </p:nvSpPr>
        <p:spPr/>
        <p:txBody>
          <a:bodyPr/>
          <a:lstStyle/>
          <a:p>
            <a:r>
              <a:rPr lang="en-US" dirty="0"/>
              <a:t>Defines success for the project.</a:t>
            </a:r>
          </a:p>
          <a:p>
            <a:pPr lvl="1"/>
            <a:r>
              <a:rPr lang="en-US" dirty="0"/>
              <a:t>Must include relevant qualitative and quantitative measures </a:t>
            </a:r>
          </a:p>
          <a:p>
            <a:r>
              <a:rPr lang="en-US" dirty="0"/>
              <a:t>E.g. Impact and impact timing, visibility of improvement, mindset shifts</a:t>
            </a:r>
          </a:p>
          <a:p>
            <a:endParaRPr lang="en-US" dirty="0"/>
          </a:p>
          <a:p>
            <a:endParaRPr lang="en-US" dirty="0"/>
          </a:p>
        </p:txBody>
      </p:sp>
      <p:sp>
        <p:nvSpPr>
          <p:cNvPr id="14" name="Text Placeholder 13">
            <a:extLst>
              <a:ext uri="{FF2B5EF4-FFF2-40B4-BE49-F238E27FC236}">
                <a16:creationId xmlns:a16="http://schemas.microsoft.com/office/drawing/2014/main" id="{5277900D-B334-4ED0-85DC-EA2FEC7CFEA5}"/>
              </a:ext>
            </a:extLst>
          </p:cNvPr>
          <p:cNvSpPr>
            <a:spLocks noGrp="1"/>
          </p:cNvSpPr>
          <p:nvPr>
            <p:ph type="body" sz="quarter" idx="30"/>
          </p:nvPr>
        </p:nvSpPr>
        <p:spPr/>
        <p:txBody>
          <a:bodyPr/>
          <a:lstStyle/>
          <a:p>
            <a:r>
              <a:rPr lang="en-US" dirty="0"/>
              <a:t>Stakeholders</a:t>
            </a:r>
          </a:p>
        </p:txBody>
      </p:sp>
      <p:sp>
        <p:nvSpPr>
          <p:cNvPr id="15" name="Text Placeholder 14">
            <a:extLst>
              <a:ext uri="{FF2B5EF4-FFF2-40B4-BE49-F238E27FC236}">
                <a16:creationId xmlns:a16="http://schemas.microsoft.com/office/drawing/2014/main" id="{52989B39-98FC-4FAA-BAE5-8110DB6147D3}"/>
              </a:ext>
            </a:extLst>
          </p:cNvPr>
          <p:cNvSpPr>
            <a:spLocks noGrp="1"/>
          </p:cNvSpPr>
          <p:nvPr>
            <p:ph type="body" sz="quarter" idx="31"/>
          </p:nvPr>
        </p:nvSpPr>
        <p:spPr/>
        <p:txBody>
          <a:bodyPr/>
          <a:lstStyle/>
          <a:p>
            <a:r>
              <a:rPr lang="en-US" dirty="0"/>
              <a:t>Identifies who makes the decisions and who else could support (or derail) the study </a:t>
            </a:r>
          </a:p>
          <a:p>
            <a:r>
              <a:rPr lang="en-US" dirty="0"/>
              <a:t>E.g. CEO, division manager, SBU manager, key outside influencers</a:t>
            </a:r>
          </a:p>
          <a:p>
            <a:endParaRPr lang="en-US" dirty="0"/>
          </a:p>
          <a:p>
            <a:endParaRPr lang="en-US" dirty="0"/>
          </a:p>
        </p:txBody>
      </p:sp>
      <p:sp>
        <p:nvSpPr>
          <p:cNvPr id="16" name="Text Placeholder 15">
            <a:extLst>
              <a:ext uri="{FF2B5EF4-FFF2-40B4-BE49-F238E27FC236}">
                <a16:creationId xmlns:a16="http://schemas.microsoft.com/office/drawing/2014/main" id="{F346F409-4BFD-4F50-A1FA-88B1660062E9}"/>
              </a:ext>
            </a:extLst>
          </p:cNvPr>
          <p:cNvSpPr>
            <a:spLocks noGrp="1"/>
          </p:cNvSpPr>
          <p:nvPr>
            <p:ph type="body" sz="quarter" idx="32"/>
          </p:nvPr>
        </p:nvSpPr>
        <p:spPr/>
        <p:txBody>
          <a:bodyPr/>
          <a:lstStyle/>
          <a:p>
            <a:r>
              <a:rPr lang="en-US" dirty="0"/>
              <a:t>Indicates what will and will not be included in the study </a:t>
            </a:r>
          </a:p>
          <a:p>
            <a:r>
              <a:rPr lang="en-US" dirty="0"/>
              <a:t>E.g. International markets, research and development activities, uncontrolled corporate costs</a:t>
            </a:r>
          </a:p>
          <a:p>
            <a:endParaRPr lang="en-US" dirty="0"/>
          </a:p>
          <a:p>
            <a:endParaRPr lang="en-US" dirty="0"/>
          </a:p>
        </p:txBody>
      </p:sp>
      <p:sp>
        <p:nvSpPr>
          <p:cNvPr id="17" name="Text Placeholder 16">
            <a:extLst>
              <a:ext uri="{FF2B5EF4-FFF2-40B4-BE49-F238E27FC236}">
                <a16:creationId xmlns:a16="http://schemas.microsoft.com/office/drawing/2014/main" id="{8302B316-350D-4B57-8260-A554C5C536B5}"/>
              </a:ext>
            </a:extLst>
          </p:cNvPr>
          <p:cNvSpPr>
            <a:spLocks noGrp="1"/>
          </p:cNvSpPr>
          <p:nvPr>
            <p:ph type="body" sz="quarter" idx="33"/>
          </p:nvPr>
        </p:nvSpPr>
        <p:spPr/>
        <p:txBody>
          <a:bodyPr/>
          <a:lstStyle/>
          <a:p>
            <a:r>
              <a:rPr lang="en-US" dirty="0"/>
              <a:t>Identifies project resources</a:t>
            </a:r>
          </a:p>
          <a:p>
            <a:r>
              <a:rPr lang="en-US" dirty="0"/>
              <a:t>Identifies where best-practice expertise, knowledge, approaches and external data sources exist</a:t>
            </a:r>
          </a:p>
          <a:p>
            <a:endParaRPr lang="en-US" dirty="0"/>
          </a:p>
          <a:p>
            <a:endParaRPr lang="en-US" dirty="0"/>
          </a:p>
        </p:txBody>
      </p:sp>
      <p:sp>
        <p:nvSpPr>
          <p:cNvPr id="18" name="Text Placeholder 17">
            <a:extLst>
              <a:ext uri="{FF2B5EF4-FFF2-40B4-BE49-F238E27FC236}">
                <a16:creationId xmlns:a16="http://schemas.microsoft.com/office/drawing/2014/main" id="{33EF07E1-7A88-48DA-BAAA-CFEB79046FA4}"/>
              </a:ext>
            </a:extLst>
          </p:cNvPr>
          <p:cNvSpPr>
            <a:spLocks noGrp="1"/>
          </p:cNvSpPr>
          <p:nvPr>
            <p:ph type="body" sz="quarter" idx="34"/>
          </p:nvPr>
        </p:nvSpPr>
        <p:spPr/>
        <p:txBody>
          <a:bodyPr/>
          <a:lstStyle/>
          <a:p>
            <a:r>
              <a:rPr lang="en-US" dirty="0"/>
              <a:t>Resources</a:t>
            </a:r>
          </a:p>
        </p:txBody>
      </p:sp>
      <p:sp>
        <p:nvSpPr>
          <p:cNvPr id="19" name="Text Placeholder 18">
            <a:extLst>
              <a:ext uri="{FF2B5EF4-FFF2-40B4-BE49-F238E27FC236}">
                <a16:creationId xmlns:a16="http://schemas.microsoft.com/office/drawing/2014/main" id="{FC71BC2D-783E-4B48-AB8B-3B9D1A42371A}"/>
              </a:ext>
            </a:extLst>
          </p:cNvPr>
          <p:cNvSpPr>
            <a:spLocks noGrp="1"/>
          </p:cNvSpPr>
          <p:nvPr>
            <p:ph type="body" sz="quarter" idx="35"/>
          </p:nvPr>
        </p:nvSpPr>
        <p:spPr/>
        <p:txBody>
          <a:bodyPr/>
          <a:lstStyle/>
          <a:p>
            <a:r>
              <a:rPr lang="en-US" dirty="0"/>
              <a:t>Defines what must be resolved to deliver high-level business impact</a:t>
            </a:r>
          </a:p>
        </p:txBody>
      </p:sp>
    </p:spTree>
    <p:extLst>
      <p:ext uri="{BB962C8B-B14F-4D97-AF65-F5344CB8AC3E}">
        <p14:creationId xmlns:p14="http://schemas.microsoft.com/office/powerpoint/2010/main" val="3413636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5E4F0"/>
        </a:solidFill>
        <a:ln w="9525">
          <a:solidFill>
            <a:srgbClr val="00A6C9"/>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sz="1200" b="1" dirty="0" smtClean="0">
            <a:solidFill>
              <a:srgbClr val="0066B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0" tIns="45720" rIns="0" bIns="45720" rtlCol="0">
        <a:noAutofit/>
      </a:bodyPr>
      <a:lstStyle>
        <a:defPPr marL="0" indent="0">
          <a:spcAft>
            <a:spcPts val="600"/>
          </a:spcAft>
          <a:buFont typeface="Arial" pitchFamily="34" charset="0"/>
          <a:buNone/>
          <a:defRPr sz="14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22086</TotalTime>
  <Words>1433</Words>
  <Application>Microsoft Office PowerPoint</Application>
  <PresentationFormat>On-screen Show (4:3)</PresentationFormat>
  <Paragraphs>267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Wingdings</vt:lpstr>
      <vt:lpstr>Wingdings 2</vt:lpstr>
      <vt:lpstr>Office Theme</vt:lpstr>
      <vt:lpstr>PowerPoint Presentation</vt:lpstr>
      <vt:lpstr>PowerPoint Presentation</vt:lpstr>
      <vt:lpstr>PowerPoint Presentation</vt:lpstr>
      <vt:lpstr>Problem Solving</vt:lpstr>
      <vt:lpstr>Problem Solving</vt:lpstr>
      <vt:lpstr>Problem Solving</vt:lpstr>
      <vt:lpstr>Problem Solving</vt:lpstr>
      <vt:lpstr>PowerPoint Presentation</vt:lpstr>
      <vt:lpstr>Problem Solving</vt:lpstr>
      <vt:lpstr>Problem Solving</vt:lpstr>
      <vt:lpstr>Problem Solving</vt:lpstr>
      <vt:lpstr>PowerPoint Presentation</vt:lpstr>
      <vt:lpstr>Problem Solving</vt:lpstr>
      <vt:lpstr>Problem Solving</vt:lpstr>
      <vt:lpstr>Problem Solving</vt:lpstr>
      <vt:lpstr>Problem Solving</vt:lpstr>
      <vt:lpstr>PowerPoint Presentation</vt:lpstr>
      <vt:lpstr>Issue Tree</vt:lpstr>
      <vt:lpstr>Issue Tree</vt:lpstr>
    </vt:vector>
  </TitlesOfParts>
  <Company>TresVista Financial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TresVista</dc:creator>
  <cp:lastModifiedBy>Abhinav Garole</cp:lastModifiedBy>
  <cp:revision>768</cp:revision>
  <cp:lastPrinted>2013-01-23T07:20:59Z</cp:lastPrinted>
  <dcterms:created xsi:type="dcterms:W3CDTF">2013-01-22T05:58:29Z</dcterms:created>
  <dcterms:modified xsi:type="dcterms:W3CDTF">2019-02-22T13:19:50Z</dcterms:modified>
</cp:coreProperties>
</file>