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79" r:id="rId4"/>
    <p:sldId id="280" r:id="rId5"/>
    <p:sldId id="258" r:id="rId6"/>
    <p:sldId id="271" r:id="rId7"/>
    <p:sldId id="259" r:id="rId8"/>
    <p:sldId id="260" r:id="rId9"/>
    <p:sldId id="272" r:id="rId10"/>
    <p:sldId id="261" r:id="rId11"/>
    <p:sldId id="262" r:id="rId12"/>
    <p:sldId id="273" r:id="rId13"/>
    <p:sldId id="275" r:id="rId14"/>
    <p:sldId id="265" r:id="rId15"/>
    <p:sldId id="276" r:id="rId16"/>
    <p:sldId id="264" r:id="rId17"/>
    <p:sldId id="277" r:id="rId18"/>
    <p:sldId id="278"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p15:clr>
            <a:srgbClr val="A4A3A4"/>
          </p15:clr>
        </p15:guide>
        <p15:guide id="2" orient="horz" pos="4272">
          <p15:clr>
            <a:srgbClr val="A4A3A4"/>
          </p15:clr>
        </p15:guide>
        <p15:guide id="3" orient="horz" pos="770">
          <p15:clr>
            <a:srgbClr val="A4A3A4"/>
          </p15:clr>
        </p15:guide>
        <p15:guide id="4" orient="horz" pos="4044">
          <p15:clr>
            <a:srgbClr val="A4A3A4"/>
          </p15:clr>
        </p15:guide>
        <p15:guide id="5" orient="horz" pos="4059">
          <p15:clr>
            <a:srgbClr val="A4A3A4"/>
          </p15:clr>
        </p15:guide>
        <p15:guide id="6" orient="horz" pos="818">
          <p15:clr>
            <a:srgbClr val="A4A3A4"/>
          </p15:clr>
        </p15:guide>
        <p15:guide id="7" orient="horz" pos="3644">
          <p15:clr>
            <a:srgbClr val="A4A3A4"/>
          </p15:clr>
        </p15:guide>
        <p15:guide id="8" orient="horz" pos="4319">
          <p15:clr>
            <a:srgbClr val="A4A3A4"/>
          </p15:clr>
        </p15:guide>
        <p15:guide id="9" orient="horz" pos="3696">
          <p15:clr>
            <a:srgbClr val="A4A3A4"/>
          </p15:clr>
        </p15:guide>
        <p15:guide id="10" pos="561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C9"/>
    <a:srgbClr val="0066B3"/>
    <a:srgbClr val="B5E4F0"/>
    <a:srgbClr val="4F81BD"/>
    <a:srgbClr val="BDF4FF"/>
    <a:srgbClr val="C9F6FF"/>
    <a:srgbClr val="D5F8FF"/>
    <a:srgbClr val="DDF9FF"/>
    <a:srgbClr val="ABF1FF"/>
    <a:srgbClr val="C8D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41" autoAdjust="0"/>
    <p:restoredTop sz="94660"/>
  </p:normalViewPr>
  <p:slideViewPr>
    <p:cSldViewPr showGuides="1">
      <p:cViewPr varScale="1">
        <p:scale>
          <a:sx n="73" d="100"/>
          <a:sy n="73" d="100"/>
        </p:scale>
        <p:origin x="690" y="72"/>
      </p:cViewPr>
      <p:guideLst>
        <p:guide orient="horz" pos="96"/>
        <p:guide orient="horz" pos="4272"/>
        <p:guide orient="horz" pos="770"/>
        <p:guide orient="horz" pos="4044"/>
        <p:guide orient="horz" pos="4059"/>
        <p:guide orient="horz" pos="818"/>
        <p:guide orient="horz" pos="3644"/>
        <p:guide orient="horz" pos="4319"/>
        <p:guide orient="horz" pos="3696"/>
        <p:guide pos="5617"/>
      </p:guideLst>
    </p:cSldViewPr>
  </p:slideViewPr>
  <p:notesTextViewPr>
    <p:cViewPr>
      <p:scale>
        <a:sx n="1" d="1"/>
        <a:sy n="1" d="1"/>
      </p:scale>
      <p:origin x="0" y="0"/>
    </p:cViewPr>
  </p:notesTextViewPr>
  <p:notesViewPr>
    <p:cSldViewPr showGuides="1">
      <p:cViewPr varScale="1">
        <p:scale>
          <a:sx n="56" d="100"/>
          <a:sy n="56" d="100"/>
        </p:scale>
        <p:origin x="-183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1F3F74F-C5DF-4E8C-BB37-93997B34646B}" type="datetimeFigureOut">
              <a:rPr lang="en-US" smtClean="0"/>
              <a:t>8/8/2019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4650213-59DE-4F17-9245-1538EE6325FA}" type="slidenum">
              <a:rPr lang="en-US" smtClean="0"/>
              <a:t>‹#›</a:t>
            </a:fld>
            <a:endParaRPr lang="en-US"/>
          </a:p>
        </p:txBody>
      </p:sp>
    </p:spTree>
    <p:extLst>
      <p:ext uri="{BB962C8B-B14F-4D97-AF65-F5344CB8AC3E}">
        <p14:creationId xmlns:p14="http://schemas.microsoft.com/office/powerpoint/2010/main" val="350770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45" tIns="46574" rIns="93145" bIns="46574" rtlCol="0"/>
          <a:lstStyle>
            <a:lvl1pPr algn="l">
              <a:defRPr sz="13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45" tIns="46574" rIns="93145" bIns="46574" rtlCol="0"/>
          <a:lstStyle>
            <a:lvl1pPr algn="r">
              <a:defRPr sz="1300"/>
            </a:lvl1pPr>
          </a:lstStyle>
          <a:p>
            <a:fld id="{F2E80D81-87D3-4D18-821E-EEC659B98732}" type="datetimeFigureOut">
              <a:rPr lang="en-US" smtClean="0"/>
              <a:t>8/8/2019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45" tIns="46574" rIns="93145" bIns="4657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45" tIns="46574" rIns="93145" bIns="4657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45" tIns="46574" rIns="93145" bIns="46574"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45" tIns="46574" rIns="93145" bIns="46574" rtlCol="0" anchor="b"/>
          <a:lstStyle>
            <a:lvl1pPr algn="r">
              <a:defRPr sz="1300"/>
            </a:lvl1pPr>
          </a:lstStyle>
          <a:p>
            <a:fld id="{D22D8F91-E3F4-47DD-8547-98E305B7214C}" type="slidenum">
              <a:rPr lang="en-US" smtClean="0"/>
              <a:t>‹#›</a:t>
            </a:fld>
            <a:endParaRPr lang="en-US" dirty="0"/>
          </a:p>
        </p:txBody>
      </p:sp>
    </p:spTree>
    <p:extLst>
      <p:ext uri="{BB962C8B-B14F-4D97-AF65-F5344CB8AC3E}">
        <p14:creationId xmlns:p14="http://schemas.microsoft.com/office/powerpoint/2010/main" val="6292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Rectangle 8"/>
          <p:cNvSpPr/>
          <p:nvPr userDrawn="1"/>
        </p:nvSpPr>
        <p:spPr>
          <a:xfrm>
            <a:off x="0" y="0"/>
            <a:ext cx="9144000" cy="6781800"/>
          </a:xfrm>
          <a:prstGeom prst="rect">
            <a:avLst/>
          </a:prstGeom>
          <a:gradFill>
            <a:gsLst>
              <a:gs pos="63300">
                <a:srgbClr val="A6B9DE">
                  <a:alpha val="55000"/>
                </a:srgbClr>
              </a:gs>
              <a:gs pos="0">
                <a:schemeClr val="bg1"/>
              </a:gs>
              <a:gs pos="100000">
                <a:srgbClr val="7291CB">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24316" y="155448"/>
            <a:ext cx="5895368" cy="5632704"/>
          </a:xfrm>
          <a:prstGeom prst="rect">
            <a:avLst/>
          </a:prstGeom>
        </p:spPr>
      </p:pic>
      <p:sp>
        <p:nvSpPr>
          <p:cNvPr id="2" name="Rectangle 1"/>
          <p:cNvSpPr/>
          <p:nvPr userDrawn="1"/>
        </p:nvSpPr>
        <p:spPr>
          <a:xfrm>
            <a:off x="0" y="5792937"/>
            <a:ext cx="9144000" cy="1062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53795" y="5902529"/>
            <a:ext cx="2722815" cy="848258"/>
          </a:xfrm>
          <a:prstGeom prst="rect">
            <a:avLst/>
          </a:prstGeom>
        </p:spPr>
      </p:pic>
      <p:sp>
        <p:nvSpPr>
          <p:cNvPr id="12" name="Rectangle 11"/>
          <p:cNvSpPr/>
          <p:nvPr userDrawn="1"/>
        </p:nvSpPr>
        <p:spPr>
          <a:xfrm>
            <a:off x="0" y="4419600"/>
            <a:ext cx="9144000" cy="1371600"/>
          </a:xfrm>
          <a:prstGeom prst="rect">
            <a:avLst/>
          </a:prstGeom>
          <a:solidFill>
            <a:srgbClr val="21205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13" name="Picture Placeholder 12"/>
          <p:cNvSpPr>
            <a:spLocks noGrp="1"/>
          </p:cNvSpPr>
          <p:nvPr>
            <p:ph type="pic" sz="quarter" idx="10" hasCustomPrompt="1"/>
          </p:nvPr>
        </p:nvSpPr>
        <p:spPr>
          <a:xfrm>
            <a:off x="228600" y="5851678"/>
            <a:ext cx="3200400" cy="949960"/>
          </a:xfrm>
        </p:spPr>
        <p:txBody>
          <a:bodyPr anchor="ctr"/>
          <a:lstStyle>
            <a:lvl1pPr marL="0" indent="0" algn="ctr">
              <a:buNone/>
              <a:defRPr baseline="0">
                <a:latin typeface="Calibri" pitchFamily="34" charset="0"/>
                <a:cs typeface="Calibri" pitchFamily="34" charset="0"/>
              </a:defRPr>
            </a:lvl1pPr>
          </a:lstStyle>
          <a:p>
            <a:r>
              <a:rPr lang="en-US" dirty="0" smtClean="0"/>
              <a:t>Insert Client Logo Here</a:t>
            </a:r>
            <a:endParaRPr lang="en-US" dirty="0"/>
          </a:p>
        </p:txBody>
      </p:sp>
      <p:sp>
        <p:nvSpPr>
          <p:cNvPr id="4" name="Text Placeholder 3"/>
          <p:cNvSpPr>
            <a:spLocks noGrp="1"/>
          </p:cNvSpPr>
          <p:nvPr>
            <p:ph type="body" sz="quarter" idx="11" hasCustomPrompt="1"/>
          </p:nvPr>
        </p:nvSpPr>
        <p:spPr>
          <a:xfrm>
            <a:off x="201168" y="4762500"/>
            <a:ext cx="8686800" cy="685800"/>
          </a:xfrm>
        </p:spPr>
        <p:txBody>
          <a:bodyPr anchor="ctr">
            <a:noAutofit/>
          </a:bodyPr>
          <a:lstStyle>
            <a:lvl1pPr marL="0" indent="0">
              <a:spcAft>
                <a:spcPts val="0"/>
              </a:spcAft>
              <a:buNone/>
              <a:defRPr sz="2800" b="1" baseline="0">
                <a:solidFill>
                  <a:schemeClr val="bg1"/>
                </a:solidFill>
              </a:defRPr>
            </a:lvl1pPr>
          </a:lstStyle>
          <a:p>
            <a:pPr lvl="0"/>
            <a:r>
              <a:rPr lang="en-US" dirty="0" smtClean="0"/>
              <a:t>Presentation Title</a:t>
            </a:r>
          </a:p>
        </p:txBody>
      </p:sp>
      <p:sp>
        <p:nvSpPr>
          <p:cNvPr id="5" name="Text Placeholder 4"/>
          <p:cNvSpPr>
            <a:spLocks noGrp="1"/>
          </p:cNvSpPr>
          <p:nvPr>
            <p:ph type="body" sz="quarter" idx="12" hasCustomPrompt="1"/>
          </p:nvPr>
        </p:nvSpPr>
        <p:spPr>
          <a:xfrm>
            <a:off x="211933" y="5481042"/>
            <a:ext cx="3276600" cy="307777"/>
          </a:xfrm>
        </p:spPr>
        <p:txBody>
          <a:bodyPr/>
          <a:lstStyle>
            <a:lvl1pPr marL="0" indent="0">
              <a:buNone/>
              <a:defRPr sz="1600">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dirty="0" smtClean="0"/>
              <a:t>MMMM DD, YYYY</a:t>
            </a:r>
          </a:p>
        </p:txBody>
      </p:sp>
    </p:spTree>
    <p:extLst>
      <p:ext uri="{BB962C8B-B14F-4D97-AF65-F5344CB8AC3E}">
        <p14:creationId xmlns:p14="http://schemas.microsoft.com/office/powerpoint/2010/main" val="18303991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S-T/5 boxes/No strap box">
    <p:spTree>
      <p:nvGrpSpPr>
        <p:cNvPr id="1" name=""/>
        <p:cNvGrpSpPr/>
        <p:nvPr/>
      </p:nvGrpSpPr>
      <p:grpSpPr>
        <a:xfrm>
          <a:off x="0" y="0"/>
          <a:ext cx="0" cy="0"/>
          <a:chOff x="0" y="0"/>
          <a:chExt cx="0" cy="0"/>
        </a:xfrm>
      </p:grpSpPr>
      <p:sp>
        <p:nvSpPr>
          <p:cNvPr id="30" name="Text Placeholder 6"/>
          <p:cNvSpPr>
            <a:spLocks noGrp="1"/>
          </p:cNvSpPr>
          <p:nvPr>
            <p:ph type="body" sz="quarter" idx="64" hasCustomPrompt="1"/>
          </p:nvPr>
        </p:nvSpPr>
        <p:spPr>
          <a:xfrm flipH="1">
            <a:off x="2276856" y="5500619"/>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1" name="Text Placeholder 3"/>
          <p:cNvSpPr>
            <a:spLocks noGrp="1"/>
          </p:cNvSpPr>
          <p:nvPr>
            <p:ph type="body" sz="quarter" idx="65" hasCustomPrompt="1"/>
          </p:nvPr>
        </p:nvSpPr>
        <p:spPr>
          <a:xfrm flipH="1">
            <a:off x="228600" y="5500619"/>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7" name="Text Placeholder 6"/>
          <p:cNvSpPr>
            <a:spLocks noGrp="1"/>
          </p:cNvSpPr>
          <p:nvPr>
            <p:ph type="body" sz="quarter" idx="32" hasCustomPrompt="1"/>
          </p:nvPr>
        </p:nvSpPr>
        <p:spPr>
          <a:xfrm flipH="1">
            <a:off x="2276856" y="1620743"/>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6" name="Text Placeholder 3"/>
          <p:cNvSpPr>
            <a:spLocks noGrp="1"/>
          </p:cNvSpPr>
          <p:nvPr>
            <p:ph type="body" sz="quarter" idx="37" hasCustomPrompt="1"/>
          </p:nvPr>
        </p:nvSpPr>
        <p:spPr>
          <a:xfrm flipH="1">
            <a:off x="228600" y="1620743"/>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4"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25" name="Text Placeholder 6"/>
          <p:cNvSpPr>
            <a:spLocks noGrp="1"/>
          </p:cNvSpPr>
          <p:nvPr>
            <p:ph type="body" sz="quarter" idx="60" hasCustomPrompt="1"/>
          </p:nvPr>
        </p:nvSpPr>
        <p:spPr>
          <a:xfrm flipH="1">
            <a:off x="2276856" y="2590712"/>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7" name="Text Placeholder 3"/>
          <p:cNvSpPr>
            <a:spLocks noGrp="1"/>
          </p:cNvSpPr>
          <p:nvPr>
            <p:ph type="body" sz="quarter" idx="61" hasCustomPrompt="1"/>
          </p:nvPr>
        </p:nvSpPr>
        <p:spPr>
          <a:xfrm flipH="1">
            <a:off x="228600" y="2590713"/>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8" name="Text Placeholder 6"/>
          <p:cNvSpPr>
            <a:spLocks noGrp="1"/>
          </p:cNvSpPr>
          <p:nvPr>
            <p:ph type="body" sz="quarter" idx="62" hasCustomPrompt="1"/>
          </p:nvPr>
        </p:nvSpPr>
        <p:spPr>
          <a:xfrm flipH="1">
            <a:off x="2276856" y="3560681"/>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9" name="Text Placeholder 3"/>
          <p:cNvSpPr>
            <a:spLocks noGrp="1"/>
          </p:cNvSpPr>
          <p:nvPr>
            <p:ph type="body" sz="quarter" idx="63" hasCustomPrompt="1"/>
          </p:nvPr>
        </p:nvSpPr>
        <p:spPr>
          <a:xfrm flipH="1">
            <a:off x="228600" y="3560682"/>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2" name="Text Placeholder 6"/>
          <p:cNvSpPr>
            <a:spLocks noGrp="1"/>
          </p:cNvSpPr>
          <p:nvPr>
            <p:ph type="body" sz="quarter" idx="66" hasCustomPrompt="1"/>
          </p:nvPr>
        </p:nvSpPr>
        <p:spPr>
          <a:xfrm flipH="1">
            <a:off x="2276856" y="4530650"/>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3" name="Text Placeholder 3"/>
          <p:cNvSpPr>
            <a:spLocks noGrp="1"/>
          </p:cNvSpPr>
          <p:nvPr>
            <p:ph type="body" sz="quarter" idx="67" hasCustomPrompt="1"/>
          </p:nvPr>
        </p:nvSpPr>
        <p:spPr>
          <a:xfrm flipH="1">
            <a:off x="228600" y="4530651"/>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Tree>
    <p:extLst>
      <p:ext uri="{BB962C8B-B14F-4D97-AF65-F5344CB8AC3E}">
        <p14:creationId xmlns:p14="http://schemas.microsoft.com/office/powerpoint/2010/main" val="26957709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5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29623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7" name="Text Placeholder 6"/>
          <p:cNvSpPr>
            <a:spLocks noGrp="1"/>
          </p:cNvSpPr>
          <p:nvPr>
            <p:ph type="body" sz="quarter" idx="32" hasCustomPrompt="1"/>
          </p:nvPr>
        </p:nvSpPr>
        <p:spPr>
          <a:xfrm flipH="1">
            <a:off x="2276856" y="129623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7" name="Text Placeholder 3"/>
          <p:cNvSpPr>
            <a:spLocks noGrp="1"/>
          </p:cNvSpPr>
          <p:nvPr>
            <p:ph type="body" sz="quarter" idx="34" hasCustomPrompt="1"/>
          </p:nvPr>
        </p:nvSpPr>
        <p:spPr>
          <a:xfrm flipH="1">
            <a:off x="228600" y="5453589"/>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8" name="Text Placeholder 6"/>
          <p:cNvSpPr>
            <a:spLocks noGrp="1"/>
          </p:cNvSpPr>
          <p:nvPr>
            <p:ph type="body" sz="quarter" idx="35" hasCustomPrompt="1"/>
          </p:nvPr>
        </p:nvSpPr>
        <p:spPr>
          <a:xfrm flipH="1">
            <a:off x="2276856" y="5453589"/>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9" name="Text Placeholder 3"/>
          <p:cNvSpPr>
            <a:spLocks noGrp="1"/>
          </p:cNvSpPr>
          <p:nvPr>
            <p:ph type="body" sz="quarter" idx="36" hasCustomPrompt="1"/>
          </p:nvPr>
        </p:nvSpPr>
        <p:spPr>
          <a:xfrm flipH="1">
            <a:off x="228600" y="233557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0" name="Text Placeholder 6"/>
          <p:cNvSpPr>
            <a:spLocks noGrp="1"/>
          </p:cNvSpPr>
          <p:nvPr>
            <p:ph type="body" sz="quarter" idx="37" hasCustomPrompt="1"/>
          </p:nvPr>
        </p:nvSpPr>
        <p:spPr>
          <a:xfrm flipH="1">
            <a:off x="2276856" y="233557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1" name="Text Placeholder 3"/>
          <p:cNvSpPr>
            <a:spLocks noGrp="1"/>
          </p:cNvSpPr>
          <p:nvPr>
            <p:ph type="body" sz="quarter" idx="38" hasCustomPrompt="1"/>
          </p:nvPr>
        </p:nvSpPr>
        <p:spPr>
          <a:xfrm flipH="1">
            <a:off x="228600" y="337491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2" name="Text Placeholder 6"/>
          <p:cNvSpPr>
            <a:spLocks noGrp="1"/>
          </p:cNvSpPr>
          <p:nvPr>
            <p:ph type="body" sz="quarter" idx="39" hasCustomPrompt="1"/>
          </p:nvPr>
        </p:nvSpPr>
        <p:spPr>
          <a:xfrm flipH="1">
            <a:off x="2276856" y="337491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7" name="Text Placeholder 3"/>
          <p:cNvSpPr>
            <a:spLocks noGrp="1"/>
          </p:cNvSpPr>
          <p:nvPr>
            <p:ph type="body" sz="quarter" idx="40" hasCustomPrompt="1"/>
          </p:nvPr>
        </p:nvSpPr>
        <p:spPr>
          <a:xfrm flipH="1">
            <a:off x="228600" y="441425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8" name="Text Placeholder 6"/>
          <p:cNvSpPr>
            <a:spLocks noGrp="1"/>
          </p:cNvSpPr>
          <p:nvPr>
            <p:ph type="body" sz="quarter" idx="41" hasCustomPrompt="1"/>
          </p:nvPr>
        </p:nvSpPr>
        <p:spPr>
          <a:xfrm flipH="1">
            <a:off x="2276856" y="441425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26746789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S-T/6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618487"/>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618487"/>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4" name="Text Placeholder 3"/>
          <p:cNvSpPr>
            <a:spLocks noGrp="1"/>
          </p:cNvSpPr>
          <p:nvPr>
            <p:ph type="body" sz="quarter" idx="36" hasCustomPrompt="1"/>
          </p:nvPr>
        </p:nvSpPr>
        <p:spPr>
          <a:xfrm flipH="1">
            <a:off x="228600" y="5168646"/>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5" name="Text Placeholder 6"/>
          <p:cNvSpPr>
            <a:spLocks noGrp="1"/>
          </p:cNvSpPr>
          <p:nvPr>
            <p:ph type="body" sz="quarter" idx="37" hasCustomPrompt="1"/>
          </p:nvPr>
        </p:nvSpPr>
        <p:spPr>
          <a:xfrm flipH="1">
            <a:off x="2276856" y="5168646"/>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7" name="Text Placeholder 3"/>
          <p:cNvSpPr>
            <a:spLocks noGrp="1"/>
          </p:cNvSpPr>
          <p:nvPr>
            <p:ph type="body" sz="quarter" idx="38" hasCustomPrompt="1"/>
          </p:nvPr>
        </p:nvSpPr>
        <p:spPr>
          <a:xfrm flipH="1">
            <a:off x="228600" y="4458615"/>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3" name="Text Placeholder 6"/>
          <p:cNvSpPr>
            <a:spLocks noGrp="1"/>
          </p:cNvSpPr>
          <p:nvPr>
            <p:ph type="body" sz="quarter" idx="39" hasCustomPrompt="1"/>
          </p:nvPr>
        </p:nvSpPr>
        <p:spPr>
          <a:xfrm flipH="1">
            <a:off x="2276856" y="4458615"/>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4" name="Text Placeholder 3"/>
          <p:cNvSpPr>
            <a:spLocks noGrp="1"/>
          </p:cNvSpPr>
          <p:nvPr>
            <p:ph type="body" sz="quarter" idx="40" hasCustomPrompt="1"/>
          </p:nvPr>
        </p:nvSpPr>
        <p:spPr>
          <a:xfrm flipH="1">
            <a:off x="228600" y="3748583"/>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5" name="Text Placeholder 6"/>
          <p:cNvSpPr>
            <a:spLocks noGrp="1"/>
          </p:cNvSpPr>
          <p:nvPr>
            <p:ph type="body" sz="quarter" idx="41" hasCustomPrompt="1"/>
          </p:nvPr>
        </p:nvSpPr>
        <p:spPr>
          <a:xfrm flipH="1">
            <a:off x="2276856" y="3748583"/>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6" name="Text Placeholder 3"/>
          <p:cNvSpPr>
            <a:spLocks noGrp="1"/>
          </p:cNvSpPr>
          <p:nvPr>
            <p:ph type="body" sz="quarter" idx="42" hasCustomPrompt="1"/>
          </p:nvPr>
        </p:nvSpPr>
        <p:spPr>
          <a:xfrm flipH="1">
            <a:off x="228600" y="3038551"/>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1" name="Text Placeholder 6"/>
          <p:cNvSpPr>
            <a:spLocks noGrp="1"/>
          </p:cNvSpPr>
          <p:nvPr>
            <p:ph type="body" sz="quarter" idx="43" hasCustomPrompt="1"/>
          </p:nvPr>
        </p:nvSpPr>
        <p:spPr>
          <a:xfrm flipH="1">
            <a:off x="2276856" y="3038551"/>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42" name="Text Placeholder 3"/>
          <p:cNvSpPr>
            <a:spLocks noGrp="1"/>
          </p:cNvSpPr>
          <p:nvPr>
            <p:ph type="body" sz="quarter" idx="44" hasCustomPrompt="1"/>
          </p:nvPr>
        </p:nvSpPr>
        <p:spPr>
          <a:xfrm flipH="1">
            <a:off x="228600" y="2328519"/>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3" name="Text Placeholder 6"/>
          <p:cNvSpPr>
            <a:spLocks noGrp="1"/>
          </p:cNvSpPr>
          <p:nvPr>
            <p:ph type="body" sz="quarter" idx="45" hasCustomPrompt="1"/>
          </p:nvPr>
        </p:nvSpPr>
        <p:spPr>
          <a:xfrm flipH="1">
            <a:off x="2276856" y="2328519"/>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20895218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S/6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289178"/>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289178"/>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84" name="Text Placeholder 3"/>
          <p:cNvSpPr>
            <a:spLocks noGrp="1"/>
          </p:cNvSpPr>
          <p:nvPr>
            <p:ph type="body" sz="quarter" idx="35" hasCustomPrompt="1"/>
          </p:nvPr>
        </p:nvSpPr>
        <p:spPr>
          <a:xfrm flipH="1">
            <a:off x="228600" y="5096638"/>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85" name="Text Placeholder 6"/>
          <p:cNvSpPr>
            <a:spLocks noGrp="1"/>
          </p:cNvSpPr>
          <p:nvPr>
            <p:ph type="body" sz="quarter" idx="36" hasCustomPrompt="1"/>
          </p:nvPr>
        </p:nvSpPr>
        <p:spPr>
          <a:xfrm flipH="1">
            <a:off x="2276856" y="5096638"/>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86" name="Text Placeholder 3"/>
          <p:cNvSpPr>
            <a:spLocks noGrp="1"/>
          </p:cNvSpPr>
          <p:nvPr>
            <p:ph type="body" sz="quarter" idx="37" hasCustomPrompt="1"/>
          </p:nvPr>
        </p:nvSpPr>
        <p:spPr>
          <a:xfrm flipH="1">
            <a:off x="228600" y="4335146"/>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87" name="Text Placeholder 6"/>
          <p:cNvSpPr>
            <a:spLocks noGrp="1"/>
          </p:cNvSpPr>
          <p:nvPr>
            <p:ph type="body" sz="quarter" idx="38" hasCustomPrompt="1"/>
          </p:nvPr>
        </p:nvSpPr>
        <p:spPr>
          <a:xfrm flipH="1">
            <a:off x="2276856" y="4335146"/>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88" name="Text Placeholder 3"/>
          <p:cNvSpPr>
            <a:spLocks noGrp="1"/>
          </p:cNvSpPr>
          <p:nvPr>
            <p:ph type="body" sz="quarter" idx="39" hasCustomPrompt="1"/>
          </p:nvPr>
        </p:nvSpPr>
        <p:spPr>
          <a:xfrm flipH="1">
            <a:off x="228600" y="3573654"/>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89" name="Text Placeholder 6"/>
          <p:cNvSpPr>
            <a:spLocks noGrp="1"/>
          </p:cNvSpPr>
          <p:nvPr>
            <p:ph type="body" sz="quarter" idx="40" hasCustomPrompt="1"/>
          </p:nvPr>
        </p:nvSpPr>
        <p:spPr>
          <a:xfrm flipH="1">
            <a:off x="2276856" y="3573654"/>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90" name="Text Placeholder 3"/>
          <p:cNvSpPr>
            <a:spLocks noGrp="1"/>
          </p:cNvSpPr>
          <p:nvPr>
            <p:ph type="body" sz="quarter" idx="41" hasCustomPrompt="1"/>
          </p:nvPr>
        </p:nvSpPr>
        <p:spPr>
          <a:xfrm flipH="1">
            <a:off x="228600" y="2812162"/>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91" name="Text Placeholder 6"/>
          <p:cNvSpPr>
            <a:spLocks noGrp="1"/>
          </p:cNvSpPr>
          <p:nvPr>
            <p:ph type="body" sz="quarter" idx="42" hasCustomPrompt="1"/>
          </p:nvPr>
        </p:nvSpPr>
        <p:spPr>
          <a:xfrm flipH="1">
            <a:off x="2276856" y="2812162"/>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92" name="Text Placeholder 3"/>
          <p:cNvSpPr>
            <a:spLocks noGrp="1"/>
          </p:cNvSpPr>
          <p:nvPr>
            <p:ph type="body" sz="quarter" idx="43" hasCustomPrompt="1"/>
          </p:nvPr>
        </p:nvSpPr>
        <p:spPr>
          <a:xfrm flipH="1">
            <a:off x="228600" y="2050670"/>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93" name="Text Placeholder 6"/>
          <p:cNvSpPr>
            <a:spLocks noGrp="1"/>
          </p:cNvSpPr>
          <p:nvPr>
            <p:ph type="body" sz="quarter" idx="44" hasCustomPrompt="1"/>
          </p:nvPr>
        </p:nvSpPr>
        <p:spPr>
          <a:xfrm flipH="1">
            <a:off x="2276856" y="2050670"/>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30599145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S/S-T/6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7" name="Text Placeholder 6"/>
          <p:cNvSpPr>
            <a:spLocks noGrp="1"/>
          </p:cNvSpPr>
          <p:nvPr>
            <p:ph type="body" sz="quarter" idx="32" hasCustomPrompt="1"/>
          </p:nvPr>
        </p:nvSpPr>
        <p:spPr>
          <a:xfrm flipH="1">
            <a:off x="2276856" y="1620744"/>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6" name="Text Placeholder 3"/>
          <p:cNvSpPr>
            <a:spLocks noGrp="1"/>
          </p:cNvSpPr>
          <p:nvPr>
            <p:ph type="body" sz="quarter" idx="37" hasCustomPrompt="1"/>
          </p:nvPr>
        </p:nvSpPr>
        <p:spPr>
          <a:xfrm flipH="1">
            <a:off x="228600" y="1620744"/>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4"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68" name="Text Placeholder 6"/>
          <p:cNvSpPr>
            <a:spLocks noGrp="1"/>
          </p:cNvSpPr>
          <p:nvPr>
            <p:ph type="body" sz="quarter" idx="58" hasCustomPrompt="1"/>
          </p:nvPr>
        </p:nvSpPr>
        <p:spPr>
          <a:xfrm flipH="1">
            <a:off x="2276856" y="5660136"/>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69" name="Text Placeholder 3"/>
          <p:cNvSpPr>
            <a:spLocks noGrp="1"/>
          </p:cNvSpPr>
          <p:nvPr>
            <p:ph type="body" sz="quarter" idx="59" hasCustomPrompt="1"/>
          </p:nvPr>
        </p:nvSpPr>
        <p:spPr>
          <a:xfrm flipH="1">
            <a:off x="228600" y="5660136"/>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70" name="Text Placeholder 6"/>
          <p:cNvSpPr>
            <a:spLocks noGrp="1"/>
          </p:cNvSpPr>
          <p:nvPr>
            <p:ph type="body" sz="quarter" idx="60" hasCustomPrompt="1"/>
          </p:nvPr>
        </p:nvSpPr>
        <p:spPr>
          <a:xfrm flipH="1">
            <a:off x="2276856" y="2428622"/>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71" name="Text Placeholder 3"/>
          <p:cNvSpPr>
            <a:spLocks noGrp="1"/>
          </p:cNvSpPr>
          <p:nvPr>
            <p:ph type="body" sz="quarter" idx="61" hasCustomPrompt="1"/>
          </p:nvPr>
        </p:nvSpPr>
        <p:spPr>
          <a:xfrm flipH="1">
            <a:off x="228600" y="2428622"/>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72" name="Text Placeholder 6"/>
          <p:cNvSpPr>
            <a:spLocks noGrp="1"/>
          </p:cNvSpPr>
          <p:nvPr>
            <p:ph type="body" sz="quarter" idx="62" hasCustomPrompt="1"/>
          </p:nvPr>
        </p:nvSpPr>
        <p:spPr>
          <a:xfrm flipH="1">
            <a:off x="2276856" y="3236500"/>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73" name="Text Placeholder 3"/>
          <p:cNvSpPr>
            <a:spLocks noGrp="1"/>
          </p:cNvSpPr>
          <p:nvPr>
            <p:ph type="body" sz="quarter" idx="63" hasCustomPrompt="1"/>
          </p:nvPr>
        </p:nvSpPr>
        <p:spPr>
          <a:xfrm flipH="1">
            <a:off x="228600" y="3236500"/>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74" name="Text Placeholder 6"/>
          <p:cNvSpPr>
            <a:spLocks noGrp="1"/>
          </p:cNvSpPr>
          <p:nvPr>
            <p:ph type="body" sz="quarter" idx="64" hasCustomPrompt="1"/>
          </p:nvPr>
        </p:nvSpPr>
        <p:spPr>
          <a:xfrm flipH="1">
            <a:off x="2276856" y="4044378"/>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75" name="Text Placeholder 3"/>
          <p:cNvSpPr>
            <a:spLocks noGrp="1"/>
          </p:cNvSpPr>
          <p:nvPr>
            <p:ph type="body" sz="quarter" idx="65" hasCustomPrompt="1"/>
          </p:nvPr>
        </p:nvSpPr>
        <p:spPr>
          <a:xfrm flipH="1">
            <a:off x="228600" y="4044378"/>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76" name="Text Placeholder 6"/>
          <p:cNvSpPr>
            <a:spLocks noGrp="1"/>
          </p:cNvSpPr>
          <p:nvPr>
            <p:ph type="body" sz="quarter" idx="66" hasCustomPrompt="1"/>
          </p:nvPr>
        </p:nvSpPr>
        <p:spPr>
          <a:xfrm flipH="1">
            <a:off x="2276856" y="4852256"/>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77" name="Text Placeholder 3"/>
          <p:cNvSpPr>
            <a:spLocks noGrp="1"/>
          </p:cNvSpPr>
          <p:nvPr>
            <p:ph type="body" sz="quarter" idx="67" hasCustomPrompt="1"/>
          </p:nvPr>
        </p:nvSpPr>
        <p:spPr>
          <a:xfrm flipH="1">
            <a:off x="228600" y="4852256"/>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Tree>
    <p:extLst>
      <p:ext uri="{BB962C8B-B14F-4D97-AF65-F5344CB8AC3E}">
        <p14:creationId xmlns:p14="http://schemas.microsoft.com/office/powerpoint/2010/main" val="9413315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S/6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7" name="Text Placeholder 6"/>
          <p:cNvSpPr>
            <a:spLocks noGrp="1"/>
          </p:cNvSpPr>
          <p:nvPr>
            <p:ph type="body" sz="quarter" idx="32" hasCustomPrompt="1"/>
          </p:nvPr>
        </p:nvSpPr>
        <p:spPr>
          <a:xfrm flipH="1">
            <a:off x="2276856" y="129623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6" name="Text Placeholder 3"/>
          <p:cNvSpPr>
            <a:spLocks noGrp="1"/>
          </p:cNvSpPr>
          <p:nvPr>
            <p:ph type="body" sz="quarter" idx="37" hasCustomPrompt="1"/>
          </p:nvPr>
        </p:nvSpPr>
        <p:spPr>
          <a:xfrm flipH="1">
            <a:off x="228600" y="129623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57" name="Text Placeholder 6"/>
          <p:cNvSpPr>
            <a:spLocks noGrp="1"/>
          </p:cNvSpPr>
          <p:nvPr>
            <p:ph type="body" sz="quarter" idx="46" hasCustomPrompt="1"/>
          </p:nvPr>
        </p:nvSpPr>
        <p:spPr>
          <a:xfrm flipH="1">
            <a:off x="2276856" y="5597204"/>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58" name="Text Placeholder 3"/>
          <p:cNvSpPr>
            <a:spLocks noGrp="1"/>
          </p:cNvSpPr>
          <p:nvPr>
            <p:ph type="body" sz="quarter" idx="47" hasCustomPrompt="1"/>
          </p:nvPr>
        </p:nvSpPr>
        <p:spPr>
          <a:xfrm flipH="1">
            <a:off x="228600" y="5602237"/>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59" name="Text Placeholder 6"/>
          <p:cNvSpPr>
            <a:spLocks noGrp="1"/>
          </p:cNvSpPr>
          <p:nvPr>
            <p:ph type="body" sz="quarter" idx="48" hasCustomPrompt="1"/>
          </p:nvPr>
        </p:nvSpPr>
        <p:spPr>
          <a:xfrm flipH="1">
            <a:off x="2276856" y="2156425"/>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60" name="Text Placeholder 3"/>
          <p:cNvSpPr>
            <a:spLocks noGrp="1"/>
          </p:cNvSpPr>
          <p:nvPr>
            <p:ph type="body" sz="quarter" idx="49" hasCustomPrompt="1"/>
          </p:nvPr>
        </p:nvSpPr>
        <p:spPr>
          <a:xfrm flipH="1">
            <a:off x="228600" y="2156425"/>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61" name="Text Placeholder 6"/>
          <p:cNvSpPr>
            <a:spLocks noGrp="1"/>
          </p:cNvSpPr>
          <p:nvPr>
            <p:ph type="body" sz="quarter" idx="50" hasCustomPrompt="1"/>
          </p:nvPr>
        </p:nvSpPr>
        <p:spPr>
          <a:xfrm flipH="1">
            <a:off x="2276856" y="301662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62" name="Text Placeholder 3"/>
          <p:cNvSpPr>
            <a:spLocks noGrp="1"/>
          </p:cNvSpPr>
          <p:nvPr>
            <p:ph type="body" sz="quarter" idx="51" hasCustomPrompt="1"/>
          </p:nvPr>
        </p:nvSpPr>
        <p:spPr>
          <a:xfrm flipH="1">
            <a:off x="228600" y="301662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63" name="Text Placeholder 6"/>
          <p:cNvSpPr>
            <a:spLocks noGrp="1"/>
          </p:cNvSpPr>
          <p:nvPr>
            <p:ph type="body" sz="quarter" idx="52" hasCustomPrompt="1"/>
          </p:nvPr>
        </p:nvSpPr>
        <p:spPr>
          <a:xfrm flipH="1">
            <a:off x="2276856" y="3876815"/>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64" name="Text Placeholder 3"/>
          <p:cNvSpPr>
            <a:spLocks noGrp="1"/>
          </p:cNvSpPr>
          <p:nvPr>
            <p:ph type="body" sz="quarter" idx="53" hasCustomPrompt="1"/>
          </p:nvPr>
        </p:nvSpPr>
        <p:spPr>
          <a:xfrm flipH="1">
            <a:off x="228600" y="3876815"/>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65" name="Text Placeholder 6"/>
          <p:cNvSpPr>
            <a:spLocks noGrp="1"/>
          </p:cNvSpPr>
          <p:nvPr>
            <p:ph type="body" sz="quarter" idx="54" hasCustomPrompt="1"/>
          </p:nvPr>
        </p:nvSpPr>
        <p:spPr>
          <a:xfrm flipH="1">
            <a:off x="2276856" y="473701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66" name="Text Placeholder 3"/>
          <p:cNvSpPr>
            <a:spLocks noGrp="1"/>
          </p:cNvSpPr>
          <p:nvPr>
            <p:ph type="body" sz="quarter" idx="55" hasCustomPrompt="1"/>
          </p:nvPr>
        </p:nvSpPr>
        <p:spPr>
          <a:xfrm flipH="1">
            <a:off x="228600" y="473701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Tree>
    <p:extLst>
      <p:ext uri="{BB962C8B-B14F-4D97-AF65-F5344CB8AC3E}">
        <p14:creationId xmlns:p14="http://schemas.microsoft.com/office/powerpoint/2010/main" val="18628997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S/S-T/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Table Placeholder 3"/>
          <p:cNvSpPr>
            <a:spLocks noGrp="1"/>
          </p:cNvSpPr>
          <p:nvPr>
            <p:ph type="tbl" sz="quarter" idx="27"/>
          </p:nvPr>
        </p:nvSpPr>
        <p:spPr>
          <a:xfrm>
            <a:off x="228600" y="1716088"/>
            <a:ext cx="8686800" cy="4145216"/>
          </a:xfrm>
        </p:spPr>
        <p:txBody>
          <a:bodyPr/>
          <a:lstStyle/>
          <a:p>
            <a:endParaRPr lang="en-US"/>
          </a:p>
        </p:txBody>
      </p:sp>
    </p:spTree>
    <p:extLst>
      <p:ext uri="{BB962C8B-B14F-4D97-AF65-F5344CB8AC3E}">
        <p14:creationId xmlns:p14="http://schemas.microsoft.com/office/powerpoint/2010/main" val="37412086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S/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Table Placeholder 3"/>
          <p:cNvSpPr>
            <a:spLocks noGrp="1"/>
          </p:cNvSpPr>
          <p:nvPr>
            <p:ph type="tbl" sz="quarter" idx="27"/>
          </p:nvPr>
        </p:nvSpPr>
        <p:spPr>
          <a:xfrm>
            <a:off x="228600" y="1291351"/>
            <a:ext cx="8686800" cy="4642104"/>
          </a:xfrm>
        </p:spPr>
        <p:txBody>
          <a:bodyPr/>
          <a:lstStyle/>
          <a:p>
            <a:endParaRPr lang="en-US"/>
          </a:p>
        </p:txBody>
      </p:sp>
    </p:spTree>
    <p:extLst>
      <p:ext uri="{BB962C8B-B14F-4D97-AF65-F5344CB8AC3E}">
        <p14:creationId xmlns:p14="http://schemas.microsoft.com/office/powerpoint/2010/main" val="28111682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220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948434"/>
            <a:ext cx="4297680" cy="390944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943671"/>
            <a:ext cx="4297680" cy="390944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2220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10823308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616868"/>
            <a:ext cx="429768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616868"/>
            <a:ext cx="429768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3046843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010" y="150876"/>
            <a:ext cx="6861981" cy="6556248"/>
          </a:xfrm>
          <a:prstGeom prst="rect">
            <a:avLst/>
          </a:prstGeom>
        </p:spPr>
      </p:pic>
      <p:sp>
        <p:nvSpPr>
          <p:cNvPr id="16" name="Rectangle 15"/>
          <p:cNvSpPr/>
          <p:nvPr userDrawn="1"/>
        </p:nvSpPr>
        <p:spPr>
          <a:xfrm>
            <a:off x="914400" y="0"/>
            <a:ext cx="76200" cy="6858000"/>
          </a:xfrm>
          <a:prstGeom prst="rect">
            <a:avLst/>
          </a:prstGeom>
          <a:solidFill>
            <a:srgbClr val="212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cxnSp>
        <p:nvCxnSpPr>
          <p:cNvPr id="17" name="Straight Connector 16"/>
          <p:cNvCxnSpPr/>
          <p:nvPr userDrawn="1"/>
        </p:nvCxnSpPr>
        <p:spPr>
          <a:xfrm>
            <a:off x="1066800" y="0"/>
            <a:ext cx="0" cy="6858000"/>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rot="16200000">
            <a:off x="4533899" y="-3390900"/>
            <a:ext cx="76201" cy="9144000"/>
          </a:xfrm>
          <a:prstGeom prst="rect">
            <a:avLst/>
          </a:prstGeom>
          <a:solidFill>
            <a:srgbClr val="212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21" name="Content Placeholder 14"/>
          <p:cNvSpPr>
            <a:spLocks noGrp="1"/>
          </p:cNvSpPr>
          <p:nvPr>
            <p:ph sz="quarter" idx="14" hasCustomPrompt="1"/>
          </p:nvPr>
        </p:nvSpPr>
        <p:spPr>
          <a:xfrm>
            <a:off x="1219199" y="1524000"/>
            <a:ext cx="7697789" cy="4416425"/>
          </a:xfrm>
          <a:prstGeom prst="rect">
            <a:avLst/>
          </a:prstGeom>
        </p:spPr>
        <p:txBody>
          <a:bodyPr>
            <a:normAutofit/>
          </a:bodyPr>
          <a:lstStyle>
            <a:lvl1pPr marL="406400" indent="-406400">
              <a:buClr>
                <a:srgbClr val="455560"/>
              </a:buClr>
              <a:buFont typeface="+mj-lt"/>
              <a:buAutoNum type="arabicPeriod"/>
              <a:defRPr lang="en-US" sz="2000" kern="1200" dirty="0" smtClean="0">
                <a:solidFill>
                  <a:srgbClr val="455560"/>
                </a:solidFill>
                <a:latin typeface="Calibri" pitchFamily="34" charset="0"/>
                <a:ea typeface="+mn-ea"/>
                <a:cs typeface="Calibri" pitchFamily="34" charset="0"/>
              </a:defRPr>
            </a:lvl1pPr>
            <a:lvl2pPr marL="640080" indent="-228600">
              <a:defRPr/>
            </a:lvl2pPr>
            <a:lvl3pPr marL="868680">
              <a:defRPr/>
            </a:lvl3pPr>
          </a:lstStyle>
          <a:p>
            <a:pPr lvl="0"/>
            <a:r>
              <a:rPr lang="en-US" dirty="0" smtClean="0"/>
              <a:t>Introduction</a:t>
            </a:r>
          </a:p>
          <a:p>
            <a:pPr lvl="1"/>
            <a:r>
              <a:rPr lang="en-US" dirty="0" smtClean="0"/>
              <a:t>Text</a:t>
            </a:r>
          </a:p>
          <a:p>
            <a:pPr lvl="2"/>
            <a:r>
              <a:rPr lang="en-US" dirty="0" smtClean="0"/>
              <a:t>Text</a:t>
            </a:r>
          </a:p>
          <a:p>
            <a:pPr lvl="1"/>
            <a:endParaRPr lang="en-US" dirty="0" smtClean="0"/>
          </a:p>
          <a:p>
            <a:pPr lvl="1"/>
            <a:endParaRPr lang="en-US" dirty="0" smtClean="0"/>
          </a:p>
        </p:txBody>
      </p:sp>
      <p:sp>
        <p:nvSpPr>
          <p:cNvPr id="3" name="TextBox 2"/>
          <p:cNvSpPr txBox="1"/>
          <p:nvPr userDrawn="1"/>
        </p:nvSpPr>
        <p:spPr>
          <a:xfrm>
            <a:off x="1219200" y="308401"/>
            <a:ext cx="4953000" cy="830997"/>
          </a:xfrm>
          <a:prstGeom prst="rect">
            <a:avLst/>
          </a:prstGeom>
        </p:spPr>
        <p:txBody>
          <a:bodyPr vert="horz" wrap="square" lIns="0" tIns="45720" rIns="0" bIns="45720" rtlCol="0" anchor="ctr">
            <a:spAutoFit/>
          </a:bodyPr>
          <a:lstStyle>
            <a:lvl1pPr lvl="0" indent="0">
              <a:spcBef>
                <a:spcPts val="0"/>
              </a:spcBef>
              <a:buClr>
                <a:srgbClr val="006580"/>
              </a:buClr>
              <a:buFont typeface="Wingdings" pitchFamily="2" charset="2"/>
              <a:buNone/>
              <a:defRPr lang="en-US" sz="4800" dirty="0" smtClean="0">
                <a:solidFill>
                  <a:srgbClr val="21205F"/>
                </a:solidFill>
                <a:latin typeface="Calibri" pitchFamily="34" charset="0"/>
                <a:cs typeface="Calibri" pitchFamily="34" charset="0"/>
              </a:defRPr>
            </a:lvl1pPr>
            <a:lvl2pPr indent="-228600">
              <a:spcBef>
                <a:spcPts val="0"/>
              </a:spcBef>
              <a:buClr>
                <a:srgbClr val="006580"/>
              </a:buClr>
              <a:buFont typeface="Arial" pitchFamily="34" charset="0"/>
              <a:buChar char="•"/>
              <a:defRPr lang="en-US" sz="1400" dirty="0" smtClean="0">
                <a:solidFill>
                  <a:srgbClr val="000000"/>
                </a:solidFill>
                <a:latin typeface="Calibri" pitchFamily="34" charset="0"/>
                <a:cs typeface="Calibri" pitchFamily="34" charset="0"/>
              </a:defRPr>
            </a:lvl2pPr>
            <a:lvl3pPr marL="685800" indent="-228600">
              <a:spcBef>
                <a:spcPts val="0"/>
              </a:spcBef>
              <a:buClr>
                <a:srgbClr val="006580"/>
              </a:buClr>
              <a:buFont typeface="Calibri" pitchFamily="34" charset="0"/>
              <a:buChar char="‒"/>
              <a:defRPr lang="en-US" sz="1200" dirty="0" smtClean="0">
                <a:solidFill>
                  <a:srgbClr val="000000"/>
                </a:solidFill>
                <a:latin typeface="Calibri" pitchFamily="34" charset="0"/>
                <a:cs typeface="Calibri" pitchFamily="34" charset="0"/>
              </a:defRPr>
            </a:lvl3pPr>
            <a:lvl4pPr marL="914400" indent="-228600">
              <a:spcBef>
                <a:spcPts val="0"/>
              </a:spcBef>
              <a:buClr>
                <a:srgbClr val="006580"/>
              </a:buClr>
              <a:buFont typeface="Courier New" pitchFamily="49" charset="0"/>
              <a:buChar char="o"/>
              <a:defRPr lang="en-US" sz="1200" dirty="0" smtClean="0">
                <a:solidFill>
                  <a:srgbClr val="000000"/>
                </a:solidFill>
                <a:latin typeface="Calibri" pitchFamily="34" charset="0"/>
                <a:cs typeface="Calibri" pitchFamily="34" charset="0"/>
              </a:defRPr>
            </a:lvl4pPr>
            <a:lvl5pPr marL="1143000" indent="-228600">
              <a:spcBef>
                <a:spcPts val="0"/>
              </a:spcBef>
              <a:buClr>
                <a:srgbClr val="006580"/>
              </a:buClr>
              <a:buFont typeface="Arial" pitchFamily="34" charset="0"/>
              <a:buChar char="»"/>
              <a:defRPr lang="en-US" sz="1200" dirty="0">
                <a:solidFill>
                  <a:srgbClr val="000000"/>
                </a:solidFill>
                <a:latin typeface="Calibri" pitchFamily="34" charset="0"/>
                <a:cs typeface="Calibri"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lgn="l" defTabSz="914400" rtl="0" eaLnBrk="1" latinLnBrk="0" hangingPunct="1">
              <a:spcBef>
                <a:spcPts val="0"/>
              </a:spcBef>
              <a:buClr>
                <a:srgbClr val="006580"/>
              </a:buClr>
              <a:buFont typeface="Wingdings" pitchFamily="2" charset="2"/>
              <a:buNone/>
            </a:pPr>
            <a:r>
              <a:rPr lang="en-US" sz="4800" kern="1200" dirty="0" smtClean="0">
                <a:solidFill>
                  <a:srgbClr val="21205F"/>
                </a:solidFill>
                <a:latin typeface="Calibri" pitchFamily="34" charset="0"/>
                <a:ea typeface="+mn-ea"/>
                <a:cs typeface="Calibri" pitchFamily="34" charset="0"/>
              </a:rPr>
              <a:t>Table of Contents</a:t>
            </a:r>
          </a:p>
        </p:txBody>
      </p:sp>
      <p:sp>
        <p:nvSpPr>
          <p:cNvPr id="4" name="Rectangle 3"/>
          <p:cNvSpPr/>
          <p:nvPr userDrawn="1"/>
        </p:nvSpPr>
        <p:spPr>
          <a:xfrm>
            <a:off x="1221581" y="5943600"/>
            <a:ext cx="7696199" cy="838200"/>
          </a:xfrm>
          <a:prstGeom prst="rect">
            <a:avLst/>
          </a:prstGeom>
        </p:spPr>
        <p:txBody>
          <a:bodyPr>
            <a:noAutofit/>
          </a:bodyPr>
          <a:lstStyle/>
          <a:p>
            <a:r>
              <a:rPr lang="en-US" sz="800" b="1" i="0" u="none" strike="noStrike" kern="1200" baseline="0" dirty="0" smtClean="0">
                <a:solidFill>
                  <a:schemeClr val="tx1"/>
                </a:solidFill>
                <a:latin typeface="+mn-lt"/>
                <a:ea typeface="+mn-ea"/>
                <a:cs typeface="+mn-cs"/>
              </a:rPr>
              <a:t>Disclaimer: </a:t>
            </a:r>
            <a:r>
              <a:rPr lang="en-US" sz="800" b="0" i="0" u="none" strike="noStrike" kern="1200" baseline="0" dirty="0" smtClean="0">
                <a:solidFill>
                  <a:schemeClr val="tx1"/>
                </a:solidFill>
                <a:latin typeface="+mn-lt"/>
                <a:ea typeface="+mn-ea"/>
                <a:cs typeface="+mn-cs"/>
              </a:rPr>
              <a:t>This document is provided for information purposes only. The information is believed to be reliable, but TresVista does not warrant its completeness or accuracy. It should not be used, relied upon, or treated as a substitute for specific professional advice. Opinions, estimates, and assumptions constitute our judgment as of the date hereof and are subject to change without notice. This material is not intended as an offer or solicitation for the purchase or sale of any financial instrument. Additional information is available upon request. Images used in this document are for reference only and may not be reproduced, copied, transmitted or manipulated in any way. </a:t>
            </a:r>
          </a:p>
          <a:p>
            <a:endParaRPr lang="en-US" sz="800" b="0" i="0" u="none" strike="noStrike" kern="1200" baseline="0" dirty="0" smtClean="0">
              <a:solidFill>
                <a:schemeClr val="tx1"/>
              </a:solidFill>
              <a:latin typeface="+mn-lt"/>
              <a:ea typeface="+mn-ea"/>
              <a:cs typeface="+mn-cs"/>
            </a:endParaRPr>
          </a:p>
          <a:p>
            <a:r>
              <a:rPr lang="en-US" sz="800" b="0" i="0" u="none" strike="noStrike" kern="1200" baseline="0" dirty="0" smtClean="0">
                <a:solidFill>
                  <a:schemeClr val="tx1"/>
                </a:solidFill>
                <a:latin typeface="+mn-lt"/>
                <a:ea typeface="+mn-ea"/>
                <a:cs typeface="+mn-cs"/>
              </a:rPr>
              <a:t>© TresVista Financial Services 2013</a:t>
            </a:r>
            <a:endParaRPr lang="en-US" sz="800" dirty="0"/>
          </a:p>
        </p:txBody>
      </p:sp>
    </p:spTree>
    <p:extLst>
      <p:ext uri="{BB962C8B-B14F-4D97-AF65-F5344CB8AC3E}">
        <p14:creationId xmlns:p14="http://schemas.microsoft.com/office/powerpoint/2010/main" val="3798749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S-T/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19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19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8" name="Table Placeholder 3"/>
          <p:cNvSpPr>
            <a:spLocks noGrp="1"/>
          </p:cNvSpPr>
          <p:nvPr>
            <p:ph type="tbl" sz="quarter" idx="27"/>
          </p:nvPr>
        </p:nvSpPr>
        <p:spPr>
          <a:xfrm>
            <a:off x="228600" y="2040479"/>
            <a:ext cx="4297680" cy="3805491"/>
          </a:xfrm>
        </p:spPr>
        <p:txBody>
          <a:bodyPr/>
          <a:lstStyle/>
          <a:p>
            <a:endParaRPr lang="en-US"/>
          </a:p>
        </p:txBody>
      </p:sp>
      <p:sp>
        <p:nvSpPr>
          <p:cNvPr id="19" name="Table Placeholder 3"/>
          <p:cNvSpPr>
            <a:spLocks noGrp="1"/>
          </p:cNvSpPr>
          <p:nvPr>
            <p:ph type="tbl" sz="quarter" idx="28"/>
          </p:nvPr>
        </p:nvSpPr>
        <p:spPr>
          <a:xfrm>
            <a:off x="4617720" y="2040479"/>
            <a:ext cx="4297680" cy="3805491"/>
          </a:xfrm>
        </p:spPr>
        <p:txBody>
          <a:bodyPr/>
          <a:lstStyle/>
          <a:p>
            <a:endParaRPr lang="en-US"/>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10873115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C/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8" name="Table Placeholder 3"/>
          <p:cNvSpPr>
            <a:spLocks noGrp="1"/>
          </p:cNvSpPr>
          <p:nvPr>
            <p:ph type="tbl" sz="quarter" idx="27"/>
          </p:nvPr>
        </p:nvSpPr>
        <p:spPr>
          <a:xfrm>
            <a:off x="228600" y="1713707"/>
            <a:ext cx="4297680" cy="4145216"/>
          </a:xfrm>
        </p:spPr>
        <p:txBody>
          <a:bodyPr/>
          <a:lstStyle/>
          <a:p>
            <a:endParaRPr lang="en-US"/>
          </a:p>
        </p:txBody>
      </p:sp>
      <p:sp>
        <p:nvSpPr>
          <p:cNvPr id="19" name="Table Placeholder 3"/>
          <p:cNvSpPr>
            <a:spLocks noGrp="1"/>
          </p:cNvSpPr>
          <p:nvPr>
            <p:ph type="tbl" sz="quarter" idx="28"/>
          </p:nvPr>
        </p:nvSpPr>
        <p:spPr>
          <a:xfrm>
            <a:off x="4617720" y="1713707"/>
            <a:ext cx="4297680" cy="4145216"/>
          </a:xfrm>
        </p:spPr>
        <p:txBody>
          <a:bodyPr/>
          <a:lstStyle/>
          <a:p>
            <a:endParaRPr lang="en-US"/>
          </a:p>
        </p:txBody>
      </p:sp>
    </p:spTree>
    <p:extLst>
      <p:ext uri="{BB962C8B-B14F-4D97-AF65-F5344CB8AC3E}">
        <p14:creationId xmlns:p14="http://schemas.microsoft.com/office/powerpoint/2010/main" val="358007693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C/S-T/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18235"/>
            <a:ext cx="4297680" cy="293555"/>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18235"/>
            <a:ext cx="4297680" cy="293555"/>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Picture Placeholder 3"/>
          <p:cNvSpPr>
            <a:spLocks noGrp="1"/>
          </p:cNvSpPr>
          <p:nvPr>
            <p:ph type="pic" sz="quarter" idx="27"/>
          </p:nvPr>
        </p:nvSpPr>
        <p:spPr>
          <a:xfrm>
            <a:off x="228600" y="2016919"/>
            <a:ext cx="4297680" cy="3838575"/>
          </a:xfrm>
        </p:spPr>
        <p:txBody>
          <a:bodyPr/>
          <a:lstStyle/>
          <a:p>
            <a:endParaRPr lang="en-US"/>
          </a:p>
        </p:txBody>
      </p:sp>
      <p:sp>
        <p:nvSpPr>
          <p:cNvPr id="18" name="Picture Placeholder 3"/>
          <p:cNvSpPr>
            <a:spLocks noGrp="1"/>
          </p:cNvSpPr>
          <p:nvPr>
            <p:ph type="pic" sz="quarter" idx="28"/>
          </p:nvPr>
        </p:nvSpPr>
        <p:spPr>
          <a:xfrm>
            <a:off x="4615338" y="2016919"/>
            <a:ext cx="4297680" cy="3838575"/>
          </a:xfrm>
        </p:spPr>
        <p:txBody>
          <a:bodyPr/>
          <a:lstStyle/>
          <a:p>
            <a:endParaRPr lang="en-US"/>
          </a:p>
        </p:txBody>
      </p:sp>
      <p:sp>
        <p:nvSpPr>
          <p:cNvPr id="19"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255607358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C/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Picture Placeholder 3"/>
          <p:cNvSpPr>
            <a:spLocks noGrp="1"/>
          </p:cNvSpPr>
          <p:nvPr>
            <p:ph type="pic" sz="quarter" idx="27"/>
          </p:nvPr>
        </p:nvSpPr>
        <p:spPr>
          <a:xfrm>
            <a:off x="228600" y="1713707"/>
            <a:ext cx="4297680" cy="4143596"/>
          </a:xfrm>
        </p:spPr>
        <p:txBody>
          <a:bodyPr/>
          <a:lstStyle/>
          <a:p>
            <a:endParaRPr lang="en-US"/>
          </a:p>
        </p:txBody>
      </p:sp>
      <p:sp>
        <p:nvSpPr>
          <p:cNvPr id="18" name="Picture Placeholder 3"/>
          <p:cNvSpPr>
            <a:spLocks noGrp="1"/>
          </p:cNvSpPr>
          <p:nvPr>
            <p:ph type="pic" sz="quarter" idx="28"/>
          </p:nvPr>
        </p:nvSpPr>
        <p:spPr>
          <a:xfrm>
            <a:off x="4615338" y="1713707"/>
            <a:ext cx="4297680" cy="4143596"/>
          </a:xfrm>
        </p:spPr>
        <p:txBody>
          <a:bodyPr/>
          <a:lstStyle/>
          <a:p>
            <a:endParaRPr lang="en-US"/>
          </a:p>
        </p:txBody>
      </p:sp>
    </p:spTree>
    <p:extLst>
      <p:ext uri="{BB962C8B-B14F-4D97-AF65-F5344CB8AC3E}">
        <p14:creationId xmlns:p14="http://schemas.microsoft.com/office/powerpoint/2010/main" val="24018145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C/S-T/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Picture Placeholder 3"/>
          <p:cNvSpPr>
            <a:spLocks noGrp="1"/>
          </p:cNvSpPr>
          <p:nvPr>
            <p:ph type="pic" sz="quarter" idx="27"/>
          </p:nvPr>
        </p:nvSpPr>
        <p:spPr>
          <a:xfrm>
            <a:off x="228600" y="1622157"/>
            <a:ext cx="4297680" cy="4233337"/>
          </a:xfrm>
        </p:spPr>
        <p:txBody>
          <a:bodyPr/>
          <a:lstStyle/>
          <a:p>
            <a:endParaRPr lang="en-US"/>
          </a:p>
        </p:txBody>
      </p:sp>
      <p:sp>
        <p:nvSpPr>
          <p:cNvPr id="18" name="Picture Placeholder 3"/>
          <p:cNvSpPr>
            <a:spLocks noGrp="1"/>
          </p:cNvSpPr>
          <p:nvPr>
            <p:ph type="pic" sz="quarter" idx="28"/>
          </p:nvPr>
        </p:nvSpPr>
        <p:spPr>
          <a:xfrm>
            <a:off x="4615338" y="1622157"/>
            <a:ext cx="4297680" cy="4233337"/>
          </a:xfrm>
        </p:spPr>
        <p:txBody>
          <a:bodyPr/>
          <a:lstStyle/>
          <a:p>
            <a:endParaRPr lang="en-US"/>
          </a:p>
        </p:txBody>
      </p:sp>
      <p:sp>
        <p:nvSpPr>
          <p:cNvPr id="14"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9674270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C/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4" name="Picture Placeholder 3"/>
          <p:cNvSpPr>
            <a:spLocks noGrp="1"/>
          </p:cNvSpPr>
          <p:nvPr>
            <p:ph type="pic" sz="quarter" idx="27"/>
          </p:nvPr>
        </p:nvSpPr>
        <p:spPr>
          <a:xfrm>
            <a:off x="228600" y="1293813"/>
            <a:ext cx="4297680" cy="4561109"/>
          </a:xfrm>
        </p:spPr>
        <p:txBody>
          <a:bodyPr/>
          <a:lstStyle/>
          <a:p>
            <a:endParaRPr lang="en-US"/>
          </a:p>
        </p:txBody>
      </p:sp>
      <p:sp>
        <p:nvSpPr>
          <p:cNvPr id="18" name="Picture Placeholder 3"/>
          <p:cNvSpPr>
            <a:spLocks noGrp="1"/>
          </p:cNvSpPr>
          <p:nvPr>
            <p:ph type="pic" sz="quarter" idx="28"/>
          </p:nvPr>
        </p:nvSpPr>
        <p:spPr>
          <a:xfrm>
            <a:off x="4615338" y="1293813"/>
            <a:ext cx="4297680" cy="4561109"/>
          </a:xfrm>
        </p:spPr>
        <p:txBody>
          <a:bodyPr/>
          <a:lstStyle/>
          <a:p>
            <a:endParaRPr lang="en-US"/>
          </a:p>
        </p:txBody>
      </p:sp>
    </p:spTree>
    <p:extLst>
      <p:ext uri="{BB962C8B-B14F-4D97-AF65-F5344CB8AC3E}">
        <p14:creationId xmlns:p14="http://schemas.microsoft.com/office/powerpoint/2010/main" val="29490869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R/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4805"/>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946273"/>
            <a:ext cx="8686800" cy="1755648"/>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6219" y="4105120"/>
            <a:ext cx="8686800" cy="175593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4" name="Text Placeholder 25"/>
          <p:cNvSpPr>
            <a:spLocks noGrp="1"/>
          </p:cNvSpPr>
          <p:nvPr>
            <p:ph type="body" sz="quarter" idx="24" hasCustomPrompt="1"/>
          </p:nvPr>
        </p:nvSpPr>
        <p:spPr>
          <a:xfrm>
            <a:off x="228600" y="37846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36130022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R/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6219" y="3935255"/>
            <a:ext cx="868680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4" name="Text Placeholder 25"/>
          <p:cNvSpPr>
            <a:spLocks noGrp="1"/>
          </p:cNvSpPr>
          <p:nvPr>
            <p:ph type="body" sz="quarter" idx="24" hasCustomPrompt="1"/>
          </p:nvPr>
        </p:nvSpPr>
        <p:spPr>
          <a:xfrm>
            <a:off x="228600" y="3614734"/>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18746533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951796"/>
            <a:ext cx="2834640" cy="3906079"/>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3153490" y="1951796"/>
            <a:ext cx="2834640" cy="3906079"/>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3153490"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8" name="Text Placeholder 37"/>
          <p:cNvSpPr>
            <a:spLocks noGrp="1"/>
          </p:cNvSpPr>
          <p:nvPr>
            <p:ph type="body" sz="quarter" idx="24" hasCustomPrompt="1"/>
          </p:nvPr>
        </p:nvSpPr>
        <p:spPr>
          <a:xfrm>
            <a:off x="6078379" y="1951796"/>
            <a:ext cx="2834640" cy="3906079"/>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25"/>
          <p:cNvSpPr>
            <a:spLocks noGrp="1"/>
          </p:cNvSpPr>
          <p:nvPr>
            <p:ph type="body" sz="quarter" idx="25" hasCustomPrompt="1"/>
          </p:nvPr>
        </p:nvSpPr>
        <p:spPr>
          <a:xfrm>
            <a:off x="6078379"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5"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24018093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616868"/>
            <a:ext cx="283464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3153490" y="1616868"/>
            <a:ext cx="283464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315349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8" name="Text Placeholder 37"/>
          <p:cNvSpPr>
            <a:spLocks noGrp="1"/>
          </p:cNvSpPr>
          <p:nvPr>
            <p:ph type="body" sz="quarter" idx="24" hasCustomPrompt="1"/>
          </p:nvPr>
        </p:nvSpPr>
        <p:spPr>
          <a:xfrm>
            <a:off x="6078379" y="1616868"/>
            <a:ext cx="283464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25"/>
          <p:cNvSpPr>
            <a:spLocks noGrp="1"/>
          </p:cNvSpPr>
          <p:nvPr>
            <p:ph type="body" sz="quarter" idx="25" hasCustomPrompt="1"/>
          </p:nvPr>
        </p:nvSpPr>
        <p:spPr>
          <a:xfrm>
            <a:off x="6078379"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281723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gradFill>
            <a:gsLst>
              <a:gs pos="63300">
                <a:srgbClr val="A6B9DE">
                  <a:alpha val="55000"/>
                </a:srgbClr>
              </a:gs>
              <a:gs pos="0">
                <a:schemeClr val="bg1"/>
              </a:gs>
              <a:gs pos="100000">
                <a:srgbClr val="7291CB">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605" y="152401"/>
            <a:ext cx="6858790" cy="6553200"/>
          </a:xfrm>
          <a:prstGeom prst="rect">
            <a:avLst/>
          </a:prstGeom>
        </p:spPr>
      </p:pic>
      <p:sp>
        <p:nvSpPr>
          <p:cNvPr id="8" name="Rectangle 7"/>
          <p:cNvSpPr/>
          <p:nvPr userDrawn="1"/>
        </p:nvSpPr>
        <p:spPr>
          <a:xfrm>
            <a:off x="0" y="2910841"/>
            <a:ext cx="9144000" cy="1036318"/>
          </a:xfrm>
          <a:prstGeom prst="rect">
            <a:avLst/>
          </a:prstGeom>
          <a:solidFill>
            <a:srgbClr val="21205F">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9" name="Text Placeholder 8"/>
          <p:cNvSpPr>
            <a:spLocks noGrp="1"/>
          </p:cNvSpPr>
          <p:nvPr>
            <p:ph type="body" sz="quarter" idx="13" hasCustomPrompt="1"/>
          </p:nvPr>
        </p:nvSpPr>
        <p:spPr>
          <a:xfrm>
            <a:off x="-22860" y="2910841"/>
            <a:ext cx="9189720" cy="1036318"/>
          </a:xfrm>
          <a:prstGeom prst="rect">
            <a:avLst/>
          </a:prstGeom>
        </p:spPr>
        <p:txBody>
          <a:bodyPr anchor="ctr">
            <a:normAutofit/>
          </a:bodyPr>
          <a:lstStyle>
            <a:lvl1pPr marL="0" indent="0" algn="ctr">
              <a:buNone/>
              <a:defRPr sz="2600" b="1">
                <a:solidFill>
                  <a:schemeClr val="bg1"/>
                </a:solidFill>
                <a:latin typeface="Calibri" pitchFamily="34" charset="0"/>
                <a:cs typeface="Calibri" pitchFamily="34" charset="0"/>
              </a:defRPr>
            </a:lvl1pPr>
          </a:lstStyle>
          <a:p>
            <a:pPr lvl="0"/>
            <a:r>
              <a:rPr lang="en-US" dirty="0" smtClean="0"/>
              <a:t>Section Title</a:t>
            </a:r>
          </a:p>
        </p:txBody>
      </p:sp>
    </p:spTree>
    <p:extLst>
      <p:ext uri="{BB962C8B-B14F-4D97-AF65-F5344CB8AC3E}">
        <p14:creationId xmlns:p14="http://schemas.microsoft.com/office/powerpoint/2010/main" val="206539567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C X 2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941511"/>
            <a:ext cx="283464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3153490"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25"/>
          <p:cNvSpPr>
            <a:spLocks noGrp="1"/>
          </p:cNvSpPr>
          <p:nvPr>
            <p:ph type="body" sz="quarter" idx="25" hasCustomPrompt="1"/>
          </p:nvPr>
        </p:nvSpPr>
        <p:spPr>
          <a:xfrm>
            <a:off x="6078379"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5" name="Text Placeholder 37"/>
          <p:cNvSpPr>
            <a:spLocks noGrp="1"/>
          </p:cNvSpPr>
          <p:nvPr>
            <p:ph type="body" sz="quarter" idx="19" hasCustomPrompt="1"/>
          </p:nvPr>
        </p:nvSpPr>
        <p:spPr>
          <a:xfrm>
            <a:off x="226219"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8" hasCustomPrompt="1"/>
          </p:nvPr>
        </p:nvSpPr>
        <p:spPr>
          <a:xfrm>
            <a:off x="22860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9" name="Text Placeholder 37"/>
          <p:cNvSpPr>
            <a:spLocks noGrp="1"/>
          </p:cNvSpPr>
          <p:nvPr>
            <p:ph type="body" sz="quarter" idx="29" hasCustomPrompt="1"/>
          </p:nvPr>
        </p:nvSpPr>
        <p:spPr>
          <a:xfrm>
            <a:off x="3153490" y="1941511"/>
            <a:ext cx="283464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30" hasCustomPrompt="1"/>
          </p:nvPr>
        </p:nvSpPr>
        <p:spPr>
          <a:xfrm>
            <a:off x="315349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1" name="Text Placeholder 37"/>
          <p:cNvSpPr>
            <a:spLocks noGrp="1"/>
          </p:cNvSpPr>
          <p:nvPr>
            <p:ph type="body" sz="quarter" idx="31" hasCustomPrompt="1"/>
          </p:nvPr>
        </p:nvSpPr>
        <p:spPr>
          <a:xfrm>
            <a:off x="3153490"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7"/>
          <p:cNvSpPr>
            <a:spLocks noGrp="1"/>
          </p:cNvSpPr>
          <p:nvPr>
            <p:ph type="body" sz="quarter" idx="32" hasCustomPrompt="1"/>
          </p:nvPr>
        </p:nvSpPr>
        <p:spPr>
          <a:xfrm>
            <a:off x="6078379" y="1941511"/>
            <a:ext cx="283464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37"/>
          <p:cNvSpPr>
            <a:spLocks noGrp="1"/>
          </p:cNvSpPr>
          <p:nvPr>
            <p:ph type="body" sz="quarter" idx="33" hasCustomPrompt="1"/>
          </p:nvPr>
        </p:nvSpPr>
        <p:spPr>
          <a:xfrm>
            <a:off x="6078379"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5"/>
          <p:cNvSpPr>
            <a:spLocks noGrp="1"/>
          </p:cNvSpPr>
          <p:nvPr>
            <p:ph type="body" sz="quarter" idx="34" hasCustomPrompt="1"/>
          </p:nvPr>
        </p:nvSpPr>
        <p:spPr>
          <a:xfrm>
            <a:off x="6078379"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7" name="Text Placeholder 25"/>
          <p:cNvSpPr>
            <a:spLocks noGrp="1"/>
          </p:cNvSpPr>
          <p:nvPr>
            <p:ph type="body" sz="quarter" idx="35"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36111363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C X 2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616868"/>
            <a:ext cx="283464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315349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25"/>
          <p:cNvSpPr>
            <a:spLocks noGrp="1"/>
          </p:cNvSpPr>
          <p:nvPr>
            <p:ph type="body" sz="quarter" idx="25" hasCustomPrompt="1"/>
          </p:nvPr>
        </p:nvSpPr>
        <p:spPr>
          <a:xfrm>
            <a:off x="6078379"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5" name="Text Placeholder 37"/>
          <p:cNvSpPr>
            <a:spLocks noGrp="1"/>
          </p:cNvSpPr>
          <p:nvPr>
            <p:ph type="body" sz="quarter" idx="19" hasCustomPrompt="1"/>
          </p:nvPr>
        </p:nvSpPr>
        <p:spPr>
          <a:xfrm>
            <a:off x="226219"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8" hasCustomPrompt="1"/>
          </p:nvPr>
        </p:nvSpPr>
        <p:spPr>
          <a:xfrm>
            <a:off x="22860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9" name="Text Placeholder 37"/>
          <p:cNvSpPr>
            <a:spLocks noGrp="1"/>
          </p:cNvSpPr>
          <p:nvPr>
            <p:ph type="body" sz="quarter" idx="29" hasCustomPrompt="1"/>
          </p:nvPr>
        </p:nvSpPr>
        <p:spPr>
          <a:xfrm>
            <a:off x="3153490" y="1616868"/>
            <a:ext cx="283464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30" hasCustomPrompt="1"/>
          </p:nvPr>
        </p:nvSpPr>
        <p:spPr>
          <a:xfrm>
            <a:off x="315349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1" name="Text Placeholder 37"/>
          <p:cNvSpPr>
            <a:spLocks noGrp="1"/>
          </p:cNvSpPr>
          <p:nvPr>
            <p:ph type="body" sz="quarter" idx="31" hasCustomPrompt="1"/>
          </p:nvPr>
        </p:nvSpPr>
        <p:spPr>
          <a:xfrm>
            <a:off x="3153490"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7"/>
          <p:cNvSpPr>
            <a:spLocks noGrp="1"/>
          </p:cNvSpPr>
          <p:nvPr>
            <p:ph type="body" sz="quarter" idx="32" hasCustomPrompt="1"/>
          </p:nvPr>
        </p:nvSpPr>
        <p:spPr>
          <a:xfrm>
            <a:off x="6078379" y="1616868"/>
            <a:ext cx="283464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37"/>
          <p:cNvSpPr>
            <a:spLocks noGrp="1"/>
          </p:cNvSpPr>
          <p:nvPr>
            <p:ph type="body" sz="quarter" idx="33" hasCustomPrompt="1"/>
          </p:nvPr>
        </p:nvSpPr>
        <p:spPr>
          <a:xfrm>
            <a:off x="6078379"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5"/>
          <p:cNvSpPr>
            <a:spLocks noGrp="1"/>
          </p:cNvSpPr>
          <p:nvPr>
            <p:ph type="body" sz="quarter" idx="34" hasCustomPrompt="1"/>
          </p:nvPr>
        </p:nvSpPr>
        <p:spPr>
          <a:xfrm>
            <a:off x="6078379"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Tree>
    <p:extLst>
      <p:ext uri="{BB962C8B-B14F-4D97-AF65-F5344CB8AC3E}">
        <p14:creationId xmlns:p14="http://schemas.microsoft.com/office/powerpoint/2010/main" val="29235698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R X 1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3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945259"/>
            <a:ext cx="4297680" cy="175044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945259"/>
            <a:ext cx="4297680" cy="39126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6219" y="4093464"/>
            <a:ext cx="4297680" cy="176441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23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2746736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R X 1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616868"/>
            <a:ext cx="429768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6219" y="3935255"/>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202847841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C X 2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061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942085"/>
            <a:ext cx="4297680" cy="39094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942085"/>
            <a:ext cx="429768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15338" y="4086987"/>
            <a:ext cx="4297680" cy="1762902"/>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2061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24" name="Text Placeholder 25"/>
          <p:cNvSpPr>
            <a:spLocks noGrp="1"/>
          </p:cNvSpPr>
          <p:nvPr>
            <p:ph type="body" sz="quarter" idx="32" hasCustomPrompt="1"/>
          </p:nvPr>
        </p:nvSpPr>
        <p:spPr>
          <a:xfrm>
            <a:off x="4620101" y="376341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Tree>
    <p:extLst>
      <p:ext uri="{BB962C8B-B14F-4D97-AF65-F5344CB8AC3E}">
        <p14:creationId xmlns:p14="http://schemas.microsoft.com/office/powerpoint/2010/main" val="28093864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C X 2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6219" y="1616868"/>
            <a:ext cx="429768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15338" y="3935255"/>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33419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 X 1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083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942306"/>
            <a:ext cx="429768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942306"/>
            <a:ext cx="429768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7170" y="4093464"/>
            <a:ext cx="8686800" cy="1764792"/>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2083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772943"/>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212488025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C X 1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7170" y="3935254"/>
            <a:ext cx="8686800" cy="192500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614734"/>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8859514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R X 2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33363" y="162079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33363" y="1942258"/>
            <a:ext cx="868680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30982" y="4093464"/>
            <a:ext cx="4297680" cy="1764792"/>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20101" y="4093464"/>
            <a:ext cx="4297680" cy="1764792"/>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4" name="Text Placeholder 25"/>
          <p:cNvSpPr>
            <a:spLocks noGrp="1"/>
          </p:cNvSpPr>
          <p:nvPr>
            <p:ph type="body" sz="quarter" idx="24" hasCustomPrompt="1"/>
          </p:nvPr>
        </p:nvSpPr>
        <p:spPr>
          <a:xfrm>
            <a:off x="233363"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20101"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15289139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R X 2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6219" y="3935255"/>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15338" y="3935255"/>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665457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cutive Summary/Sub-Title (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endParaRPr lang="en-US" dirty="0"/>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38" name="Text Placeholder 37"/>
          <p:cNvSpPr>
            <a:spLocks noGrp="1"/>
          </p:cNvSpPr>
          <p:nvPr>
            <p:ph type="body" sz="quarter" idx="17" hasCustomPrompt="1"/>
          </p:nvPr>
        </p:nvSpPr>
        <p:spPr>
          <a:xfrm>
            <a:off x="228600" y="1616868"/>
            <a:ext cx="868680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88150898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R X 3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33363" y="162079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33363" y="1942258"/>
            <a:ext cx="868680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32" name="Text Placeholder 37"/>
          <p:cNvSpPr>
            <a:spLocks noGrp="1"/>
          </p:cNvSpPr>
          <p:nvPr>
            <p:ph type="body" sz="quarter" idx="19" hasCustomPrompt="1"/>
          </p:nvPr>
        </p:nvSpPr>
        <p:spPr>
          <a:xfrm>
            <a:off x="226219"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5"/>
          <p:cNvSpPr>
            <a:spLocks noGrp="1"/>
          </p:cNvSpPr>
          <p:nvPr>
            <p:ph type="body" sz="quarter" idx="28" hasCustomPrompt="1"/>
          </p:nvPr>
        </p:nvSpPr>
        <p:spPr>
          <a:xfrm>
            <a:off x="22860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4" name="Text Placeholder 25"/>
          <p:cNvSpPr>
            <a:spLocks noGrp="1"/>
          </p:cNvSpPr>
          <p:nvPr>
            <p:ph type="body" sz="quarter" idx="30" hasCustomPrompt="1"/>
          </p:nvPr>
        </p:nvSpPr>
        <p:spPr>
          <a:xfrm>
            <a:off x="315349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5" name="Text Placeholder 37"/>
          <p:cNvSpPr>
            <a:spLocks noGrp="1"/>
          </p:cNvSpPr>
          <p:nvPr>
            <p:ph type="body" sz="quarter" idx="32" hasCustomPrompt="1"/>
          </p:nvPr>
        </p:nvSpPr>
        <p:spPr>
          <a:xfrm>
            <a:off x="3153490"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7"/>
          <p:cNvSpPr>
            <a:spLocks noGrp="1"/>
          </p:cNvSpPr>
          <p:nvPr>
            <p:ph type="body" sz="quarter" idx="33" hasCustomPrompt="1"/>
          </p:nvPr>
        </p:nvSpPr>
        <p:spPr>
          <a:xfrm>
            <a:off x="6078379" y="4096511"/>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25"/>
          <p:cNvSpPr>
            <a:spLocks noGrp="1"/>
          </p:cNvSpPr>
          <p:nvPr>
            <p:ph type="body" sz="quarter" idx="34" hasCustomPrompt="1"/>
          </p:nvPr>
        </p:nvSpPr>
        <p:spPr>
          <a:xfrm>
            <a:off x="6078379"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Tree>
    <p:extLst>
      <p:ext uri="{BB962C8B-B14F-4D97-AF65-F5344CB8AC3E}">
        <p14:creationId xmlns:p14="http://schemas.microsoft.com/office/powerpoint/2010/main" val="264163697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R X 3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31" name="Text Placeholder 37"/>
          <p:cNvSpPr>
            <a:spLocks noGrp="1"/>
          </p:cNvSpPr>
          <p:nvPr>
            <p:ph type="body" sz="quarter" idx="19" hasCustomPrompt="1"/>
          </p:nvPr>
        </p:nvSpPr>
        <p:spPr>
          <a:xfrm>
            <a:off x="226219"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8" hasCustomPrompt="1"/>
          </p:nvPr>
        </p:nvSpPr>
        <p:spPr>
          <a:xfrm>
            <a:off x="22860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3" name="Text Placeholder 25"/>
          <p:cNvSpPr>
            <a:spLocks noGrp="1"/>
          </p:cNvSpPr>
          <p:nvPr>
            <p:ph type="body" sz="quarter" idx="30" hasCustomPrompt="1"/>
          </p:nvPr>
        </p:nvSpPr>
        <p:spPr>
          <a:xfrm>
            <a:off x="315349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4" name="Text Placeholder 37"/>
          <p:cNvSpPr>
            <a:spLocks noGrp="1"/>
          </p:cNvSpPr>
          <p:nvPr>
            <p:ph type="body" sz="quarter" idx="31" hasCustomPrompt="1"/>
          </p:nvPr>
        </p:nvSpPr>
        <p:spPr>
          <a:xfrm>
            <a:off x="3153490"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7"/>
          <p:cNvSpPr>
            <a:spLocks noGrp="1"/>
          </p:cNvSpPr>
          <p:nvPr>
            <p:ph type="body" sz="quarter" idx="33" hasCustomPrompt="1"/>
          </p:nvPr>
        </p:nvSpPr>
        <p:spPr>
          <a:xfrm>
            <a:off x="6078379" y="39352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5"/>
          <p:cNvSpPr>
            <a:spLocks noGrp="1"/>
          </p:cNvSpPr>
          <p:nvPr>
            <p:ph type="body" sz="quarter" idx="34" hasCustomPrompt="1"/>
          </p:nvPr>
        </p:nvSpPr>
        <p:spPr>
          <a:xfrm>
            <a:off x="6078379"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Tree>
    <p:extLst>
      <p:ext uri="{BB962C8B-B14F-4D97-AF65-F5344CB8AC3E}">
        <p14:creationId xmlns:p14="http://schemas.microsoft.com/office/powerpoint/2010/main" val="250369616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C X 1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22" name="Text Placeholder 37"/>
          <p:cNvSpPr>
            <a:spLocks noGrp="1"/>
          </p:cNvSpPr>
          <p:nvPr>
            <p:ph type="body" sz="quarter" idx="35" hasCustomPrompt="1"/>
          </p:nvPr>
        </p:nvSpPr>
        <p:spPr>
          <a:xfrm>
            <a:off x="226219" y="1955800"/>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25"/>
          <p:cNvSpPr>
            <a:spLocks noGrp="1"/>
          </p:cNvSpPr>
          <p:nvPr>
            <p:ph type="body" sz="quarter" idx="36" hasCustomPrompt="1"/>
          </p:nvPr>
        </p:nvSpPr>
        <p:spPr>
          <a:xfrm>
            <a:off x="228600"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37" hasCustomPrompt="1"/>
          </p:nvPr>
        </p:nvSpPr>
        <p:spPr>
          <a:xfrm>
            <a:off x="3153490"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7" name="Text Placeholder 37"/>
          <p:cNvSpPr>
            <a:spLocks noGrp="1"/>
          </p:cNvSpPr>
          <p:nvPr>
            <p:ph type="body" sz="quarter" idx="38" hasCustomPrompt="1"/>
          </p:nvPr>
        </p:nvSpPr>
        <p:spPr>
          <a:xfrm>
            <a:off x="3153490" y="1955800"/>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37"/>
          <p:cNvSpPr>
            <a:spLocks noGrp="1"/>
          </p:cNvSpPr>
          <p:nvPr>
            <p:ph type="body" sz="quarter" idx="39" hasCustomPrompt="1"/>
          </p:nvPr>
        </p:nvSpPr>
        <p:spPr>
          <a:xfrm>
            <a:off x="6078379" y="1955800"/>
            <a:ext cx="2834640" cy="1761363"/>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40" hasCustomPrompt="1"/>
          </p:nvPr>
        </p:nvSpPr>
        <p:spPr>
          <a:xfrm>
            <a:off x="6078379"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0" name="Text Placeholder 25"/>
          <p:cNvSpPr>
            <a:spLocks noGrp="1"/>
          </p:cNvSpPr>
          <p:nvPr>
            <p:ph type="body" sz="quarter" idx="41" hasCustomPrompt="1"/>
          </p:nvPr>
        </p:nvSpPr>
        <p:spPr>
          <a:xfrm>
            <a:off x="233363" y="3780378"/>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1" name="Text Placeholder 37"/>
          <p:cNvSpPr>
            <a:spLocks noGrp="1"/>
          </p:cNvSpPr>
          <p:nvPr>
            <p:ph type="body" sz="quarter" idx="42" hasCustomPrompt="1"/>
          </p:nvPr>
        </p:nvSpPr>
        <p:spPr>
          <a:xfrm>
            <a:off x="233363" y="4101846"/>
            <a:ext cx="8686800" cy="1746504"/>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785099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C X 1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37"/>
          <p:cNvSpPr>
            <a:spLocks noGrp="1"/>
          </p:cNvSpPr>
          <p:nvPr>
            <p:ph type="body" sz="quarter" idx="35" hasCustomPrompt="1"/>
          </p:nvPr>
        </p:nvSpPr>
        <p:spPr>
          <a:xfrm>
            <a:off x="226219" y="16111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5"/>
          <p:cNvSpPr>
            <a:spLocks noGrp="1"/>
          </p:cNvSpPr>
          <p:nvPr>
            <p:ph type="body" sz="quarter" idx="36" hasCustomPrompt="1"/>
          </p:nvPr>
        </p:nvSpPr>
        <p:spPr>
          <a:xfrm>
            <a:off x="228600"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37" hasCustomPrompt="1"/>
          </p:nvPr>
        </p:nvSpPr>
        <p:spPr>
          <a:xfrm>
            <a:off x="3153490"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37"/>
          <p:cNvSpPr>
            <a:spLocks noGrp="1"/>
          </p:cNvSpPr>
          <p:nvPr>
            <p:ph type="body" sz="quarter" idx="38" hasCustomPrompt="1"/>
          </p:nvPr>
        </p:nvSpPr>
        <p:spPr>
          <a:xfrm>
            <a:off x="3153490" y="16111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7"/>
          <p:cNvSpPr>
            <a:spLocks noGrp="1"/>
          </p:cNvSpPr>
          <p:nvPr>
            <p:ph type="body" sz="quarter" idx="39" hasCustomPrompt="1"/>
          </p:nvPr>
        </p:nvSpPr>
        <p:spPr>
          <a:xfrm>
            <a:off x="6078379" y="1611154"/>
            <a:ext cx="2834640" cy="191944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40" hasCustomPrompt="1"/>
          </p:nvPr>
        </p:nvSpPr>
        <p:spPr>
          <a:xfrm>
            <a:off x="6078379"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9" name="Text Placeholder 25"/>
          <p:cNvSpPr>
            <a:spLocks noGrp="1"/>
          </p:cNvSpPr>
          <p:nvPr>
            <p:ph type="body" sz="quarter" idx="41" hasCustomPrompt="1"/>
          </p:nvPr>
        </p:nvSpPr>
        <p:spPr>
          <a:xfrm>
            <a:off x="228600" y="3618072"/>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0" name="Text Placeholder 37"/>
          <p:cNvSpPr>
            <a:spLocks noGrp="1"/>
          </p:cNvSpPr>
          <p:nvPr>
            <p:ph type="body" sz="quarter" idx="42" hasCustomPrompt="1"/>
          </p:nvPr>
        </p:nvSpPr>
        <p:spPr>
          <a:xfrm>
            <a:off x="228600" y="3939540"/>
            <a:ext cx="868680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322727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R X 2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943735"/>
            <a:ext cx="4297680" cy="17551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943735"/>
            <a:ext cx="4297680" cy="17551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7170" y="4094801"/>
            <a:ext cx="4297680" cy="176625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15338" y="4095595"/>
            <a:ext cx="4297680" cy="1761882"/>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15338"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Text Placeholder 25"/>
          <p:cNvSpPr>
            <a:spLocks noGrp="1"/>
          </p:cNvSpPr>
          <p:nvPr>
            <p:ph type="body" sz="quarter" idx="27"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27681184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R X 2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2" name="Text Placeholder 37"/>
          <p:cNvSpPr>
            <a:spLocks noGrp="1"/>
          </p:cNvSpPr>
          <p:nvPr>
            <p:ph type="body" sz="quarter" idx="19" hasCustomPrompt="1"/>
          </p:nvPr>
        </p:nvSpPr>
        <p:spPr>
          <a:xfrm>
            <a:off x="227170" y="3935254"/>
            <a:ext cx="4297680" cy="1925001"/>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7"/>
          <p:cNvSpPr>
            <a:spLocks noGrp="1"/>
          </p:cNvSpPr>
          <p:nvPr>
            <p:ph type="body" sz="quarter" idx="22" hasCustomPrompt="1"/>
          </p:nvPr>
        </p:nvSpPr>
        <p:spPr>
          <a:xfrm>
            <a:off x="4615338" y="3936048"/>
            <a:ext cx="4297680" cy="1920240"/>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356716576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R X 2C/S-T/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8" name="Picture Placeholder 3"/>
          <p:cNvSpPr>
            <a:spLocks noGrp="1"/>
          </p:cNvSpPr>
          <p:nvPr>
            <p:ph type="pic" sz="quarter" idx="29"/>
          </p:nvPr>
        </p:nvSpPr>
        <p:spPr>
          <a:xfrm>
            <a:off x="228600" y="4165600"/>
            <a:ext cx="4297680" cy="1685925"/>
          </a:xfrm>
        </p:spPr>
        <p:txBody>
          <a:bodyPr/>
          <a:lstStyle/>
          <a:p>
            <a:endParaRPr lang="en-US"/>
          </a:p>
        </p:txBody>
      </p:sp>
      <p:sp>
        <p:nvSpPr>
          <p:cNvPr id="30"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32" name="Text Placeholder 25"/>
          <p:cNvSpPr>
            <a:spLocks noGrp="1"/>
          </p:cNvSpPr>
          <p:nvPr>
            <p:ph type="body" sz="quarter" idx="13" hasCustomPrompt="1"/>
          </p:nvPr>
        </p:nvSpPr>
        <p:spPr>
          <a:xfrm>
            <a:off x="228600"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5" name="Text Placeholder 25"/>
          <p:cNvSpPr>
            <a:spLocks noGrp="1"/>
          </p:cNvSpPr>
          <p:nvPr>
            <p:ph type="body" sz="quarter" idx="23" hasCustomPrompt="1"/>
          </p:nvPr>
        </p:nvSpPr>
        <p:spPr>
          <a:xfrm>
            <a:off x="4615338"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6" name="Picture Placeholder 3"/>
          <p:cNvSpPr>
            <a:spLocks noGrp="1"/>
          </p:cNvSpPr>
          <p:nvPr>
            <p:ph type="pic" sz="quarter" idx="32"/>
          </p:nvPr>
        </p:nvSpPr>
        <p:spPr>
          <a:xfrm>
            <a:off x="228600" y="2022475"/>
            <a:ext cx="4297680" cy="1680464"/>
          </a:xfrm>
        </p:spPr>
        <p:txBody>
          <a:bodyPr/>
          <a:lstStyle/>
          <a:p>
            <a:endParaRPr lang="en-US"/>
          </a:p>
        </p:txBody>
      </p:sp>
      <p:sp>
        <p:nvSpPr>
          <p:cNvPr id="37" name="Picture Placeholder 3"/>
          <p:cNvSpPr>
            <a:spLocks noGrp="1"/>
          </p:cNvSpPr>
          <p:nvPr>
            <p:ph type="pic" sz="quarter" idx="33"/>
          </p:nvPr>
        </p:nvSpPr>
        <p:spPr>
          <a:xfrm>
            <a:off x="4617720" y="2022475"/>
            <a:ext cx="4297680" cy="1680464"/>
          </a:xfrm>
        </p:spPr>
        <p:txBody>
          <a:bodyPr/>
          <a:lstStyle/>
          <a:p>
            <a:endParaRPr lang="en-US"/>
          </a:p>
        </p:txBody>
      </p:sp>
      <p:sp>
        <p:nvSpPr>
          <p:cNvPr id="38" name="Text Placeholder 25"/>
          <p:cNvSpPr>
            <a:spLocks noGrp="1"/>
          </p:cNvSpPr>
          <p:nvPr>
            <p:ph type="body" sz="quarter" idx="34" hasCustomPrompt="1"/>
          </p:nvPr>
        </p:nvSpPr>
        <p:spPr>
          <a:xfrm>
            <a:off x="228600"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9" name="Text Placeholder 25"/>
          <p:cNvSpPr>
            <a:spLocks noGrp="1"/>
          </p:cNvSpPr>
          <p:nvPr>
            <p:ph type="body" sz="quarter" idx="35" hasCustomPrompt="1"/>
          </p:nvPr>
        </p:nvSpPr>
        <p:spPr>
          <a:xfrm>
            <a:off x="4615338"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0" name="Picture Placeholder 3"/>
          <p:cNvSpPr>
            <a:spLocks noGrp="1"/>
          </p:cNvSpPr>
          <p:nvPr>
            <p:ph type="pic" sz="quarter" idx="36"/>
          </p:nvPr>
        </p:nvSpPr>
        <p:spPr>
          <a:xfrm>
            <a:off x="4617720" y="4165600"/>
            <a:ext cx="4297680" cy="1685925"/>
          </a:xfrm>
        </p:spPr>
        <p:txBody>
          <a:bodyPr/>
          <a:lstStyle/>
          <a:p>
            <a:endParaRPr lang="en-US"/>
          </a:p>
        </p:txBody>
      </p:sp>
    </p:spTree>
    <p:extLst>
      <p:ext uri="{BB962C8B-B14F-4D97-AF65-F5344CB8AC3E}">
        <p14:creationId xmlns:p14="http://schemas.microsoft.com/office/powerpoint/2010/main" val="135119249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R X 2C/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Picture Placeholder 3"/>
          <p:cNvSpPr>
            <a:spLocks noGrp="1"/>
          </p:cNvSpPr>
          <p:nvPr>
            <p:ph type="pic" sz="quarter" idx="27"/>
          </p:nvPr>
        </p:nvSpPr>
        <p:spPr>
          <a:xfrm>
            <a:off x="228600" y="1716088"/>
            <a:ext cx="4297680" cy="1821020"/>
          </a:xfrm>
        </p:spPr>
        <p:txBody>
          <a:bodyPr/>
          <a:lstStyle/>
          <a:p>
            <a:endParaRPr lang="en-US"/>
          </a:p>
        </p:txBody>
      </p:sp>
      <p:sp>
        <p:nvSpPr>
          <p:cNvPr id="27" name="Picture Placeholder 3"/>
          <p:cNvSpPr>
            <a:spLocks noGrp="1"/>
          </p:cNvSpPr>
          <p:nvPr>
            <p:ph type="pic" sz="quarter" idx="28"/>
          </p:nvPr>
        </p:nvSpPr>
        <p:spPr>
          <a:xfrm>
            <a:off x="4617720" y="1716088"/>
            <a:ext cx="4297680" cy="1821020"/>
          </a:xfrm>
        </p:spPr>
        <p:txBody>
          <a:bodyPr/>
          <a:lstStyle/>
          <a:p>
            <a:endParaRPr lang="en-US"/>
          </a:p>
        </p:txBody>
      </p:sp>
      <p:sp>
        <p:nvSpPr>
          <p:cNvPr id="28" name="Picture Placeholder 3"/>
          <p:cNvSpPr>
            <a:spLocks noGrp="1"/>
          </p:cNvSpPr>
          <p:nvPr>
            <p:ph type="pic" sz="quarter" idx="29"/>
          </p:nvPr>
        </p:nvSpPr>
        <p:spPr>
          <a:xfrm>
            <a:off x="228600" y="4038600"/>
            <a:ext cx="4297680" cy="1813560"/>
          </a:xfrm>
        </p:spPr>
        <p:txBody>
          <a:bodyPr/>
          <a:lstStyle/>
          <a:p>
            <a:endParaRPr lang="en-US"/>
          </a:p>
        </p:txBody>
      </p:sp>
      <p:sp>
        <p:nvSpPr>
          <p:cNvPr id="29" name="Picture Placeholder 3"/>
          <p:cNvSpPr>
            <a:spLocks noGrp="1"/>
          </p:cNvSpPr>
          <p:nvPr>
            <p:ph type="pic" sz="quarter" idx="30"/>
          </p:nvPr>
        </p:nvSpPr>
        <p:spPr>
          <a:xfrm>
            <a:off x="4617720" y="4035032"/>
            <a:ext cx="4297680" cy="1817128"/>
          </a:xfrm>
        </p:spPr>
        <p:txBody>
          <a:bodyPr/>
          <a:lstStyle/>
          <a:p>
            <a:endParaRPr lang="en-US"/>
          </a:p>
        </p:txBody>
      </p:sp>
    </p:spTree>
    <p:extLst>
      <p:ext uri="{BB962C8B-B14F-4D97-AF65-F5344CB8AC3E}">
        <p14:creationId xmlns:p14="http://schemas.microsoft.com/office/powerpoint/2010/main" val="129025393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R X 2C/S-T/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Picture Placeholder 3"/>
          <p:cNvSpPr>
            <a:spLocks noGrp="1"/>
          </p:cNvSpPr>
          <p:nvPr>
            <p:ph type="pic" sz="quarter" idx="27"/>
          </p:nvPr>
        </p:nvSpPr>
        <p:spPr>
          <a:xfrm>
            <a:off x="228600" y="1622267"/>
            <a:ext cx="4297680" cy="2075688"/>
          </a:xfrm>
        </p:spPr>
        <p:txBody>
          <a:bodyPr/>
          <a:lstStyle/>
          <a:p>
            <a:endParaRPr lang="en-US"/>
          </a:p>
        </p:txBody>
      </p:sp>
      <p:sp>
        <p:nvSpPr>
          <p:cNvPr id="27" name="Picture Placeholder 3"/>
          <p:cNvSpPr>
            <a:spLocks noGrp="1"/>
          </p:cNvSpPr>
          <p:nvPr>
            <p:ph type="pic" sz="quarter" idx="28"/>
          </p:nvPr>
        </p:nvSpPr>
        <p:spPr>
          <a:xfrm>
            <a:off x="4617720" y="1622267"/>
            <a:ext cx="4297680" cy="2075688"/>
          </a:xfrm>
        </p:spPr>
        <p:txBody>
          <a:bodyPr/>
          <a:lstStyle/>
          <a:p>
            <a:endParaRPr lang="en-US"/>
          </a:p>
        </p:txBody>
      </p:sp>
      <p:sp>
        <p:nvSpPr>
          <p:cNvPr id="28" name="Picture Placeholder 3"/>
          <p:cNvSpPr>
            <a:spLocks noGrp="1"/>
          </p:cNvSpPr>
          <p:nvPr>
            <p:ph type="pic" sz="quarter" idx="29"/>
          </p:nvPr>
        </p:nvSpPr>
        <p:spPr>
          <a:xfrm>
            <a:off x="228600" y="3788156"/>
            <a:ext cx="4297680" cy="2064957"/>
          </a:xfrm>
        </p:spPr>
        <p:txBody>
          <a:bodyPr/>
          <a:lstStyle/>
          <a:p>
            <a:endParaRPr lang="en-US"/>
          </a:p>
        </p:txBody>
      </p:sp>
      <p:sp>
        <p:nvSpPr>
          <p:cNvPr id="29" name="Picture Placeholder 3"/>
          <p:cNvSpPr>
            <a:spLocks noGrp="1"/>
          </p:cNvSpPr>
          <p:nvPr>
            <p:ph type="pic" sz="quarter" idx="30"/>
          </p:nvPr>
        </p:nvSpPr>
        <p:spPr>
          <a:xfrm>
            <a:off x="4617720" y="3788156"/>
            <a:ext cx="4297680" cy="2064957"/>
          </a:xfrm>
        </p:spPr>
        <p:txBody>
          <a:bodyPr/>
          <a:lstStyle/>
          <a:p>
            <a:endParaRPr lang="en-US"/>
          </a:p>
        </p:txBody>
      </p:sp>
      <p:sp>
        <p:nvSpPr>
          <p:cNvPr id="16"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38190272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R X 2C/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21" name="Picture Placeholder 3"/>
          <p:cNvSpPr>
            <a:spLocks noGrp="1"/>
          </p:cNvSpPr>
          <p:nvPr>
            <p:ph type="pic" sz="quarter" idx="27"/>
          </p:nvPr>
        </p:nvSpPr>
        <p:spPr>
          <a:xfrm>
            <a:off x="228600" y="1298575"/>
            <a:ext cx="4297680" cy="2238533"/>
          </a:xfrm>
        </p:spPr>
        <p:txBody>
          <a:bodyPr/>
          <a:lstStyle/>
          <a:p>
            <a:endParaRPr lang="en-US"/>
          </a:p>
        </p:txBody>
      </p:sp>
      <p:sp>
        <p:nvSpPr>
          <p:cNvPr id="27" name="Picture Placeholder 3"/>
          <p:cNvSpPr>
            <a:spLocks noGrp="1"/>
          </p:cNvSpPr>
          <p:nvPr>
            <p:ph type="pic" sz="quarter" idx="28"/>
          </p:nvPr>
        </p:nvSpPr>
        <p:spPr>
          <a:xfrm>
            <a:off x="4617720" y="1298575"/>
            <a:ext cx="4297680" cy="2238533"/>
          </a:xfrm>
        </p:spPr>
        <p:txBody>
          <a:bodyPr/>
          <a:lstStyle/>
          <a:p>
            <a:endParaRPr lang="en-US"/>
          </a:p>
        </p:txBody>
      </p:sp>
      <p:sp>
        <p:nvSpPr>
          <p:cNvPr id="28" name="Picture Placeholder 3"/>
          <p:cNvSpPr>
            <a:spLocks noGrp="1"/>
          </p:cNvSpPr>
          <p:nvPr>
            <p:ph type="pic" sz="quarter" idx="29"/>
          </p:nvPr>
        </p:nvSpPr>
        <p:spPr>
          <a:xfrm>
            <a:off x="228600" y="3617913"/>
            <a:ext cx="4297680" cy="2234247"/>
          </a:xfrm>
        </p:spPr>
        <p:txBody>
          <a:bodyPr/>
          <a:lstStyle/>
          <a:p>
            <a:endParaRPr lang="en-US"/>
          </a:p>
        </p:txBody>
      </p:sp>
      <p:sp>
        <p:nvSpPr>
          <p:cNvPr id="29" name="Picture Placeholder 3"/>
          <p:cNvSpPr>
            <a:spLocks noGrp="1"/>
          </p:cNvSpPr>
          <p:nvPr>
            <p:ph type="pic" sz="quarter" idx="30"/>
          </p:nvPr>
        </p:nvSpPr>
        <p:spPr>
          <a:xfrm>
            <a:off x="4617720" y="3617913"/>
            <a:ext cx="4297680" cy="2234247"/>
          </a:xfrm>
        </p:spPr>
        <p:txBody>
          <a:bodyPr/>
          <a:lstStyle/>
          <a:p>
            <a:endParaRPr lang="en-US"/>
          </a:p>
        </p:txBody>
      </p:sp>
    </p:spTree>
    <p:extLst>
      <p:ext uri="{BB962C8B-B14F-4D97-AF65-F5344CB8AC3E}">
        <p14:creationId xmlns:p14="http://schemas.microsoft.com/office/powerpoint/2010/main" val="2165814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cutive Summary (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38" name="Text Placeholder 37"/>
          <p:cNvSpPr>
            <a:spLocks noGrp="1"/>
          </p:cNvSpPr>
          <p:nvPr>
            <p:ph type="body" sz="quarter" idx="17" hasCustomPrompt="1"/>
          </p:nvPr>
        </p:nvSpPr>
        <p:spPr>
          <a:xfrm>
            <a:off x="228600" y="1219200"/>
            <a:ext cx="8686800" cy="4641056"/>
          </a:xfrm>
        </p:spPr>
        <p:txBody>
          <a:bodyPr lIns="0" rIns="0">
            <a:noAutofit/>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226"/>
            <a:ext cx="8305801" cy="461665"/>
          </a:xfrm>
        </p:spPr>
        <p:txBody>
          <a:bodyPr anchor="t">
            <a:noAutofit/>
          </a:bodyPr>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241614065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R/S-T/text/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8409" r="39618"/>
          <a:stretch/>
        </p:blipFill>
        <p:spPr>
          <a:xfrm>
            <a:off x="6081715" y="0"/>
            <a:ext cx="3060633" cy="6858000"/>
          </a:xfrm>
          <a:prstGeom prst="rect">
            <a:avLst/>
          </a:prstGeom>
        </p:spPr>
      </p:pic>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4312444"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8600" y="1081314"/>
            <a:ext cx="576072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576072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sp>
        <p:nvSpPr>
          <p:cNvPr id="23" name="Text Placeholder 8"/>
          <p:cNvSpPr>
            <a:spLocks noGrp="1"/>
          </p:cNvSpPr>
          <p:nvPr userDrawn="1">
            <p:ph type="body" sz="quarter" idx="12" hasCustomPrompt="1"/>
          </p:nvPr>
        </p:nvSpPr>
        <p:spPr>
          <a:xfrm>
            <a:off x="228600" y="666690"/>
            <a:ext cx="576072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userDrawn="1">
            <p:ph type="body" sz="quarter" idx="13" hasCustomPrompt="1"/>
          </p:nvPr>
        </p:nvSpPr>
        <p:spPr>
          <a:xfrm>
            <a:off x="228600" y="1615013"/>
            <a:ext cx="576072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userDrawn="1">
            <p:ph type="body" sz="quarter" idx="17" hasCustomPrompt="1"/>
          </p:nvPr>
        </p:nvSpPr>
        <p:spPr>
          <a:xfrm>
            <a:off x="226219" y="1936481"/>
            <a:ext cx="5760720" cy="3904488"/>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userDrawn="1">
            <p:ph type="title" hasCustomPrompt="1"/>
          </p:nvPr>
        </p:nvSpPr>
        <p:spPr>
          <a:xfrm>
            <a:off x="228600" y="303666"/>
            <a:ext cx="5760720" cy="457200"/>
          </a:xfrm>
        </p:spPr>
        <p:txBody>
          <a:bodyPr>
            <a:noAutofit/>
          </a:bodyPr>
          <a:lstStyle>
            <a:lvl1pPr>
              <a:defRPr/>
            </a:lvl1pPr>
          </a:lstStyle>
          <a:p>
            <a:r>
              <a:rPr lang="en-US" dirty="0" smtClean="0"/>
              <a:t>Section Title</a:t>
            </a:r>
            <a:endParaRPr lang="en-US" dirty="0"/>
          </a:p>
        </p:txBody>
      </p:sp>
      <p:sp>
        <p:nvSpPr>
          <p:cNvPr id="24" name="Text Placeholder 3"/>
          <p:cNvSpPr>
            <a:spLocks noGrp="1"/>
          </p:cNvSpPr>
          <p:nvPr userDrawn="1">
            <p:ph type="body" sz="quarter" idx="26" hasCustomPrompt="1"/>
          </p:nvPr>
        </p:nvSpPr>
        <p:spPr>
          <a:xfrm>
            <a:off x="228599" y="6419848"/>
            <a:ext cx="5760245"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3" name="TextBox 12"/>
          <p:cNvSpPr txBox="1"/>
          <p:nvPr userDrawn="1"/>
        </p:nvSpPr>
        <p:spPr>
          <a:xfrm>
            <a:off x="6079108" y="3013502"/>
            <a:ext cx="3063240" cy="1569660"/>
          </a:xfrm>
          <a:prstGeom prst="rect">
            <a:avLst/>
          </a:prstGeom>
        </p:spPr>
        <p:txBody>
          <a:bodyPr vert="horz" wrap="square" lIns="0" tIns="45720" rIns="0" bIns="45720" rtlCol="0">
            <a:spAutoFit/>
          </a:bodyPr>
          <a:lstStyle/>
          <a:p>
            <a:pPr algn="ctr"/>
            <a:r>
              <a:rPr lang="en-US" sz="2400" b="1" dirty="0" smtClean="0">
                <a:solidFill>
                  <a:srgbClr val="FF0000"/>
                </a:solidFill>
              </a:rPr>
              <a:t>Sample Image</a:t>
            </a:r>
          </a:p>
          <a:p>
            <a:pPr algn="ctr"/>
            <a:endParaRPr lang="en-US" sz="2400" b="1" dirty="0" smtClean="0">
              <a:solidFill>
                <a:srgbClr val="FF0000"/>
              </a:solidFill>
            </a:endParaRPr>
          </a:p>
          <a:p>
            <a:pPr algn="ctr"/>
            <a:r>
              <a:rPr lang="en-US" sz="2400" b="1" dirty="0" smtClean="0">
                <a:solidFill>
                  <a:srgbClr val="FF0000"/>
                </a:solidFill>
              </a:rPr>
              <a:t>Approach</a:t>
            </a:r>
            <a:r>
              <a:rPr lang="en-US" sz="2400" b="1" baseline="0" dirty="0" smtClean="0">
                <a:solidFill>
                  <a:srgbClr val="FF0000"/>
                </a:solidFill>
              </a:rPr>
              <a:t> Design Team for the image</a:t>
            </a:r>
            <a:endParaRPr lang="en-US" sz="2400" b="1" dirty="0" smtClean="0">
              <a:solidFill>
                <a:srgbClr val="FF0000"/>
              </a:solidFill>
            </a:endParaRPr>
          </a:p>
        </p:txBody>
      </p:sp>
      <p:sp>
        <p:nvSpPr>
          <p:cNvPr id="21" name="Text Placeholder 30"/>
          <p:cNvSpPr>
            <a:spLocks noGrp="1"/>
          </p:cNvSpPr>
          <p:nvPr userDrawn="1">
            <p:ph type="body" sz="quarter" idx="15" hasCustomPrompt="1"/>
          </p:nvPr>
        </p:nvSpPr>
        <p:spPr>
          <a:xfrm>
            <a:off x="228600" y="5938838"/>
            <a:ext cx="576072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14" name="Text Placeholder 25"/>
          <p:cNvSpPr>
            <a:spLocks noGrp="1"/>
          </p:cNvSpPr>
          <p:nvPr>
            <p:ph type="body" sz="quarter" idx="35" hasCustomPrompt="1"/>
          </p:nvPr>
        </p:nvSpPr>
        <p:spPr>
          <a:xfrm>
            <a:off x="228600" y="1219208"/>
            <a:ext cx="5760244"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Tree>
    <p:extLst>
      <p:ext uri="{BB962C8B-B14F-4D97-AF65-F5344CB8AC3E}">
        <p14:creationId xmlns:p14="http://schemas.microsoft.com/office/powerpoint/2010/main" val="154960958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R/text/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8409" r="39618"/>
          <a:stretch/>
        </p:blipFill>
        <p:spPr>
          <a:xfrm>
            <a:off x="6081715" y="0"/>
            <a:ext cx="3060633" cy="6858000"/>
          </a:xfrm>
          <a:prstGeom prst="rect">
            <a:avLst/>
          </a:prstGeom>
        </p:spPr>
      </p:pic>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4312444"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8600" y="1081314"/>
            <a:ext cx="576072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576072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sp>
        <p:nvSpPr>
          <p:cNvPr id="23" name="Text Placeholder 8"/>
          <p:cNvSpPr>
            <a:spLocks noGrp="1"/>
          </p:cNvSpPr>
          <p:nvPr userDrawn="1">
            <p:ph type="body" sz="quarter" idx="12" hasCustomPrompt="1"/>
          </p:nvPr>
        </p:nvSpPr>
        <p:spPr>
          <a:xfrm>
            <a:off x="228600" y="666690"/>
            <a:ext cx="576072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userDrawn="1">
            <p:ph type="body" sz="quarter" idx="13" hasCustomPrompt="1"/>
          </p:nvPr>
        </p:nvSpPr>
        <p:spPr>
          <a:xfrm>
            <a:off x="228600" y="1295400"/>
            <a:ext cx="576072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smtClean="0"/>
              <a:t>Heading</a:t>
            </a:r>
          </a:p>
        </p:txBody>
      </p:sp>
      <p:sp>
        <p:nvSpPr>
          <p:cNvPr id="38" name="Text Placeholder 37"/>
          <p:cNvSpPr>
            <a:spLocks noGrp="1"/>
          </p:cNvSpPr>
          <p:nvPr userDrawn="1">
            <p:ph type="body" sz="quarter" idx="17" hasCustomPrompt="1"/>
          </p:nvPr>
        </p:nvSpPr>
        <p:spPr>
          <a:xfrm>
            <a:off x="226219" y="1616868"/>
            <a:ext cx="5760720" cy="4242816"/>
          </a:xfrm>
        </p:spPr>
        <p:txBody>
          <a:bodyPr lIns="0" rIns="0">
            <a:noAutofit/>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8" name="Title 47"/>
          <p:cNvSpPr>
            <a:spLocks noGrp="1"/>
          </p:cNvSpPr>
          <p:nvPr userDrawn="1">
            <p:ph type="title" hasCustomPrompt="1"/>
          </p:nvPr>
        </p:nvSpPr>
        <p:spPr>
          <a:xfrm>
            <a:off x="228600" y="303666"/>
            <a:ext cx="5760720" cy="457200"/>
          </a:xfrm>
        </p:spPr>
        <p:txBody>
          <a:bodyPr>
            <a:noAutofit/>
          </a:bodyPr>
          <a:lstStyle>
            <a:lvl1pPr>
              <a:defRPr/>
            </a:lvl1pPr>
          </a:lstStyle>
          <a:p>
            <a:r>
              <a:rPr lang="en-US" dirty="0" smtClean="0"/>
              <a:t>Section Title</a:t>
            </a:r>
            <a:endParaRPr lang="en-US" dirty="0"/>
          </a:p>
        </p:txBody>
      </p:sp>
      <p:sp>
        <p:nvSpPr>
          <p:cNvPr id="24" name="Text Placeholder 3"/>
          <p:cNvSpPr>
            <a:spLocks noGrp="1"/>
          </p:cNvSpPr>
          <p:nvPr userDrawn="1">
            <p:ph type="body" sz="quarter" idx="26" hasCustomPrompt="1"/>
          </p:nvPr>
        </p:nvSpPr>
        <p:spPr>
          <a:xfrm>
            <a:off x="228599" y="6419848"/>
            <a:ext cx="5760245"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smtClean="0"/>
              <a:t>Footnote 1</a:t>
            </a:r>
          </a:p>
        </p:txBody>
      </p:sp>
      <p:sp>
        <p:nvSpPr>
          <p:cNvPr id="13" name="TextBox 12"/>
          <p:cNvSpPr txBox="1"/>
          <p:nvPr userDrawn="1"/>
        </p:nvSpPr>
        <p:spPr>
          <a:xfrm>
            <a:off x="6079108" y="3013502"/>
            <a:ext cx="3063240" cy="1569660"/>
          </a:xfrm>
          <a:prstGeom prst="rect">
            <a:avLst/>
          </a:prstGeom>
        </p:spPr>
        <p:txBody>
          <a:bodyPr vert="horz" wrap="square" lIns="0" tIns="45720" rIns="0" bIns="45720" rtlCol="0">
            <a:spAutoFit/>
          </a:bodyPr>
          <a:lstStyle/>
          <a:p>
            <a:pPr algn="ctr"/>
            <a:r>
              <a:rPr lang="en-US" sz="2400" b="1" dirty="0" smtClean="0">
                <a:solidFill>
                  <a:srgbClr val="FF0000"/>
                </a:solidFill>
              </a:rPr>
              <a:t>Sample Image</a:t>
            </a:r>
          </a:p>
          <a:p>
            <a:pPr algn="ctr"/>
            <a:endParaRPr lang="en-US" sz="2400" b="1" dirty="0" smtClean="0">
              <a:solidFill>
                <a:srgbClr val="FF0000"/>
              </a:solidFill>
            </a:endParaRPr>
          </a:p>
          <a:p>
            <a:pPr algn="ctr"/>
            <a:r>
              <a:rPr lang="en-US" sz="2400" b="1" dirty="0" smtClean="0">
                <a:solidFill>
                  <a:srgbClr val="FF0000"/>
                </a:solidFill>
              </a:rPr>
              <a:t>Approach</a:t>
            </a:r>
            <a:r>
              <a:rPr lang="en-US" sz="2400" b="1" baseline="0" dirty="0" smtClean="0">
                <a:solidFill>
                  <a:srgbClr val="FF0000"/>
                </a:solidFill>
              </a:rPr>
              <a:t> Design Team for the image</a:t>
            </a:r>
            <a:endParaRPr lang="en-US" sz="2400" b="1" dirty="0" smtClean="0">
              <a:solidFill>
                <a:srgbClr val="FF0000"/>
              </a:solidFill>
            </a:endParaRPr>
          </a:p>
        </p:txBody>
      </p:sp>
      <p:sp>
        <p:nvSpPr>
          <p:cNvPr id="21" name="Text Placeholder 30"/>
          <p:cNvSpPr>
            <a:spLocks noGrp="1"/>
          </p:cNvSpPr>
          <p:nvPr userDrawn="1">
            <p:ph type="body" sz="quarter" idx="15" hasCustomPrompt="1"/>
          </p:nvPr>
        </p:nvSpPr>
        <p:spPr>
          <a:xfrm>
            <a:off x="228600" y="5938838"/>
            <a:ext cx="576072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Tree>
    <p:extLst>
      <p:ext uri="{BB962C8B-B14F-4D97-AF65-F5344CB8AC3E}">
        <p14:creationId xmlns:p14="http://schemas.microsoft.com/office/powerpoint/2010/main" val="114787519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Slide/Comme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9E22EB7-80B1-48D5-814D-88D59A4E3826}" type="slidenum">
              <a:rPr lang="en-US" smtClean="0"/>
              <a:pPr/>
              <a:t>‹#›</a:t>
            </a:fld>
            <a:endParaRPr lang="en-US" dirty="0"/>
          </a:p>
        </p:txBody>
      </p:sp>
    </p:spTree>
    <p:extLst>
      <p:ext uri="{BB962C8B-B14F-4D97-AF65-F5344CB8AC3E}">
        <p14:creationId xmlns:p14="http://schemas.microsoft.com/office/powerpoint/2010/main" val="387874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Sub-Title (S-T)/3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619951"/>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619951"/>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9" name="Text Placeholder 3"/>
          <p:cNvSpPr>
            <a:spLocks noGrp="1"/>
          </p:cNvSpPr>
          <p:nvPr>
            <p:ph type="body" sz="quarter" idx="36" hasCustomPrompt="1"/>
          </p:nvPr>
        </p:nvSpPr>
        <p:spPr>
          <a:xfrm flipH="1">
            <a:off x="228600" y="4443984"/>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0" name="Text Placeholder 6"/>
          <p:cNvSpPr>
            <a:spLocks noGrp="1"/>
          </p:cNvSpPr>
          <p:nvPr>
            <p:ph type="body" sz="quarter" idx="37" hasCustomPrompt="1"/>
          </p:nvPr>
        </p:nvSpPr>
        <p:spPr>
          <a:xfrm flipH="1">
            <a:off x="2276856" y="4443984"/>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2" name="Text Placeholder 3"/>
          <p:cNvSpPr>
            <a:spLocks noGrp="1"/>
          </p:cNvSpPr>
          <p:nvPr>
            <p:ph type="body" sz="quarter" idx="38" hasCustomPrompt="1"/>
          </p:nvPr>
        </p:nvSpPr>
        <p:spPr>
          <a:xfrm flipH="1">
            <a:off x="228600" y="3031967"/>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5" name="Text Placeholder 6"/>
          <p:cNvSpPr>
            <a:spLocks noGrp="1"/>
          </p:cNvSpPr>
          <p:nvPr>
            <p:ph type="body" sz="quarter" idx="39" hasCustomPrompt="1"/>
          </p:nvPr>
        </p:nvSpPr>
        <p:spPr>
          <a:xfrm flipH="1">
            <a:off x="2276856" y="3031967"/>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2263155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3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295400"/>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295400"/>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19" name="Text Placeholder 3"/>
          <p:cNvSpPr>
            <a:spLocks noGrp="1"/>
          </p:cNvSpPr>
          <p:nvPr>
            <p:ph type="body" sz="quarter" idx="34" hasCustomPrompt="1"/>
          </p:nvPr>
        </p:nvSpPr>
        <p:spPr>
          <a:xfrm flipH="1">
            <a:off x="228600" y="4334256"/>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2" name="Text Placeholder 6"/>
          <p:cNvSpPr>
            <a:spLocks noGrp="1"/>
          </p:cNvSpPr>
          <p:nvPr>
            <p:ph type="body" sz="quarter" idx="35" hasCustomPrompt="1"/>
          </p:nvPr>
        </p:nvSpPr>
        <p:spPr>
          <a:xfrm flipH="1">
            <a:off x="2276856" y="4334256"/>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4" name="Text Placeholder 3"/>
          <p:cNvSpPr>
            <a:spLocks noGrp="1"/>
          </p:cNvSpPr>
          <p:nvPr>
            <p:ph type="body" sz="quarter" idx="36" hasCustomPrompt="1"/>
          </p:nvPr>
        </p:nvSpPr>
        <p:spPr>
          <a:xfrm flipH="1">
            <a:off x="228600" y="2814828"/>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6" name="Text Placeholder 6"/>
          <p:cNvSpPr>
            <a:spLocks noGrp="1"/>
          </p:cNvSpPr>
          <p:nvPr>
            <p:ph type="body" sz="quarter" idx="37" hasCustomPrompt="1"/>
          </p:nvPr>
        </p:nvSpPr>
        <p:spPr>
          <a:xfrm flipH="1">
            <a:off x="2276856" y="2814828"/>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134770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S-T/5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smtClean="0"/>
              <a:t>Sub-Title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618487"/>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618487"/>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28" name="Text Placeholder 3"/>
          <p:cNvSpPr>
            <a:spLocks noGrp="1"/>
          </p:cNvSpPr>
          <p:nvPr>
            <p:ph type="body" sz="quarter" idx="34" hasCustomPrompt="1"/>
          </p:nvPr>
        </p:nvSpPr>
        <p:spPr>
          <a:xfrm flipH="1">
            <a:off x="228600" y="5020056"/>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29" name="Text Placeholder 6"/>
          <p:cNvSpPr>
            <a:spLocks noGrp="1"/>
          </p:cNvSpPr>
          <p:nvPr>
            <p:ph type="body" sz="quarter" idx="35" hasCustomPrompt="1"/>
          </p:nvPr>
        </p:nvSpPr>
        <p:spPr>
          <a:xfrm flipH="1">
            <a:off x="2276856" y="5020056"/>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0" name="Text Placeholder 3"/>
          <p:cNvSpPr>
            <a:spLocks noGrp="1"/>
          </p:cNvSpPr>
          <p:nvPr>
            <p:ph type="body" sz="quarter" idx="36" hasCustomPrompt="1"/>
          </p:nvPr>
        </p:nvSpPr>
        <p:spPr>
          <a:xfrm flipH="1">
            <a:off x="228600" y="2468879"/>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2" name="Text Placeholder 6"/>
          <p:cNvSpPr>
            <a:spLocks noGrp="1"/>
          </p:cNvSpPr>
          <p:nvPr>
            <p:ph type="body" sz="quarter" idx="37" hasCustomPrompt="1"/>
          </p:nvPr>
        </p:nvSpPr>
        <p:spPr>
          <a:xfrm flipH="1">
            <a:off x="2276856" y="2468879"/>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7" name="Text Placeholder 3"/>
          <p:cNvSpPr>
            <a:spLocks noGrp="1"/>
          </p:cNvSpPr>
          <p:nvPr>
            <p:ph type="body" sz="quarter" idx="38" hasCustomPrompt="1"/>
          </p:nvPr>
        </p:nvSpPr>
        <p:spPr>
          <a:xfrm flipH="1">
            <a:off x="228600" y="3319271"/>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8" name="Text Placeholder 6"/>
          <p:cNvSpPr>
            <a:spLocks noGrp="1"/>
          </p:cNvSpPr>
          <p:nvPr>
            <p:ph type="body" sz="quarter" idx="39" hasCustomPrompt="1"/>
          </p:nvPr>
        </p:nvSpPr>
        <p:spPr>
          <a:xfrm flipH="1">
            <a:off x="2276856" y="3319271"/>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39" name="Text Placeholder 3"/>
          <p:cNvSpPr>
            <a:spLocks noGrp="1"/>
          </p:cNvSpPr>
          <p:nvPr>
            <p:ph type="body" sz="quarter" idx="40" hasCustomPrompt="1"/>
          </p:nvPr>
        </p:nvSpPr>
        <p:spPr>
          <a:xfrm flipH="1">
            <a:off x="228600" y="4169663"/>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0" name="Text Placeholder 6"/>
          <p:cNvSpPr>
            <a:spLocks noGrp="1"/>
          </p:cNvSpPr>
          <p:nvPr>
            <p:ph type="body" sz="quarter" idx="41" hasCustomPrompt="1"/>
          </p:nvPr>
        </p:nvSpPr>
        <p:spPr>
          <a:xfrm flipH="1">
            <a:off x="2276856" y="4169663"/>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3493361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5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smtClean="0">
                <a:solidFill>
                  <a:srgbClr val="21205F"/>
                </a:solidFill>
                <a:latin typeface="Calibri" pitchFamily="34" charset="0"/>
                <a:cs typeface="Calibri" pitchFamily="34" charset="0"/>
              </a:rPr>
              <a:t>TresVista</a:t>
            </a:r>
            <a:r>
              <a:rPr lang="en-US" sz="1000" b="0" baseline="0" dirty="0" smtClean="0">
                <a:solidFill>
                  <a:srgbClr val="21205F"/>
                </a:solidFill>
                <a:latin typeface="Calibri" pitchFamily="34" charset="0"/>
                <a:cs typeface="Calibri" pitchFamily="34" charset="0"/>
              </a:rPr>
              <a:t> Financial Services</a:t>
            </a:r>
            <a:endParaRPr lang="en-US" sz="1000" b="0" dirty="0" smtClean="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smtClean="0"/>
              <a:t>Slide Title</a:t>
            </a:r>
          </a:p>
        </p:txBody>
      </p:sp>
      <p:sp>
        <p:nvSpPr>
          <p:cNvPr id="48" name="Title 47"/>
          <p:cNvSpPr>
            <a:spLocks noGrp="1"/>
          </p:cNvSpPr>
          <p:nvPr>
            <p:ph type="title" hasCustomPrompt="1"/>
          </p:nvPr>
        </p:nvSpPr>
        <p:spPr/>
        <p:txBody>
          <a:bodyPr>
            <a:noAutofit/>
          </a:bodyPr>
          <a:lstStyle>
            <a:lvl1pPr>
              <a:defRPr/>
            </a:lvl1pPr>
          </a:lstStyle>
          <a:p>
            <a:r>
              <a:rPr lang="en-US" dirty="0" smtClean="0"/>
              <a:t>Section Title</a:t>
            </a:r>
            <a:endParaRPr lang="en-US" dirty="0"/>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smtClean="0"/>
              <a:t>Footnote 1</a:t>
            </a:r>
            <a:endParaRPr lang="en-US" dirty="0" smtClean="0"/>
          </a:p>
        </p:txBody>
      </p:sp>
      <p:sp>
        <p:nvSpPr>
          <p:cNvPr id="4" name="Text Placeholder 3"/>
          <p:cNvSpPr>
            <a:spLocks noGrp="1"/>
          </p:cNvSpPr>
          <p:nvPr>
            <p:ph type="body" sz="quarter" idx="27" hasCustomPrompt="1"/>
          </p:nvPr>
        </p:nvSpPr>
        <p:spPr>
          <a:xfrm flipH="1">
            <a:off x="228600" y="128917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smtClean="0"/>
              <a:t>Conclusion</a:t>
            </a:r>
          </a:p>
        </p:txBody>
      </p:sp>
      <p:sp>
        <p:nvSpPr>
          <p:cNvPr id="7" name="Text Placeholder 6"/>
          <p:cNvSpPr>
            <a:spLocks noGrp="1"/>
          </p:cNvSpPr>
          <p:nvPr>
            <p:ph type="body" sz="quarter" idx="32" hasCustomPrompt="1"/>
          </p:nvPr>
        </p:nvSpPr>
        <p:spPr>
          <a:xfrm flipH="1">
            <a:off x="2276856" y="128917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40" name="Text Placeholder 3"/>
          <p:cNvSpPr>
            <a:spLocks noGrp="1"/>
          </p:cNvSpPr>
          <p:nvPr>
            <p:ph type="body" sz="quarter" idx="33" hasCustomPrompt="1"/>
          </p:nvPr>
        </p:nvSpPr>
        <p:spPr>
          <a:xfrm flipH="1">
            <a:off x="228600" y="493153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1" name="Text Placeholder 6"/>
          <p:cNvSpPr>
            <a:spLocks noGrp="1"/>
          </p:cNvSpPr>
          <p:nvPr>
            <p:ph type="body" sz="quarter" idx="34" hasCustomPrompt="1"/>
          </p:nvPr>
        </p:nvSpPr>
        <p:spPr>
          <a:xfrm flipH="1">
            <a:off x="2276856" y="493153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42" name="Text Placeholder 3"/>
          <p:cNvSpPr>
            <a:spLocks noGrp="1"/>
          </p:cNvSpPr>
          <p:nvPr>
            <p:ph type="body" sz="quarter" idx="35" hasCustomPrompt="1"/>
          </p:nvPr>
        </p:nvSpPr>
        <p:spPr>
          <a:xfrm flipH="1">
            <a:off x="228600" y="402094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3" name="Text Placeholder 6"/>
          <p:cNvSpPr>
            <a:spLocks noGrp="1"/>
          </p:cNvSpPr>
          <p:nvPr>
            <p:ph type="body" sz="quarter" idx="36" hasCustomPrompt="1"/>
          </p:nvPr>
        </p:nvSpPr>
        <p:spPr>
          <a:xfrm flipH="1">
            <a:off x="2276856" y="402094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44" name="Text Placeholder 3"/>
          <p:cNvSpPr>
            <a:spLocks noGrp="1"/>
          </p:cNvSpPr>
          <p:nvPr>
            <p:ph type="body" sz="quarter" idx="37" hasCustomPrompt="1"/>
          </p:nvPr>
        </p:nvSpPr>
        <p:spPr>
          <a:xfrm flipH="1">
            <a:off x="228600" y="311035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5" name="Text Placeholder 6"/>
          <p:cNvSpPr>
            <a:spLocks noGrp="1"/>
          </p:cNvSpPr>
          <p:nvPr>
            <p:ph type="body" sz="quarter" idx="38" hasCustomPrompt="1"/>
          </p:nvPr>
        </p:nvSpPr>
        <p:spPr>
          <a:xfrm flipH="1">
            <a:off x="2276856" y="311035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
        <p:nvSpPr>
          <p:cNvPr id="46" name="Text Placeholder 3"/>
          <p:cNvSpPr>
            <a:spLocks noGrp="1"/>
          </p:cNvSpPr>
          <p:nvPr>
            <p:ph type="body" sz="quarter" idx="39" hasCustomPrompt="1"/>
          </p:nvPr>
        </p:nvSpPr>
        <p:spPr>
          <a:xfrm flipH="1">
            <a:off x="228600" y="219976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smtClean="0"/>
              <a:t>Text</a:t>
            </a:r>
            <a:endParaRPr lang="en-US" dirty="0"/>
          </a:p>
        </p:txBody>
      </p:sp>
      <p:sp>
        <p:nvSpPr>
          <p:cNvPr id="47" name="Text Placeholder 6"/>
          <p:cNvSpPr>
            <a:spLocks noGrp="1"/>
          </p:cNvSpPr>
          <p:nvPr>
            <p:ph type="body" sz="quarter" idx="40" hasCustomPrompt="1"/>
          </p:nvPr>
        </p:nvSpPr>
        <p:spPr>
          <a:xfrm flipH="1">
            <a:off x="2276856" y="219976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smtClean="0"/>
              <a:t>Text</a:t>
            </a:r>
            <a:endParaRPr lang="en-US" dirty="0"/>
          </a:p>
        </p:txBody>
      </p:sp>
    </p:spTree>
    <p:extLst>
      <p:ext uri="{BB962C8B-B14F-4D97-AF65-F5344CB8AC3E}">
        <p14:creationId xmlns:p14="http://schemas.microsoft.com/office/powerpoint/2010/main" val="8194742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03666"/>
            <a:ext cx="8686800" cy="4572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1"/>
            <a:ext cx="8686800" cy="4719638"/>
          </a:xfrm>
          <a:prstGeom prst="rect">
            <a:avLst/>
          </a:prstGeom>
        </p:spPr>
        <p:txBody>
          <a:bodyPr vert="horz" wrap="square" lIns="0" tIns="45720" rIns="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532810" y="6492875"/>
            <a:ext cx="381000" cy="365125"/>
          </a:xfrm>
          <a:prstGeom prst="rect">
            <a:avLst/>
          </a:prstGeom>
        </p:spPr>
        <p:txBody>
          <a:bodyPr vert="horz" lIns="0" tIns="45720" rIns="0" bIns="45720" rtlCol="0" anchor="ctr"/>
          <a:lstStyle>
            <a:lvl1pPr algn="r">
              <a:defRPr sz="1200">
                <a:solidFill>
                  <a:schemeClr val="tx1"/>
                </a:solidFill>
              </a:defRPr>
            </a:lvl1pPr>
          </a:lstStyle>
          <a:p>
            <a:fld id="{D9E22EB7-80B1-48D5-814D-88D59A4E3826}" type="slidenum">
              <a:rPr lang="en-US" smtClean="0"/>
              <a:pPr/>
              <a:t>‹#›</a:t>
            </a:fld>
            <a:endParaRPr lang="en-US" dirty="0"/>
          </a:p>
        </p:txBody>
      </p:sp>
    </p:spTree>
    <p:extLst>
      <p:ext uri="{BB962C8B-B14F-4D97-AF65-F5344CB8AC3E}">
        <p14:creationId xmlns:p14="http://schemas.microsoft.com/office/powerpoint/2010/main" val="3440796884"/>
      </p:ext>
    </p:extLst>
  </p:cSld>
  <p:clrMap bg1="lt1" tx1="dk1" bg2="lt2" tx2="dk2" accent1="accent1" accent2="accent2" accent3="accent3" accent4="accent4" accent5="accent5" accent6="accent6" hlink="hlink" folHlink="folHlink"/>
  <p:sldLayoutIdLst>
    <p:sldLayoutId id="2147483668" r:id="rId1"/>
    <p:sldLayoutId id="2147483672" r:id="rId2"/>
    <p:sldLayoutId id="2147483671" r:id="rId3"/>
    <p:sldLayoutId id="2147483674" r:id="rId4"/>
    <p:sldLayoutId id="2147483676" r:id="rId5"/>
    <p:sldLayoutId id="2147483691" r:id="rId6"/>
    <p:sldLayoutId id="2147483692" r:id="rId7"/>
    <p:sldLayoutId id="2147483680" r:id="rId8"/>
    <p:sldLayoutId id="2147483712" r:id="rId9"/>
    <p:sldLayoutId id="2147483717" r:id="rId10"/>
    <p:sldLayoutId id="2147483697" r:id="rId11"/>
    <p:sldLayoutId id="2147483715" r:id="rId12"/>
    <p:sldLayoutId id="2147483716" r:id="rId13"/>
    <p:sldLayoutId id="2147483710" r:id="rId14"/>
    <p:sldLayoutId id="2147483709" r:id="rId15"/>
    <p:sldLayoutId id="2147483686" r:id="rId16"/>
    <p:sldLayoutId id="2147483690" r:id="rId17"/>
    <p:sldLayoutId id="2147483699" r:id="rId18"/>
    <p:sldLayoutId id="2147483662" r:id="rId19"/>
    <p:sldLayoutId id="2147483700" r:id="rId20"/>
    <p:sldLayoutId id="2147483687" r:id="rId21"/>
    <p:sldLayoutId id="2147483695" r:id="rId22"/>
    <p:sldLayoutId id="2147483684" r:id="rId23"/>
    <p:sldLayoutId id="2147483701" r:id="rId24"/>
    <p:sldLayoutId id="2147483689" r:id="rId25"/>
    <p:sldLayoutId id="2147483696" r:id="rId26"/>
    <p:sldLayoutId id="2147483663" r:id="rId27"/>
    <p:sldLayoutId id="2147483706" r:id="rId28"/>
    <p:sldLayoutId id="2147483667" r:id="rId29"/>
    <p:sldLayoutId id="2147483707" r:id="rId30"/>
    <p:sldLayoutId id="2147483683" r:id="rId31"/>
    <p:sldLayoutId id="2147483702" r:id="rId32"/>
    <p:sldLayoutId id="2147483664" r:id="rId33"/>
    <p:sldLayoutId id="2147483705" r:id="rId34"/>
    <p:sldLayoutId id="2147483666" r:id="rId35"/>
    <p:sldLayoutId id="2147483703" r:id="rId36"/>
    <p:sldLayoutId id="2147483682" r:id="rId37"/>
    <p:sldLayoutId id="2147483704" r:id="rId38"/>
    <p:sldLayoutId id="2147483665" r:id="rId39"/>
    <p:sldLayoutId id="2147483713" r:id="rId40"/>
    <p:sldLayoutId id="2147483714" r:id="rId41"/>
    <p:sldLayoutId id="2147483718" r:id="rId42"/>
    <p:sldLayoutId id="2147483719" r:id="rId43"/>
    <p:sldLayoutId id="2147483693" r:id="rId44"/>
    <p:sldLayoutId id="2147483660" r:id="rId45"/>
    <p:sldLayoutId id="2147483694" r:id="rId46"/>
    <p:sldLayoutId id="2147483685" r:id="rId47"/>
    <p:sldLayoutId id="2147483698" r:id="rId48"/>
    <p:sldLayoutId id="2147483688" r:id="rId49"/>
    <p:sldLayoutId id="2147483708" r:id="rId50"/>
    <p:sldLayoutId id="2147483677" r:id="rId51"/>
    <p:sldLayoutId id="2147483711" r:id="rId52"/>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rgbClr val="21205F"/>
          </a:solidFill>
          <a:latin typeface="+mj-lt"/>
          <a:ea typeface="+mj-ea"/>
          <a:cs typeface="+mj-cs"/>
        </a:defRPr>
      </a:lvl1pPr>
    </p:titleStyle>
    <p:bodyStyle>
      <a:lvl1pPr marL="228600" indent="-228600" algn="l" defTabSz="914400" rtl="0" eaLnBrk="1" latinLnBrk="0" hangingPunct="1">
        <a:spcBef>
          <a:spcPts val="600"/>
        </a:spcBef>
        <a:spcAft>
          <a:spcPts val="0"/>
        </a:spcAft>
        <a:buClr>
          <a:srgbClr val="006580"/>
        </a:buClr>
        <a:buFont typeface="Wingdings 2" pitchFamily="18" charset="2"/>
        <a:buChar char=""/>
        <a:defRPr lang="en-US" sz="1400" kern="1200" dirty="0" smtClean="0">
          <a:solidFill>
            <a:srgbClr val="000000"/>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GB" dirty="0" smtClean="0"/>
              <a:t>Survey Analysis</a:t>
            </a:r>
            <a:endParaRPr lang="en-US" dirty="0"/>
          </a:p>
        </p:txBody>
      </p:sp>
      <p:sp>
        <p:nvSpPr>
          <p:cNvPr id="4" name="Text Placeholder 3"/>
          <p:cNvSpPr>
            <a:spLocks noGrp="1"/>
          </p:cNvSpPr>
          <p:nvPr>
            <p:ph type="body" sz="quarter" idx="12"/>
          </p:nvPr>
        </p:nvSpPr>
        <p:spPr/>
        <p:txBody>
          <a:bodyPr/>
          <a:lstStyle/>
          <a:p>
            <a:r>
              <a:rPr lang="en-GB" dirty="0" smtClean="0"/>
              <a:t>August 08, 2019</a:t>
            </a:r>
            <a:endParaRPr lang="en-US" dirty="0"/>
          </a:p>
        </p:txBody>
      </p:sp>
    </p:spTree>
    <p:extLst>
      <p:ext uri="{BB962C8B-B14F-4D97-AF65-F5344CB8AC3E}">
        <p14:creationId xmlns:p14="http://schemas.microsoft.com/office/powerpoint/2010/main" val="834700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10</a:t>
            </a:fld>
            <a:endParaRPr lang="en-US" dirty="0"/>
          </a:p>
        </p:txBody>
      </p:sp>
      <p:sp>
        <p:nvSpPr>
          <p:cNvPr id="3" name="Text Placeholder 2"/>
          <p:cNvSpPr>
            <a:spLocks noGrp="1"/>
          </p:cNvSpPr>
          <p:nvPr>
            <p:ph type="body" sz="quarter" idx="12"/>
          </p:nvPr>
        </p:nvSpPr>
        <p:spPr/>
        <p:txBody>
          <a:bodyPr/>
          <a:lstStyle/>
          <a:p>
            <a:r>
              <a:rPr lang="en-GB" dirty="0"/>
              <a:t>Continuous Variable </a:t>
            </a:r>
            <a:r>
              <a:rPr lang="en-GB" dirty="0" smtClean="0"/>
              <a:t>Analysis</a:t>
            </a:r>
            <a:endParaRPr lang="en-US" dirty="0"/>
          </a:p>
        </p:txBody>
      </p:sp>
      <p:sp>
        <p:nvSpPr>
          <p:cNvPr id="4" name="Text Placeholder 3"/>
          <p:cNvSpPr>
            <a:spLocks noGrp="1"/>
          </p:cNvSpPr>
          <p:nvPr>
            <p:ph type="body" sz="quarter" idx="13"/>
          </p:nvPr>
        </p:nvSpPr>
        <p:spPr/>
        <p:txBody>
          <a:bodyPr/>
          <a:lstStyle/>
          <a:p>
            <a:r>
              <a:rPr lang="en-GB" dirty="0" smtClean="0"/>
              <a:t>QQ-Plot USD 2015-Base</a:t>
            </a:r>
            <a:endParaRPr lang="en-US" dirty="0"/>
          </a:p>
        </p:txBody>
      </p:sp>
      <p:sp>
        <p:nvSpPr>
          <p:cNvPr id="5" name="Text Placeholder 4"/>
          <p:cNvSpPr>
            <a:spLocks noGrp="1"/>
          </p:cNvSpPr>
          <p:nvPr>
            <p:ph type="body" sz="quarter" idx="17"/>
          </p:nvPr>
        </p:nvSpPr>
        <p:spPr/>
        <p:txBody>
          <a:bodyPr/>
          <a:lstStyle/>
          <a:p>
            <a:pPr marL="0" indent="0">
              <a:buNone/>
            </a:pPr>
            <a:r>
              <a:rPr lang="en-GB" dirty="0" smtClean="0"/>
              <a:t> </a:t>
            </a:r>
            <a:endParaRPr lang="en-US" dirty="0"/>
          </a:p>
        </p:txBody>
      </p:sp>
      <p:sp>
        <p:nvSpPr>
          <p:cNvPr id="6" name="Text Placeholder 5"/>
          <p:cNvSpPr>
            <a:spLocks noGrp="1"/>
          </p:cNvSpPr>
          <p:nvPr>
            <p:ph type="body" sz="quarter" idx="18"/>
          </p:nvPr>
        </p:nvSpPr>
        <p:spPr/>
        <p:txBody>
          <a:bodyPr/>
          <a:lstStyle/>
          <a:p>
            <a:pPr marL="0" indent="0">
              <a:buNone/>
            </a:pPr>
            <a:r>
              <a:rPr lang="en-GB" dirty="0" smtClean="0"/>
              <a:t> </a:t>
            </a:r>
            <a:endParaRPr lang="en-US" dirty="0"/>
          </a:p>
        </p:txBody>
      </p:sp>
      <p:sp>
        <p:nvSpPr>
          <p:cNvPr id="7" name="Title 6"/>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8" name="Text Placeholder 7"/>
          <p:cNvSpPr>
            <a:spLocks noGrp="1"/>
          </p:cNvSpPr>
          <p:nvPr>
            <p:ph type="body" sz="quarter" idx="23"/>
          </p:nvPr>
        </p:nvSpPr>
        <p:spPr/>
        <p:txBody>
          <a:bodyPr/>
          <a:lstStyle/>
          <a:p>
            <a:r>
              <a:rPr lang="en-GB" dirty="0"/>
              <a:t>QQ-Plot USD </a:t>
            </a:r>
            <a:r>
              <a:rPr lang="en-GB" dirty="0" smtClean="0"/>
              <a:t>2014-Base</a:t>
            </a:r>
            <a:endParaRPr lang="en-US" dirty="0"/>
          </a:p>
        </p:txBody>
      </p:sp>
      <p:sp>
        <p:nvSpPr>
          <p:cNvPr id="9" name="Text Placeholder 8"/>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0" name="Text Placeholder 9"/>
          <p:cNvSpPr>
            <a:spLocks noGrp="1"/>
          </p:cNvSpPr>
          <p:nvPr>
            <p:ph type="body" sz="quarter" idx="15"/>
          </p:nvPr>
        </p:nvSpPr>
        <p:spPr/>
        <p:txBody>
          <a:bodyPr/>
          <a:lstStyle/>
          <a:p>
            <a:r>
              <a:rPr lang="en-GB" dirty="0" smtClean="0"/>
              <a:t>Plots here shows variation to normal distribution of the data as the data points are not straight</a:t>
            </a:r>
            <a:endParaRPr lang="en-US" dirty="0"/>
          </a:p>
        </p:txBody>
      </p:sp>
      <p:sp>
        <p:nvSpPr>
          <p:cNvPr id="11" name="Text Placeholder 10"/>
          <p:cNvSpPr>
            <a:spLocks noGrp="1"/>
          </p:cNvSpPr>
          <p:nvPr>
            <p:ph type="body" sz="quarter" idx="31"/>
          </p:nvPr>
        </p:nvSpPr>
        <p:spPr/>
        <p:txBody>
          <a:bodyPr/>
          <a:lstStyle/>
          <a:p>
            <a:r>
              <a:rPr lang="en-GB" dirty="0"/>
              <a:t>Univariate </a:t>
            </a:r>
            <a:r>
              <a:rPr lang="en-GB" dirty="0" smtClean="0"/>
              <a:t>Analysis</a:t>
            </a:r>
            <a:endParaRPr lang="en-US" dirty="0"/>
          </a:p>
        </p:txBody>
      </p:sp>
      <p:pic>
        <p:nvPicPr>
          <p:cNvPr id="12" name="Picture 11"/>
          <p:cNvPicPr>
            <a:picLocks noChangeAspect="1"/>
          </p:cNvPicPr>
          <p:nvPr/>
        </p:nvPicPr>
        <p:blipFill>
          <a:blip r:embed="rId2"/>
          <a:stretch>
            <a:fillRect/>
          </a:stretch>
        </p:blipFill>
        <p:spPr>
          <a:xfrm>
            <a:off x="228192" y="1964014"/>
            <a:ext cx="4295707" cy="3974824"/>
          </a:xfrm>
          <a:prstGeom prst="rect">
            <a:avLst/>
          </a:prstGeom>
        </p:spPr>
      </p:pic>
      <p:pic>
        <p:nvPicPr>
          <p:cNvPr id="13" name="Picture 12"/>
          <p:cNvPicPr>
            <a:picLocks noChangeAspect="1"/>
          </p:cNvPicPr>
          <p:nvPr/>
        </p:nvPicPr>
        <p:blipFill>
          <a:blip r:embed="rId3"/>
          <a:stretch>
            <a:fillRect/>
          </a:stretch>
        </p:blipFill>
        <p:spPr>
          <a:xfrm>
            <a:off x="4615135" y="1942243"/>
            <a:ext cx="4297884" cy="3996595"/>
          </a:xfrm>
          <a:prstGeom prst="rect">
            <a:avLst/>
          </a:prstGeom>
        </p:spPr>
      </p:pic>
    </p:spTree>
    <p:extLst>
      <p:ext uri="{BB962C8B-B14F-4D97-AF65-F5344CB8AC3E}">
        <p14:creationId xmlns:p14="http://schemas.microsoft.com/office/powerpoint/2010/main" val="628780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11</a:t>
            </a:fld>
            <a:endParaRPr lang="en-US" dirty="0"/>
          </a:p>
        </p:txBody>
      </p:sp>
      <p:sp>
        <p:nvSpPr>
          <p:cNvPr id="3" name="Text Placeholder 2"/>
          <p:cNvSpPr>
            <a:spLocks noGrp="1"/>
          </p:cNvSpPr>
          <p:nvPr>
            <p:ph type="body" sz="quarter" idx="12"/>
          </p:nvPr>
        </p:nvSpPr>
        <p:spPr/>
        <p:txBody>
          <a:bodyPr/>
          <a:lstStyle/>
          <a:p>
            <a:r>
              <a:rPr lang="en-GB" dirty="0"/>
              <a:t>Continuous Variable </a:t>
            </a:r>
            <a:r>
              <a:rPr lang="en-GB" dirty="0" smtClean="0"/>
              <a:t>Analysis</a:t>
            </a:r>
            <a:endParaRPr lang="en-US" dirty="0"/>
          </a:p>
        </p:txBody>
      </p:sp>
      <p:sp>
        <p:nvSpPr>
          <p:cNvPr id="4" name="Text Placeholder 3"/>
          <p:cNvSpPr>
            <a:spLocks noGrp="1"/>
          </p:cNvSpPr>
          <p:nvPr>
            <p:ph type="body" sz="quarter" idx="13"/>
          </p:nvPr>
        </p:nvSpPr>
        <p:spPr/>
        <p:txBody>
          <a:bodyPr/>
          <a:lstStyle/>
          <a:p>
            <a:r>
              <a:rPr lang="en-GB" dirty="0" smtClean="0"/>
              <a:t>Bivariate Analysis- Correlation Plot</a:t>
            </a:r>
            <a:endParaRPr lang="en-US" dirty="0"/>
          </a:p>
        </p:txBody>
      </p:sp>
      <p:sp>
        <p:nvSpPr>
          <p:cNvPr id="5" name="Text Placeholder 4"/>
          <p:cNvSpPr>
            <a:spLocks noGrp="1"/>
          </p:cNvSpPr>
          <p:nvPr>
            <p:ph type="body" sz="quarter" idx="17"/>
          </p:nvPr>
        </p:nvSpPr>
        <p:spPr/>
        <p:txBody>
          <a:bodyPr/>
          <a:lstStyle/>
          <a:p>
            <a:pPr marL="0" indent="0">
              <a:buNone/>
            </a:pPr>
            <a:r>
              <a:rPr lang="en-GB" dirty="0" smtClean="0"/>
              <a:t> </a:t>
            </a:r>
            <a:endParaRPr lang="en-US" dirty="0"/>
          </a:p>
        </p:txBody>
      </p:sp>
      <p:sp>
        <p:nvSpPr>
          <p:cNvPr id="6" name="Title 5"/>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7" name="Text Placeholder 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8" name="Text Placeholder 7"/>
          <p:cNvSpPr>
            <a:spLocks noGrp="1"/>
          </p:cNvSpPr>
          <p:nvPr>
            <p:ph type="body" sz="quarter" idx="15"/>
          </p:nvPr>
        </p:nvSpPr>
        <p:spPr/>
        <p:txBody>
          <a:bodyPr/>
          <a:lstStyle/>
          <a:p>
            <a:r>
              <a:rPr lang="en-GB" dirty="0" smtClean="0"/>
              <a:t>As obvious, base salaries are correlated to each other</a:t>
            </a:r>
            <a:endParaRPr lang="en-US" dirty="0"/>
          </a:p>
        </p:txBody>
      </p:sp>
      <p:pic>
        <p:nvPicPr>
          <p:cNvPr id="11" name="Picture 10"/>
          <p:cNvPicPr>
            <a:picLocks noChangeAspect="1"/>
          </p:cNvPicPr>
          <p:nvPr/>
        </p:nvPicPr>
        <p:blipFill>
          <a:blip r:embed="rId2"/>
          <a:stretch>
            <a:fillRect/>
          </a:stretch>
        </p:blipFill>
        <p:spPr>
          <a:xfrm>
            <a:off x="1398939" y="1537714"/>
            <a:ext cx="6346121" cy="3908250"/>
          </a:xfrm>
          <a:prstGeom prst="rect">
            <a:avLst/>
          </a:prstGeom>
        </p:spPr>
      </p:pic>
    </p:spTree>
    <p:extLst>
      <p:ext uri="{BB962C8B-B14F-4D97-AF65-F5344CB8AC3E}">
        <p14:creationId xmlns:p14="http://schemas.microsoft.com/office/powerpoint/2010/main" val="352136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12</a:t>
            </a:fld>
            <a:endParaRPr lang="en-US" dirty="0"/>
          </a:p>
        </p:txBody>
      </p:sp>
      <p:sp>
        <p:nvSpPr>
          <p:cNvPr id="3" name="Text Placeholder 2"/>
          <p:cNvSpPr>
            <a:spLocks noGrp="1"/>
          </p:cNvSpPr>
          <p:nvPr>
            <p:ph type="body" sz="quarter" idx="12"/>
          </p:nvPr>
        </p:nvSpPr>
        <p:spPr/>
        <p:txBody>
          <a:bodyPr/>
          <a:lstStyle/>
          <a:p>
            <a:r>
              <a:rPr lang="en-GB" dirty="0"/>
              <a:t>Categorical Variable </a:t>
            </a:r>
            <a:r>
              <a:rPr lang="en-GB" dirty="0" smtClean="0"/>
              <a:t>Analysis</a:t>
            </a:r>
            <a:endParaRPr lang="en-US" dirty="0"/>
          </a:p>
        </p:txBody>
      </p:sp>
      <p:sp>
        <p:nvSpPr>
          <p:cNvPr id="4" name="Text Placeholder 3"/>
          <p:cNvSpPr>
            <a:spLocks noGrp="1"/>
          </p:cNvSpPr>
          <p:nvPr>
            <p:ph type="body" sz="quarter" idx="13"/>
          </p:nvPr>
        </p:nvSpPr>
        <p:spPr/>
        <p:txBody>
          <a:bodyPr/>
          <a:lstStyle/>
          <a:p>
            <a:r>
              <a:rPr lang="en-US" dirty="0"/>
              <a:t>Frequency Chart for Office </a:t>
            </a:r>
            <a:r>
              <a:rPr lang="en-US" dirty="0" smtClean="0"/>
              <a:t>Location</a:t>
            </a:r>
            <a:endParaRPr lang="en-US" dirty="0"/>
          </a:p>
        </p:txBody>
      </p:sp>
      <p:sp>
        <p:nvSpPr>
          <p:cNvPr id="6" name="Text Placeholder 5"/>
          <p:cNvSpPr>
            <a:spLocks noGrp="1"/>
          </p:cNvSpPr>
          <p:nvPr>
            <p:ph type="body" sz="quarter" idx="17"/>
          </p:nvPr>
        </p:nvSpPr>
        <p:spPr/>
        <p:txBody>
          <a:bodyPr/>
          <a:lstStyle/>
          <a:p>
            <a:pPr marL="0" indent="0">
              <a:buNone/>
            </a:pPr>
            <a:endParaRPr lang="en-GB" dirty="0" smtClean="0"/>
          </a:p>
          <a:p>
            <a:pPr marL="0" indent="0">
              <a:buNone/>
            </a:pPr>
            <a:endParaRPr lang="en-US" dirty="0"/>
          </a:p>
        </p:txBody>
      </p:sp>
      <p:sp>
        <p:nvSpPr>
          <p:cNvPr id="8" name="Text Placeholder 7"/>
          <p:cNvSpPr>
            <a:spLocks noGrp="1"/>
          </p:cNvSpPr>
          <p:nvPr>
            <p:ph type="body" sz="quarter" idx="18"/>
          </p:nvPr>
        </p:nvSpPr>
        <p:spPr/>
        <p:txBody>
          <a:bodyPr/>
          <a:lstStyle/>
          <a:p>
            <a:r>
              <a:rPr lang="en-GB" dirty="0"/>
              <a:t>Frequency Table for Occupation </a:t>
            </a:r>
            <a:r>
              <a:rPr lang="en-GB" dirty="0" smtClean="0"/>
              <a:t>Type</a:t>
            </a:r>
            <a:endParaRPr lang="en-US" dirty="0"/>
          </a:p>
        </p:txBody>
      </p:sp>
      <p:sp>
        <p:nvSpPr>
          <p:cNvPr id="11" name="Text Placeholder 10"/>
          <p:cNvSpPr>
            <a:spLocks noGrp="1"/>
          </p:cNvSpPr>
          <p:nvPr>
            <p:ph type="body" sz="quarter" idx="22"/>
          </p:nvPr>
        </p:nvSpPr>
        <p:spPr/>
        <p:txBody>
          <a:bodyPr/>
          <a:lstStyle/>
          <a:p>
            <a:r>
              <a:rPr lang="en-GB" dirty="0" smtClean="0"/>
              <a:t>Frequency chart help us to understand the distribution of categorical variable </a:t>
            </a:r>
          </a:p>
          <a:p>
            <a:r>
              <a:rPr lang="en-GB" dirty="0" smtClean="0"/>
              <a:t>Highest number of  surveys were collected from USA- South/Midwest Region </a:t>
            </a:r>
          </a:p>
          <a:p>
            <a:r>
              <a:rPr lang="en-GB" dirty="0" smtClean="0"/>
              <a:t>Whereas highest number of employees work in  public pension sector</a:t>
            </a:r>
          </a:p>
        </p:txBody>
      </p:sp>
      <p:sp>
        <p:nvSpPr>
          <p:cNvPr id="7" name="Title 6"/>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16" name="Text Placeholder 15"/>
          <p:cNvSpPr>
            <a:spLocks noGrp="1"/>
          </p:cNvSpPr>
          <p:nvPr>
            <p:ph type="body" sz="quarter" idx="23"/>
          </p:nvPr>
        </p:nvSpPr>
        <p:spPr/>
        <p:txBody>
          <a:bodyPr/>
          <a:lstStyle/>
          <a:p>
            <a:r>
              <a:rPr lang="en-GB" dirty="0" smtClean="0"/>
              <a:t>Frequency Table for Occupation Type</a:t>
            </a:r>
            <a:endParaRPr lang="en-US" dirty="0"/>
          </a:p>
        </p:txBody>
      </p:sp>
      <p:sp>
        <p:nvSpPr>
          <p:cNvPr id="17" name="Text Placeholder 1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5" name="Text Placeholder 4"/>
          <p:cNvSpPr>
            <a:spLocks noGrp="1"/>
          </p:cNvSpPr>
          <p:nvPr>
            <p:ph type="body" sz="quarter" idx="15"/>
          </p:nvPr>
        </p:nvSpPr>
        <p:spPr/>
        <p:txBody>
          <a:bodyPr/>
          <a:lstStyle/>
          <a:p>
            <a:pPr marL="0" indent="0">
              <a:buNone/>
            </a:pPr>
            <a:r>
              <a:rPr lang="en-GB" dirty="0" smtClean="0"/>
              <a:t>USA ranks first, indicating a bigger market for the company in the region</a:t>
            </a:r>
            <a:endParaRPr lang="en-US" dirty="0"/>
          </a:p>
        </p:txBody>
      </p:sp>
      <p:sp>
        <p:nvSpPr>
          <p:cNvPr id="18" name="Text Placeholder 17"/>
          <p:cNvSpPr>
            <a:spLocks noGrp="1"/>
          </p:cNvSpPr>
          <p:nvPr>
            <p:ph type="body" sz="quarter" idx="31"/>
          </p:nvPr>
        </p:nvSpPr>
        <p:spPr/>
        <p:txBody>
          <a:bodyPr/>
          <a:lstStyle/>
          <a:p>
            <a:r>
              <a:rPr lang="en-GB" dirty="0"/>
              <a:t>Frequency </a:t>
            </a:r>
            <a:r>
              <a:rPr lang="en-GB" dirty="0" smtClean="0"/>
              <a:t>Charts</a:t>
            </a:r>
            <a:endParaRPr lang="en-US" dirty="0"/>
          </a:p>
        </p:txBody>
      </p:sp>
      <p:sp>
        <p:nvSpPr>
          <p:cNvPr id="19" name="Text Placeholder 18"/>
          <p:cNvSpPr>
            <a:spLocks noGrp="1"/>
          </p:cNvSpPr>
          <p:nvPr>
            <p:ph type="body" sz="quarter" idx="32"/>
          </p:nvPr>
        </p:nvSpPr>
        <p:spPr/>
        <p:txBody>
          <a:bodyPr/>
          <a:lstStyle/>
          <a:p>
            <a:r>
              <a:rPr lang="en-GB" dirty="0" smtClean="0"/>
              <a:t>Insights</a:t>
            </a:r>
            <a:endParaRPr lang="en-US" dirty="0"/>
          </a:p>
        </p:txBody>
      </p:sp>
      <p:pic>
        <p:nvPicPr>
          <p:cNvPr id="15" name="Picture 14"/>
          <p:cNvPicPr>
            <a:picLocks noChangeAspect="1"/>
          </p:cNvPicPr>
          <p:nvPr/>
        </p:nvPicPr>
        <p:blipFill>
          <a:blip r:embed="rId2"/>
          <a:stretch>
            <a:fillRect/>
          </a:stretch>
        </p:blipFill>
        <p:spPr>
          <a:xfrm>
            <a:off x="4612956" y="2002070"/>
            <a:ext cx="4300061" cy="1757820"/>
          </a:xfrm>
          <a:prstGeom prst="rect">
            <a:avLst/>
          </a:prstGeom>
        </p:spPr>
      </p:pic>
      <p:pic>
        <p:nvPicPr>
          <p:cNvPr id="20" name="Picture 19"/>
          <p:cNvPicPr>
            <a:picLocks noChangeAspect="1"/>
          </p:cNvPicPr>
          <p:nvPr/>
        </p:nvPicPr>
        <p:blipFill>
          <a:blip r:embed="rId3"/>
          <a:stretch>
            <a:fillRect/>
          </a:stretch>
        </p:blipFill>
        <p:spPr>
          <a:xfrm>
            <a:off x="182880" y="1940657"/>
            <a:ext cx="4348163" cy="3998181"/>
          </a:xfrm>
          <a:prstGeom prst="rect">
            <a:avLst/>
          </a:prstGeom>
        </p:spPr>
      </p:pic>
    </p:spTree>
    <p:extLst>
      <p:ext uri="{BB962C8B-B14F-4D97-AF65-F5344CB8AC3E}">
        <p14:creationId xmlns:p14="http://schemas.microsoft.com/office/powerpoint/2010/main" val="3246903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13</a:t>
            </a:fld>
            <a:endParaRPr lang="en-US" dirty="0"/>
          </a:p>
        </p:txBody>
      </p:sp>
      <p:sp>
        <p:nvSpPr>
          <p:cNvPr id="3" name="Text Placeholder 2"/>
          <p:cNvSpPr>
            <a:spLocks noGrp="1"/>
          </p:cNvSpPr>
          <p:nvPr>
            <p:ph type="body" sz="quarter" idx="12"/>
          </p:nvPr>
        </p:nvSpPr>
        <p:spPr/>
        <p:txBody>
          <a:bodyPr/>
          <a:lstStyle/>
          <a:p>
            <a:r>
              <a:rPr lang="en-GB" dirty="0"/>
              <a:t>Categorical Variable </a:t>
            </a:r>
            <a:r>
              <a:rPr lang="en-GB" dirty="0" smtClean="0"/>
              <a:t>Analysis</a:t>
            </a:r>
            <a:endParaRPr lang="en-US" dirty="0"/>
          </a:p>
        </p:txBody>
      </p:sp>
      <p:sp>
        <p:nvSpPr>
          <p:cNvPr id="4" name="Text Placeholder 3"/>
          <p:cNvSpPr>
            <a:spLocks noGrp="1"/>
          </p:cNvSpPr>
          <p:nvPr>
            <p:ph type="body" sz="quarter" idx="13"/>
          </p:nvPr>
        </p:nvSpPr>
        <p:spPr/>
        <p:txBody>
          <a:bodyPr/>
          <a:lstStyle/>
          <a:p>
            <a:r>
              <a:rPr lang="en-US" dirty="0"/>
              <a:t>Frequency Chart for Years Of Experience</a:t>
            </a:r>
            <a:endParaRPr lang="en-US" dirty="0"/>
          </a:p>
        </p:txBody>
      </p:sp>
      <p:sp>
        <p:nvSpPr>
          <p:cNvPr id="6" name="Text Placeholder 5"/>
          <p:cNvSpPr>
            <a:spLocks noGrp="1"/>
          </p:cNvSpPr>
          <p:nvPr>
            <p:ph type="body" sz="quarter" idx="17"/>
          </p:nvPr>
        </p:nvSpPr>
        <p:spPr/>
        <p:txBody>
          <a:bodyPr/>
          <a:lstStyle/>
          <a:p>
            <a:pPr marL="0" indent="0">
              <a:buNone/>
            </a:pPr>
            <a:endParaRPr lang="en-GB" dirty="0" smtClean="0"/>
          </a:p>
          <a:p>
            <a:pPr marL="0" indent="0">
              <a:buNone/>
            </a:pPr>
            <a:endParaRPr lang="en-US" dirty="0"/>
          </a:p>
        </p:txBody>
      </p:sp>
      <p:pic>
        <p:nvPicPr>
          <p:cNvPr id="10" name="Picture 9"/>
          <p:cNvPicPr>
            <a:picLocks noChangeAspect="1"/>
          </p:cNvPicPr>
          <p:nvPr/>
        </p:nvPicPr>
        <p:blipFill>
          <a:blip r:embed="rId2"/>
          <a:stretch>
            <a:fillRect/>
          </a:stretch>
        </p:blipFill>
        <p:spPr>
          <a:xfrm>
            <a:off x="4625529" y="1956638"/>
            <a:ext cx="4097781" cy="1803251"/>
          </a:xfrm>
          <a:prstGeom prst="rect">
            <a:avLst/>
          </a:prstGeom>
        </p:spPr>
      </p:pic>
      <p:sp>
        <p:nvSpPr>
          <p:cNvPr id="8" name="Text Placeholder 7"/>
          <p:cNvSpPr>
            <a:spLocks noGrp="1"/>
          </p:cNvSpPr>
          <p:nvPr>
            <p:ph type="body" sz="quarter" idx="18"/>
          </p:nvPr>
        </p:nvSpPr>
        <p:spPr>
          <a:xfrm>
            <a:off x="4615338" y="1942085"/>
            <a:ext cx="4293531" cy="1746504"/>
          </a:xfrm>
        </p:spPr>
        <p:txBody>
          <a:bodyPr/>
          <a:lstStyle/>
          <a:p>
            <a:pPr marL="0" indent="0">
              <a:buNone/>
            </a:pPr>
            <a:r>
              <a:rPr lang="en-GB" dirty="0" smtClean="0"/>
              <a:t> </a:t>
            </a:r>
          </a:p>
          <a:p>
            <a:pPr marL="0" indent="0">
              <a:buNone/>
            </a:pPr>
            <a:endParaRPr lang="en-US" dirty="0"/>
          </a:p>
        </p:txBody>
      </p:sp>
      <p:sp>
        <p:nvSpPr>
          <p:cNvPr id="11" name="Text Placeholder 10"/>
          <p:cNvSpPr>
            <a:spLocks noGrp="1"/>
          </p:cNvSpPr>
          <p:nvPr>
            <p:ph type="body" sz="quarter" idx="22"/>
          </p:nvPr>
        </p:nvSpPr>
        <p:spPr>
          <a:xfrm>
            <a:off x="4615338" y="4126996"/>
            <a:ext cx="4297680" cy="1762902"/>
          </a:xfrm>
        </p:spPr>
        <p:txBody>
          <a:bodyPr/>
          <a:lstStyle/>
          <a:p>
            <a:r>
              <a:rPr lang="en-GB" dirty="0" smtClean="0"/>
              <a:t>The company seems to have a good distribution of Years  of experience which is healthy for the environment </a:t>
            </a:r>
          </a:p>
          <a:p>
            <a:pPr marL="0" indent="0">
              <a:buNone/>
            </a:pPr>
            <a:endParaRPr lang="en-US" dirty="0"/>
          </a:p>
        </p:txBody>
      </p:sp>
      <p:sp>
        <p:nvSpPr>
          <p:cNvPr id="7" name="Title 6"/>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16" name="Text Placeholder 15"/>
          <p:cNvSpPr>
            <a:spLocks noGrp="1"/>
          </p:cNvSpPr>
          <p:nvPr>
            <p:ph type="body" sz="quarter" idx="23"/>
          </p:nvPr>
        </p:nvSpPr>
        <p:spPr/>
        <p:txBody>
          <a:bodyPr/>
          <a:lstStyle/>
          <a:p>
            <a:r>
              <a:rPr lang="en-GB" dirty="0"/>
              <a:t>Frequency Table for </a:t>
            </a:r>
            <a:r>
              <a:rPr lang="en-GB" dirty="0" smtClean="0"/>
              <a:t>Position</a:t>
            </a:r>
            <a:endParaRPr lang="en-US" dirty="0"/>
          </a:p>
        </p:txBody>
      </p:sp>
      <p:sp>
        <p:nvSpPr>
          <p:cNvPr id="17" name="Text Placeholder 1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5" name="Text Placeholder 4"/>
          <p:cNvSpPr>
            <a:spLocks noGrp="1"/>
          </p:cNvSpPr>
          <p:nvPr>
            <p:ph type="body" sz="quarter" idx="15"/>
          </p:nvPr>
        </p:nvSpPr>
        <p:spPr/>
        <p:txBody>
          <a:bodyPr/>
          <a:lstStyle/>
          <a:p>
            <a:pPr marL="0" indent="0">
              <a:buNone/>
            </a:pPr>
            <a:r>
              <a:rPr lang="en-GB" dirty="0" smtClean="0"/>
              <a:t>Both the variables are distributed evenly </a:t>
            </a:r>
          </a:p>
        </p:txBody>
      </p:sp>
      <p:sp>
        <p:nvSpPr>
          <p:cNvPr id="18" name="Text Placeholder 17"/>
          <p:cNvSpPr>
            <a:spLocks noGrp="1"/>
          </p:cNvSpPr>
          <p:nvPr>
            <p:ph type="body" sz="quarter" idx="31"/>
          </p:nvPr>
        </p:nvSpPr>
        <p:spPr/>
        <p:txBody>
          <a:bodyPr/>
          <a:lstStyle/>
          <a:p>
            <a:r>
              <a:rPr lang="en-GB" dirty="0"/>
              <a:t>Frequency </a:t>
            </a:r>
            <a:r>
              <a:rPr lang="en-GB" dirty="0" smtClean="0"/>
              <a:t>Charts</a:t>
            </a:r>
            <a:endParaRPr lang="en-US" dirty="0"/>
          </a:p>
        </p:txBody>
      </p:sp>
      <p:sp>
        <p:nvSpPr>
          <p:cNvPr id="19" name="Text Placeholder 18"/>
          <p:cNvSpPr>
            <a:spLocks noGrp="1"/>
          </p:cNvSpPr>
          <p:nvPr>
            <p:ph type="body" sz="quarter" idx="32"/>
          </p:nvPr>
        </p:nvSpPr>
        <p:spPr/>
        <p:txBody>
          <a:bodyPr/>
          <a:lstStyle/>
          <a:p>
            <a:r>
              <a:rPr lang="en-GB" dirty="0" smtClean="0"/>
              <a:t>Insights</a:t>
            </a:r>
            <a:endParaRPr lang="en-US" dirty="0"/>
          </a:p>
        </p:txBody>
      </p:sp>
      <p:pic>
        <p:nvPicPr>
          <p:cNvPr id="12" name="Picture 11"/>
          <p:cNvPicPr>
            <a:picLocks noChangeAspect="1"/>
          </p:cNvPicPr>
          <p:nvPr/>
        </p:nvPicPr>
        <p:blipFill>
          <a:blip r:embed="rId3"/>
          <a:stretch>
            <a:fillRect/>
          </a:stretch>
        </p:blipFill>
        <p:spPr>
          <a:xfrm>
            <a:off x="228600" y="1940657"/>
            <a:ext cx="4295300" cy="3998181"/>
          </a:xfrm>
          <a:prstGeom prst="rect">
            <a:avLst/>
          </a:prstGeom>
        </p:spPr>
      </p:pic>
    </p:spTree>
    <p:extLst>
      <p:ext uri="{BB962C8B-B14F-4D97-AF65-F5344CB8AC3E}">
        <p14:creationId xmlns:p14="http://schemas.microsoft.com/office/powerpoint/2010/main" val="2788818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Data Visualization (Tableau</a:t>
            </a:r>
            <a:r>
              <a:rPr lang="en-GB" dirty="0" smtClean="0"/>
              <a:t>)</a:t>
            </a:r>
            <a:endParaRPr lang="en-GB" dirty="0"/>
          </a:p>
        </p:txBody>
      </p:sp>
    </p:spTree>
    <p:extLst>
      <p:ext uri="{BB962C8B-B14F-4D97-AF65-F5344CB8AC3E}">
        <p14:creationId xmlns:p14="http://schemas.microsoft.com/office/powerpoint/2010/main" val="3942017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15</a:t>
            </a:fld>
            <a:endParaRPr lang="en-US" dirty="0"/>
          </a:p>
        </p:txBody>
      </p:sp>
      <p:sp>
        <p:nvSpPr>
          <p:cNvPr id="3" name="Text Placeholder 2"/>
          <p:cNvSpPr>
            <a:spLocks noGrp="1"/>
          </p:cNvSpPr>
          <p:nvPr>
            <p:ph type="body" sz="quarter" idx="12"/>
          </p:nvPr>
        </p:nvSpPr>
        <p:spPr/>
        <p:txBody>
          <a:bodyPr/>
          <a:lstStyle/>
          <a:p>
            <a:r>
              <a:rPr lang="en-GB" dirty="0" smtClean="0"/>
              <a:t>Important KPI’s</a:t>
            </a:r>
            <a:endParaRPr lang="en-US" dirty="0"/>
          </a:p>
        </p:txBody>
      </p:sp>
      <p:sp>
        <p:nvSpPr>
          <p:cNvPr id="4" name="Text Placeholder 3"/>
          <p:cNvSpPr>
            <a:spLocks noGrp="1"/>
          </p:cNvSpPr>
          <p:nvPr>
            <p:ph type="body" sz="quarter" idx="17"/>
          </p:nvPr>
        </p:nvSpPr>
        <p:spPr/>
        <p:txBody>
          <a:bodyPr/>
          <a:lstStyle/>
          <a:p>
            <a:endParaRPr lang="en-GB" dirty="0" smtClean="0"/>
          </a:p>
          <a:p>
            <a:r>
              <a:rPr lang="en-GB" dirty="0" smtClean="0"/>
              <a:t>The percentage increase in expenditure of the company in terms of salary is about 7.67% in respect to 2014-15 year</a:t>
            </a:r>
          </a:p>
          <a:p>
            <a:endParaRPr lang="en-GB" dirty="0"/>
          </a:p>
          <a:p>
            <a:r>
              <a:rPr lang="en-GB" dirty="0" smtClean="0"/>
              <a:t>Total percent of employees irrespective of there position which are eligible for bonus are 60.43%</a:t>
            </a:r>
          </a:p>
          <a:p>
            <a:endParaRPr lang="en-GB" dirty="0"/>
          </a:p>
          <a:p>
            <a:r>
              <a:rPr lang="en-GB" dirty="0" smtClean="0"/>
              <a:t>Total percent of surveys which were completed by the respondent are 89.97%</a:t>
            </a:r>
          </a:p>
          <a:p>
            <a:endParaRPr lang="en-GB" dirty="0"/>
          </a:p>
          <a:p>
            <a:r>
              <a:rPr lang="en-GB" dirty="0" smtClean="0"/>
              <a:t>66.7% of the employees mostly focus on investing in primary fund opportunities </a:t>
            </a:r>
          </a:p>
          <a:p>
            <a:endParaRPr lang="en-GB" dirty="0"/>
          </a:p>
          <a:p>
            <a:r>
              <a:rPr lang="en-GB" dirty="0" smtClean="0"/>
              <a:t>CIO’s have the highest bonus gain ratio with average of 85.94 %</a:t>
            </a:r>
          </a:p>
          <a:p>
            <a:endParaRPr lang="en-GB" dirty="0"/>
          </a:p>
          <a:p>
            <a:r>
              <a:rPr lang="en-GB" dirty="0" smtClean="0"/>
              <a:t>People with experience of 16 to 25 years have the highest count and is equal to 24.4% of the total  </a:t>
            </a:r>
            <a:endParaRPr lang="en-US" dirty="0"/>
          </a:p>
        </p:txBody>
      </p:sp>
      <p:sp>
        <p:nvSpPr>
          <p:cNvPr id="5" name="Title 4"/>
          <p:cNvSpPr>
            <a:spLocks noGrp="1"/>
          </p:cNvSpPr>
          <p:nvPr>
            <p:ph type="title"/>
          </p:nvPr>
        </p:nvSpPr>
        <p:spPr/>
        <p:txBody>
          <a:bodyPr/>
          <a:lstStyle/>
          <a:p>
            <a:r>
              <a:rPr lang="en-GB" dirty="0"/>
              <a:t>Data Visualization (Tableau)</a:t>
            </a:r>
            <a:endParaRPr lang="en-US" dirty="0"/>
          </a:p>
        </p:txBody>
      </p:sp>
      <p:sp>
        <p:nvSpPr>
          <p:cNvPr id="6" name="Text Placeholder 5"/>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7" name="Text Placeholder 6"/>
          <p:cNvSpPr>
            <a:spLocks noGrp="1"/>
          </p:cNvSpPr>
          <p:nvPr>
            <p:ph type="body" sz="quarter" idx="15"/>
          </p:nvPr>
        </p:nvSpPr>
        <p:spPr/>
        <p:txBody>
          <a:bodyPr/>
          <a:lstStyle/>
          <a:p>
            <a:r>
              <a:rPr lang="en-GB" dirty="0" smtClean="0"/>
              <a:t>The KPI’s help us to understand the overall status of the company </a:t>
            </a:r>
            <a:endParaRPr lang="en-US" dirty="0"/>
          </a:p>
        </p:txBody>
      </p:sp>
    </p:spTree>
    <p:extLst>
      <p:ext uri="{BB962C8B-B14F-4D97-AF65-F5344CB8AC3E}">
        <p14:creationId xmlns:p14="http://schemas.microsoft.com/office/powerpoint/2010/main" val="807905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16</a:t>
            </a:fld>
            <a:endParaRPr lang="en-US" dirty="0"/>
          </a:p>
        </p:txBody>
      </p:sp>
      <p:sp>
        <p:nvSpPr>
          <p:cNvPr id="3" name="Text Placeholder 2"/>
          <p:cNvSpPr>
            <a:spLocks noGrp="1"/>
          </p:cNvSpPr>
          <p:nvPr>
            <p:ph type="body" sz="quarter" idx="12"/>
          </p:nvPr>
        </p:nvSpPr>
        <p:spPr/>
        <p:txBody>
          <a:bodyPr/>
          <a:lstStyle/>
          <a:p>
            <a:r>
              <a:rPr lang="en-GB" dirty="0" smtClean="0"/>
              <a:t>Position Vs Residence</a:t>
            </a:r>
            <a:endParaRPr lang="en-US" dirty="0"/>
          </a:p>
        </p:txBody>
      </p:sp>
      <p:sp>
        <p:nvSpPr>
          <p:cNvPr id="5" name="Text Placeholder 4"/>
          <p:cNvSpPr>
            <a:spLocks noGrp="1"/>
          </p:cNvSpPr>
          <p:nvPr>
            <p:ph type="body" sz="quarter" idx="13"/>
          </p:nvPr>
        </p:nvSpPr>
        <p:spPr/>
        <p:txBody>
          <a:bodyPr/>
          <a:lstStyle/>
          <a:p>
            <a:pPr marL="0" indent="0">
              <a:buNone/>
            </a:pPr>
            <a:endParaRPr lang="en-GB" dirty="0" smtClean="0"/>
          </a:p>
          <a:p>
            <a:pPr marL="0" indent="0">
              <a:buNone/>
            </a:pPr>
            <a:endParaRPr lang="en-US" dirty="0"/>
          </a:p>
        </p:txBody>
      </p:sp>
      <p:sp>
        <p:nvSpPr>
          <p:cNvPr id="16" name="Text Placeholder 15"/>
          <p:cNvSpPr>
            <a:spLocks noGrp="1"/>
          </p:cNvSpPr>
          <p:nvPr>
            <p:ph type="body" sz="quarter" idx="17"/>
          </p:nvPr>
        </p:nvSpPr>
        <p:spPr/>
        <p:txBody>
          <a:bodyPr/>
          <a:lstStyle/>
          <a:p>
            <a:pPr marL="0" indent="0">
              <a:buNone/>
            </a:pPr>
            <a:endParaRPr lang="en-GB" dirty="0" smtClean="0"/>
          </a:p>
          <a:p>
            <a:pPr marL="0" indent="0">
              <a:buNone/>
            </a:pPr>
            <a:endParaRPr lang="en-US" dirty="0"/>
          </a:p>
        </p:txBody>
      </p:sp>
      <p:sp>
        <p:nvSpPr>
          <p:cNvPr id="6" name="Title 5"/>
          <p:cNvSpPr>
            <a:spLocks noGrp="1"/>
          </p:cNvSpPr>
          <p:nvPr>
            <p:ph type="title"/>
          </p:nvPr>
        </p:nvSpPr>
        <p:spPr/>
        <p:txBody>
          <a:bodyPr/>
          <a:lstStyle/>
          <a:p>
            <a:r>
              <a:rPr lang="en-GB" dirty="0"/>
              <a:t>Data Visualization (Tableau</a:t>
            </a:r>
            <a:r>
              <a:rPr lang="en-GB" dirty="0" smtClean="0"/>
              <a:t>)</a:t>
            </a:r>
            <a:endParaRPr lang="en-US" dirty="0"/>
          </a:p>
        </p:txBody>
      </p:sp>
      <p:sp>
        <p:nvSpPr>
          <p:cNvPr id="17" name="Text Placeholder 1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5" name="Text Placeholder 14"/>
          <p:cNvSpPr>
            <a:spLocks noGrp="1"/>
          </p:cNvSpPr>
          <p:nvPr>
            <p:ph type="body" sz="quarter" idx="15"/>
          </p:nvPr>
        </p:nvSpPr>
        <p:spPr/>
        <p:txBody>
          <a:bodyPr/>
          <a:lstStyle/>
          <a:p>
            <a:r>
              <a:rPr lang="en-GB" dirty="0" smtClean="0"/>
              <a:t>We can see the variation among countries for a particular positon in there Median 2015- Base Salary</a:t>
            </a:r>
            <a:endParaRPr lang="en-US" dirty="0"/>
          </a:p>
        </p:txBody>
      </p:sp>
      <p:pic>
        <p:nvPicPr>
          <p:cNvPr id="22" name="Picture 21"/>
          <p:cNvPicPr>
            <a:picLocks noChangeAspect="1"/>
          </p:cNvPicPr>
          <p:nvPr/>
        </p:nvPicPr>
        <p:blipFill>
          <a:blip r:embed="rId2"/>
          <a:stretch>
            <a:fillRect/>
          </a:stretch>
        </p:blipFill>
        <p:spPr>
          <a:xfrm>
            <a:off x="228598" y="1219208"/>
            <a:ext cx="8685211" cy="4700651"/>
          </a:xfrm>
          <a:prstGeom prst="rect">
            <a:avLst/>
          </a:prstGeom>
        </p:spPr>
      </p:pic>
    </p:spTree>
    <p:extLst>
      <p:ext uri="{BB962C8B-B14F-4D97-AF65-F5344CB8AC3E}">
        <p14:creationId xmlns:p14="http://schemas.microsoft.com/office/powerpoint/2010/main" val="3792405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17</a:t>
            </a:fld>
            <a:endParaRPr lang="en-US" dirty="0"/>
          </a:p>
        </p:txBody>
      </p:sp>
      <p:sp>
        <p:nvSpPr>
          <p:cNvPr id="11" name="Text Placeholder 10"/>
          <p:cNvSpPr>
            <a:spLocks noGrp="1"/>
          </p:cNvSpPr>
          <p:nvPr>
            <p:ph type="body" sz="quarter" idx="12"/>
          </p:nvPr>
        </p:nvSpPr>
        <p:spPr/>
        <p:txBody>
          <a:bodyPr/>
          <a:lstStyle/>
          <a:p>
            <a:r>
              <a:rPr lang="en-GB" dirty="0" smtClean="0"/>
              <a:t>Donut Charts</a:t>
            </a:r>
            <a:endParaRPr lang="en-US" dirty="0"/>
          </a:p>
        </p:txBody>
      </p:sp>
      <p:sp>
        <p:nvSpPr>
          <p:cNvPr id="12" name="Text Placeholder 11"/>
          <p:cNvSpPr>
            <a:spLocks noGrp="1"/>
          </p:cNvSpPr>
          <p:nvPr>
            <p:ph type="body" sz="quarter" idx="13"/>
          </p:nvPr>
        </p:nvSpPr>
        <p:spPr/>
        <p:txBody>
          <a:bodyPr/>
          <a:lstStyle/>
          <a:p>
            <a:r>
              <a:rPr lang="en-GB" dirty="0" smtClean="0"/>
              <a:t>Distribution on Years of Experience</a:t>
            </a:r>
            <a:endParaRPr lang="en-US" dirty="0"/>
          </a:p>
        </p:txBody>
      </p:sp>
      <p:sp>
        <p:nvSpPr>
          <p:cNvPr id="14" name="Text Placeholder 13"/>
          <p:cNvSpPr>
            <a:spLocks noGrp="1"/>
          </p:cNvSpPr>
          <p:nvPr>
            <p:ph type="body" sz="quarter" idx="17"/>
          </p:nvPr>
        </p:nvSpPr>
        <p:spPr/>
        <p:txBody>
          <a:bodyPr/>
          <a:lstStyle/>
          <a:p>
            <a:pPr marL="0" indent="0">
              <a:buNone/>
            </a:pPr>
            <a:endParaRPr lang="en-GB" dirty="0" smtClean="0"/>
          </a:p>
          <a:p>
            <a:pPr marL="0" indent="0">
              <a:buNone/>
            </a:pPr>
            <a:endParaRPr lang="en-US" dirty="0"/>
          </a:p>
        </p:txBody>
      </p:sp>
      <p:sp>
        <p:nvSpPr>
          <p:cNvPr id="15" name="Text Placeholder 14"/>
          <p:cNvSpPr>
            <a:spLocks noGrp="1"/>
          </p:cNvSpPr>
          <p:nvPr>
            <p:ph type="body" sz="quarter" idx="18"/>
          </p:nvPr>
        </p:nvSpPr>
        <p:spPr/>
        <p:txBody>
          <a:bodyPr/>
          <a:lstStyle/>
          <a:p>
            <a:pPr marL="0" indent="0">
              <a:buNone/>
            </a:pPr>
            <a:endParaRPr lang="en-GB" dirty="0" smtClean="0"/>
          </a:p>
          <a:p>
            <a:pPr marL="0" indent="0">
              <a:buNone/>
            </a:pPr>
            <a:endParaRPr lang="en-US" dirty="0"/>
          </a:p>
        </p:txBody>
      </p:sp>
      <p:sp>
        <p:nvSpPr>
          <p:cNvPr id="7" name="Title 6"/>
          <p:cNvSpPr>
            <a:spLocks noGrp="1"/>
          </p:cNvSpPr>
          <p:nvPr>
            <p:ph type="title"/>
          </p:nvPr>
        </p:nvSpPr>
        <p:spPr/>
        <p:txBody>
          <a:bodyPr/>
          <a:lstStyle/>
          <a:p>
            <a:r>
              <a:rPr lang="en-GB" dirty="0"/>
              <a:t>Data Visualization (Tableau)</a:t>
            </a:r>
            <a:endParaRPr lang="en-US" dirty="0"/>
          </a:p>
        </p:txBody>
      </p:sp>
      <p:sp>
        <p:nvSpPr>
          <p:cNvPr id="16" name="Text Placeholder 15"/>
          <p:cNvSpPr>
            <a:spLocks noGrp="1"/>
          </p:cNvSpPr>
          <p:nvPr>
            <p:ph type="body" sz="quarter" idx="23"/>
          </p:nvPr>
        </p:nvSpPr>
        <p:spPr/>
        <p:txBody>
          <a:bodyPr/>
          <a:lstStyle/>
          <a:p>
            <a:r>
              <a:rPr lang="en-GB" dirty="0" smtClean="0"/>
              <a:t>Respondent’s Investment Distribution </a:t>
            </a:r>
            <a:endParaRPr lang="en-US" dirty="0"/>
          </a:p>
        </p:txBody>
      </p:sp>
      <p:sp>
        <p:nvSpPr>
          <p:cNvPr id="17" name="Text Placeholder 1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3" name="Text Placeholder 12"/>
          <p:cNvSpPr>
            <a:spLocks noGrp="1"/>
          </p:cNvSpPr>
          <p:nvPr>
            <p:ph type="body" sz="quarter" idx="15"/>
          </p:nvPr>
        </p:nvSpPr>
        <p:spPr/>
        <p:txBody>
          <a:bodyPr/>
          <a:lstStyle/>
          <a:p>
            <a:r>
              <a:rPr lang="en-GB" dirty="0" smtClean="0"/>
              <a:t>Company can develop schemes by looking at investment distribution for employee retention</a:t>
            </a:r>
            <a:endParaRPr lang="en-US" dirty="0"/>
          </a:p>
        </p:txBody>
      </p:sp>
      <p:pic>
        <p:nvPicPr>
          <p:cNvPr id="25" name="Picture 24"/>
          <p:cNvPicPr>
            <a:picLocks noChangeAspect="1"/>
          </p:cNvPicPr>
          <p:nvPr/>
        </p:nvPicPr>
        <p:blipFill>
          <a:blip r:embed="rId2"/>
          <a:stretch>
            <a:fillRect/>
          </a:stretch>
        </p:blipFill>
        <p:spPr>
          <a:xfrm>
            <a:off x="4800600" y="1713035"/>
            <a:ext cx="3730751" cy="4145858"/>
          </a:xfrm>
          <a:prstGeom prst="rect">
            <a:avLst/>
          </a:prstGeom>
        </p:spPr>
      </p:pic>
      <p:pic>
        <p:nvPicPr>
          <p:cNvPr id="28" name="Picture 27"/>
          <p:cNvPicPr>
            <a:picLocks noChangeAspect="1"/>
          </p:cNvPicPr>
          <p:nvPr/>
        </p:nvPicPr>
        <p:blipFill>
          <a:blip r:embed="rId3"/>
          <a:stretch>
            <a:fillRect/>
          </a:stretch>
        </p:blipFill>
        <p:spPr>
          <a:xfrm>
            <a:off x="1350978" y="1726899"/>
            <a:ext cx="2048161" cy="4115374"/>
          </a:xfrm>
          <a:prstGeom prst="rect">
            <a:avLst/>
          </a:prstGeom>
        </p:spPr>
      </p:pic>
    </p:spTree>
    <p:extLst>
      <p:ext uri="{BB962C8B-B14F-4D97-AF65-F5344CB8AC3E}">
        <p14:creationId xmlns:p14="http://schemas.microsoft.com/office/powerpoint/2010/main" val="4096433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18</a:t>
            </a:fld>
            <a:endParaRPr lang="en-US" dirty="0"/>
          </a:p>
        </p:txBody>
      </p:sp>
      <p:sp>
        <p:nvSpPr>
          <p:cNvPr id="11" name="Text Placeholder 10"/>
          <p:cNvSpPr>
            <a:spLocks noGrp="1"/>
          </p:cNvSpPr>
          <p:nvPr>
            <p:ph type="body" sz="quarter" idx="12"/>
          </p:nvPr>
        </p:nvSpPr>
        <p:spPr/>
        <p:txBody>
          <a:bodyPr/>
          <a:lstStyle/>
          <a:p>
            <a:r>
              <a:rPr lang="en-GB" dirty="0" smtClean="0"/>
              <a:t>Analysis on Respondent Position </a:t>
            </a:r>
            <a:endParaRPr lang="en-US" dirty="0"/>
          </a:p>
        </p:txBody>
      </p:sp>
      <p:sp>
        <p:nvSpPr>
          <p:cNvPr id="12" name="Text Placeholder 11"/>
          <p:cNvSpPr>
            <a:spLocks noGrp="1"/>
          </p:cNvSpPr>
          <p:nvPr>
            <p:ph type="body" sz="quarter" idx="13"/>
          </p:nvPr>
        </p:nvSpPr>
        <p:spPr/>
        <p:txBody>
          <a:bodyPr/>
          <a:lstStyle/>
          <a:p>
            <a:r>
              <a:rPr lang="en-GB" dirty="0" smtClean="0"/>
              <a:t>Position Vs Respondent Education</a:t>
            </a:r>
            <a:endParaRPr lang="en-US" dirty="0"/>
          </a:p>
        </p:txBody>
      </p:sp>
      <p:pic>
        <p:nvPicPr>
          <p:cNvPr id="18" name="Picture 17"/>
          <p:cNvPicPr>
            <a:picLocks noChangeAspect="1"/>
          </p:cNvPicPr>
          <p:nvPr/>
        </p:nvPicPr>
        <p:blipFill>
          <a:blip r:embed="rId2"/>
          <a:stretch>
            <a:fillRect/>
          </a:stretch>
        </p:blipFill>
        <p:spPr>
          <a:xfrm>
            <a:off x="226219" y="2281067"/>
            <a:ext cx="4297680" cy="2914417"/>
          </a:xfrm>
          <a:prstGeom prst="rect">
            <a:avLst/>
          </a:prstGeom>
        </p:spPr>
      </p:pic>
      <p:sp>
        <p:nvSpPr>
          <p:cNvPr id="14" name="Text Placeholder 13"/>
          <p:cNvSpPr>
            <a:spLocks noGrp="1"/>
          </p:cNvSpPr>
          <p:nvPr>
            <p:ph type="body" sz="quarter" idx="17"/>
          </p:nvPr>
        </p:nvSpPr>
        <p:spPr/>
        <p:txBody>
          <a:bodyPr/>
          <a:lstStyle/>
          <a:p>
            <a:pPr marL="0" indent="0">
              <a:buNone/>
            </a:pPr>
            <a:endParaRPr lang="en-GB" dirty="0" smtClean="0"/>
          </a:p>
          <a:p>
            <a:pPr marL="0" indent="0">
              <a:buNone/>
            </a:pPr>
            <a:endParaRPr lang="en-US" dirty="0"/>
          </a:p>
        </p:txBody>
      </p:sp>
      <p:sp>
        <p:nvSpPr>
          <p:cNvPr id="15" name="Text Placeholder 14"/>
          <p:cNvSpPr>
            <a:spLocks noGrp="1"/>
          </p:cNvSpPr>
          <p:nvPr>
            <p:ph type="body" sz="quarter" idx="18"/>
          </p:nvPr>
        </p:nvSpPr>
        <p:spPr/>
        <p:txBody>
          <a:bodyPr/>
          <a:lstStyle/>
          <a:p>
            <a:pPr marL="0" indent="0">
              <a:buNone/>
            </a:pPr>
            <a:endParaRPr lang="en-GB" dirty="0" smtClean="0"/>
          </a:p>
          <a:p>
            <a:pPr marL="0" indent="0">
              <a:buNone/>
            </a:pPr>
            <a:endParaRPr lang="en-US" dirty="0"/>
          </a:p>
        </p:txBody>
      </p:sp>
      <p:sp>
        <p:nvSpPr>
          <p:cNvPr id="7" name="Title 6"/>
          <p:cNvSpPr>
            <a:spLocks noGrp="1"/>
          </p:cNvSpPr>
          <p:nvPr>
            <p:ph type="title"/>
          </p:nvPr>
        </p:nvSpPr>
        <p:spPr/>
        <p:txBody>
          <a:bodyPr/>
          <a:lstStyle/>
          <a:p>
            <a:r>
              <a:rPr lang="en-GB" dirty="0"/>
              <a:t>Data Visualization (Tableau)</a:t>
            </a:r>
            <a:endParaRPr lang="en-US" dirty="0"/>
          </a:p>
        </p:txBody>
      </p:sp>
      <p:sp>
        <p:nvSpPr>
          <p:cNvPr id="16" name="Text Placeholder 15"/>
          <p:cNvSpPr>
            <a:spLocks noGrp="1"/>
          </p:cNvSpPr>
          <p:nvPr>
            <p:ph type="body" sz="quarter" idx="23"/>
          </p:nvPr>
        </p:nvSpPr>
        <p:spPr/>
        <p:txBody>
          <a:bodyPr/>
          <a:lstStyle/>
          <a:p>
            <a:r>
              <a:rPr lang="en-GB" dirty="0" smtClean="0"/>
              <a:t>Position Vs Professional Designation</a:t>
            </a:r>
            <a:endParaRPr lang="en-US" dirty="0"/>
          </a:p>
        </p:txBody>
      </p:sp>
      <p:sp>
        <p:nvSpPr>
          <p:cNvPr id="17" name="Text Placeholder 16"/>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3" name="Text Placeholder 12"/>
          <p:cNvSpPr>
            <a:spLocks noGrp="1"/>
          </p:cNvSpPr>
          <p:nvPr>
            <p:ph type="body" sz="quarter" idx="15"/>
          </p:nvPr>
        </p:nvSpPr>
        <p:spPr/>
        <p:txBody>
          <a:bodyPr/>
          <a:lstStyle/>
          <a:p>
            <a:r>
              <a:rPr lang="en-GB" dirty="0" smtClean="0"/>
              <a:t>The company majorly hires Bachelor’s and MBA’s and Cfa is most observed Professional Designation </a:t>
            </a:r>
            <a:endParaRPr lang="en-US" dirty="0"/>
          </a:p>
        </p:txBody>
      </p:sp>
      <p:pic>
        <p:nvPicPr>
          <p:cNvPr id="19" name="Picture 18"/>
          <p:cNvPicPr>
            <a:picLocks noChangeAspect="1"/>
          </p:cNvPicPr>
          <p:nvPr/>
        </p:nvPicPr>
        <p:blipFill>
          <a:blip r:embed="rId3"/>
          <a:stretch>
            <a:fillRect/>
          </a:stretch>
        </p:blipFill>
        <p:spPr>
          <a:xfrm>
            <a:off x="4612956" y="2281067"/>
            <a:ext cx="4300061" cy="2914417"/>
          </a:xfrm>
          <a:prstGeom prst="rect">
            <a:avLst/>
          </a:prstGeom>
        </p:spPr>
      </p:pic>
    </p:spTree>
    <p:extLst>
      <p:ext uri="{BB962C8B-B14F-4D97-AF65-F5344CB8AC3E}">
        <p14:creationId xmlns:p14="http://schemas.microsoft.com/office/powerpoint/2010/main" val="112036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GB" dirty="0"/>
              <a:t>Problem Statement and </a:t>
            </a:r>
            <a:r>
              <a:rPr lang="en-GB" dirty="0" smtClean="0"/>
              <a:t>Approach</a:t>
            </a:r>
          </a:p>
          <a:p>
            <a:r>
              <a:rPr lang="en-GB" dirty="0" smtClean="0"/>
              <a:t>Exploratory Data Analysis</a:t>
            </a:r>
          </a:p>
          <a:p>
            <a:r>
              <a:rPr lang="en-GB" dirty="0" smtClean="0"/>
              <a:t>Data Visualization (Tableau)</a:t>
            </a:r>
          </a:p>
          <a:p>
            <a:endParaRPr lang="en-US" dirty="0"/>
          </a:p>
        </p:txBody>
      </p:sp>
    </p:spTree>
    <p:extLst>
      <p:ext uri="{BB962C8B-B14F-4D97-AF65-F5344CB8AC3E}">
        <p14:creationId xmlns:p14="http://schemas.microsoft.com/office/powerpoint/2010/main" val="264937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Problem Statement and Approach</a:t>
            </a:r>
            <a:endParaRPr lang="en-US" dirty="0"/>
          </a:p>
        </p:txBody>
      </p:sp>
    </p:spTree>
    <p:extLst>
      <p:ext uri="{BB962C8B-B14F-4D97-AF65-F5344CB8AC3E}">
        <p14:creationId xmlns:p14="http://schemas.microsoft.com/office/powerpoint/2010/main" val="305606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4</a:t>
            </a:fld>
            <a:endParaRPr lang="en-US" dirty="0"/>
          </a:p>
        </p:txBody>
      </p:sp>
      <p:sp>
        <p:nvSpPr>
          <p:cNvPr id="3" name="Text Placeholder 2"/>
          <p:cNvSpPr>
            <a:spLocks noGrp="1"/>
          </p:cNvSpPr>
          <p:nvPr>
            <p:ph type="body" sz="quarter" idx="12"/>
          </p:nvPr>
        </p:nvSpPr>
        <p:spPr/>
        <p:txBody>
          <a:bodyPr/>
          <a:lstStyle/>
          <a:p>
            <a:r>
              <a:rPr lang="en-GB" dirty="0" smtClean="0"/>
              <a:t>XYZ Trade Association</a:t>
            </a:r>
            <a:endParaRPr lang="en-US" dirty="0"/>
          </a:p>
        </p:txBody>
      </p:sp>
      <p:sp>
        <p:nvSpPr>
          <p:cNvPr id="4" name="Text Placeholder 3"/>
          <p:cNvSpPr>
            <a:spLocks noGrp="1"/>
          </p:cNvSpPr>
          <p:nvPr>
            <p:ph type="body" sz="quarter" idx="17"/>
          </p:nvPr>
        </p:nvSpPr>
        <p:spPr/>
        <p:txBody>
          <a:bodyPr/>
          <a:lstStyle/>
          <a:p>
            <a:r>
              <a:rPr lang="en-GB" dirty="0" smtClean="0"/>
              <a:t>The Goal is to analyse the Questionnaire data and derive insights to help the company to know more about its  employees </a:t>
            </a:r>
          </a:p>
          <a:p>
            <a:endParaRPr lang="en-GB" dirty="0" smtClean="0"/>
          </a:p>
          <a:p>
            <a:r>
              <a:rPr lang="en-GB" dirty="0" smtClean="0"/>
              <a:t>The approach initiated by gathering data from all different sources, removed discrepancies </a:t>
            </a:r>
          </a:p>
          <a:p>
            <a:endParaRPr lang="en-GB" dirty="0"/>
          </a:p>
          <a:p>
            <a:r>
              <a:rPr lang="en-GB" dirty="0" smtClean="0"/>
              <a:t>Performed Exploratory data analysis with R on the raw data to understand each variable and its relation with others</a:t>
            </a:r>
          </a:p>
          <a:p>
            <a:endParaRPr lang="en-GB" dirty="0"/>
          </a:p>
          <a:p>
            <a:r>
              <a:rPr lang="en-GB" dirty="0" smtClean="0"/>
              <a:t>Later designed a Tableau dashboard to derive insights from the data so as to understand distribution among the respondent Job Position with other variables like Residence, Salary, bonus, corporate experience etc.</a:t>
            </a:r>
          </a:p>
          <a:p>
            <a:pPr marL="0" indent="0">
              <a:buNone/>
            </a:pPr>
            <a:r>
              <a:rPr lang="en-GB" dirty="0" smtClean="0"/>
              <a:t> </a:t>
            </a:r>
          </a:p>
        </p:txBody>
      </p:sp>
      <p:sp>
        <p:nvSpPr>
          <p:cNvPr id="5" name="Title 4"/>
          <p:cNvSpPr>
            <a:spLocks noGrp="1"/>
          </p:cNvSpPr>
          <p:nvPr>
            <p:ph type="title"/>
          </p:nvPr>
        </p:nvSpPr>
        <p:spPr/>
        <p:txBody>
          <a:bodyPr/>
          <a:lstStyle/>
          <a:p>
            <a:r>
              <a:rPr lang="en-GB" dirty="0" smtClean="0"/>
              <a:t>Problem Statement and Approach</a:t>
            </a:r>
            <a:endParaRPr lang="en-US" dirty="0"/>
          </a:p>
        </p:txBody>
      </p:sp>
      <p:sp>
        <p:nvSpPr>
          <p:cNvPr id="6" name="Text Placeholder 5"/>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7" name="Text Placeholder 6"/>
          <p:cNvSpPr>
            <a:spLocks noGrp="1"/>
          </p:cNvSpPr>
          <p:nvPr>
            <p:ph type="body" sz="quarter" idx="15"/>
          </p:nvPr>
        </p:nvSpPr>
        <p:spPr/>
        <p:txBody>
          <a:bodyPr/>
          <a:lstStyle/>
          <a:p>
            <a:r>
              <a:rPr lang="en-GB" dirty="0" smtClean="0"/>
              <a:t>Enjoy the Presentation</a:t>
            </a:r>
            <a:endParaRPr lang="en-US" dirty="0"/>
          </a:p>
        </p:txBody>
      </p:sp>
    </p:spTree>
    <p:extLst>
      <p:ext uri="{BB962C8B-B14F-4D97-AF65-F5344CB8AC3E}">
        <p14:creationId xmlns:p14="http://schemas.microsoft.com/office/powerpoint/2010/main" val="2601410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Exploratory Data Analysis</a:t>
            </a:r>
            <a:endParaRPr lang="en-US" dirty="0"/>
          </a:p>
        </p:txBody>
      </p:sp>
    </p:spTree>
    <p:extLst>
      <p:ext uri="{BB962C8B-B14F-4D97-AF65-F5344CB8AC3E}">
        <p14:creationId xmlns:p14="http://schemas.microsoft.com/office/powerpoint/2010/main" val="2741613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6</a:t>
            </a:fld>
            <a:endParaRPr lang="en-US" dirty="0"/>
          </a:p>
        </p:txBody>
      </p:sp>
      <p:sp>
        <p:nvSpPr>
          <p:cNvPr id="3" name="Text Placeholder 2"/>
          <p:cNvSpPr>
            <a:spLocks noGrp="1"/>
          </p:cNvSpPr>
          <p:nvPr>
            <p:ph type="body" sz="quarter" idx="12"/>
          </p:nvPr>
        </p:nvSpPr>
        <p:spPr/>
        <p:txBody>
          <a:bodyPr/>
          <a:lstStyle/>
          <a:p>
            <a:r>
              <a:rPr lang="en-GB" dirty="0"/>
              <a:t>Basic </a:t>
            </a:r>
            <a:r>
              <a:rPr lang="en-GB" dirty="0" smtClean="0"/>
              <a:t>Summary</a:t>
            </a:r>
            <a:endParaRPr lang="en-US" dirty="0"/>
          </a:p>
        </p:txBody>
      </p:sp>
      <p:sp>
        <p:nvSpPr>
          <p:cNvPr id="4" name="Text Placeholder 3"/>
          <p:cNvSpPr>
            <a:spLocks noGrp="1"/>
          </p:cNvSpPr>
          <p:nvPr>
            <p:ph type="body" sz="quarter" idx="13"/>
          </p:nvPr>
        </p:nvSpPr>
        <p:spPr/>
        <p:txBody>
          <a:bodyPr/>
          <a:lstStyle/>
          <a:p>
            <a:r>
              <a:rPr lang="en-GB" dirty="0" smtClean="0"/>
              <a:t>Insights</a:t>
            </a:r>
            <a:endParaRPr lang="en-US" dirty="0"/>
          </a:p>
        </p:txBody>
      </p:sp>
      <p:sp>
        <p:nvSpPr>
          <p:cNvPr id="5" name="Text Placeholder 4"/>
          <p:cNvSpPr>
            <a:spLocks noGrp="1"/>
          </p:cNvSpPr>
          <p:nvPr>
            <p:ph type="body" sz="quarter" idx="17"/>
          </p:nvPr>
        </p:nvSpPr>
        <p:spPr/>
        <p:txBody>
          <a:bodyPr/>
          <a:lstStyle/>
          <a:p>
            <a:r>
              <a:rPr lang="en-GB" dirty="0"/>
              <a:t>The data contains 34 </a:t>
            </a:r>
            <a:r>
              <a:rPr lang="en-GB" dirty="0" smtClean="0"/>
              <a:t>Variable </a:t>
            </a:r>
            <a:r>
              <a:rPr lang="en-GB" dirty="0"/>
              <a:t>for an individual respondent </a:t>
            </a:r>
          </a:p>
          <a:p>
            <a:pPr marL="0" indent="0">
              <a:buNone/>
            </a:pPr>
            <a:endParaRPr lang="en-GB" dirty="0"/>
          </a:p>
          <a:p>
            <a:r>
              <a:rPr lang="en-GB" dirty="0"/>
              <a:t>It contains numeric, character, POSIXct and logical data types</a:t>
            </a:r>
          </a:p>
          <a:p>
            <a:pPr marL="0" indent="0">
              <a:buNone/>
            </a:pPr>
            <a:endParaRPr lang="en-GB" dirty="0"/>
          </a:p>
          <a:p>
            <a:r>
              <a:rPr lang="en-GB" dirty="0"/>
              <a:t>In total we have 372 number of surveys in which 332 are complete, thus 89% of data is complete</a:t>
            </a:r>
          </a:p>
          <a:p>
            <a:pPr marL="0" indent="0">
              <a:buNone/>
            </a:pPr>
            <a:endParaRPr lang="en-US" dirty="0"/>
          </a:p>
        </p:txBody>
      </p:sp>
      <p:sp>
        <p:nvSpPr>
          <p:cNvPr id="6" name="Text Placeholder 5"/>
          <p:cNvSpPr>
            <a:spLocks noGrp="1"/>
          </p:cNvSpPr>
          <p:nvPr>
            <p:ph type="body" sz="quarter" idx="18"/>
          </p:nvPr>
        </p:nvSpPr>
        <p:spPr/>
        <p:txBody>
          <a:bodyPr/>
          <a:lstStyle/>
          <a:p>
            <a:pPr marL="0" indent="0">
              <a:buNone/>
            </a:pPr>
            <a:endParaRPr lang="en-GB" dirty="0" smtClean="0"/>
          </a:p>
          <a:p>
            <a:pPr marL="0" indent="0">
              <a:buNone/>
            </a:pPr>
            <a:endParaRPr lang="en-US" dirty="0"/>
          </a:p>
        </p:txBody>
      </p:sp>
      <p:sp>
        <p:nvSpPr>
          <p:cNvPr id="7" name="Title 6"/>
          <p:cNvSpPr>
            <a:spLocks noGrp="1"/>
          </p:cNvSpPr>
          <p:nvPr>
            <p:ph type="title"/>
          </p:nvPr>
        </p:nvSpPr>
        <p:spPr/>
        <p:txBody>
          <a:bodyPr/>
          <a:lstStyle/>
          <a:p>
            <a:r>
              <a:rPr lang="en-GB" dirty="0"/>
              <a:t>Exploratory Data Analysis</a:t>
            </a:r>
            <a:endParaRPr lang="en-US" dirty="0"/>
          </a:p>
        </p:txBody>
      </p:sp>
      <p:sp>
        <p:nvSpPr>
          <p:cNvPr id="8" name="Text Placeholder 7"/>
          <p:cNvSpPr>
            <a:spLocks noGrp="1"/>
          </p:cNvSpPr>
          <p:nvPr>
            <p:ph type="body" sz="quarter" idx="23"/>
          </p:nvPr>
        </p:nvSpPr>
        <p:spPr/>
        <p:txBody>
          <a:bodyPr/>
          <a:lstStyle/>
          <a:p>
            <a:r>
              <a:rPr lang="en-GB" dirty="0" smtClean="0"/>
              <a:t>Data Snapshot</a:t>
            </a:r>
            <a:endParaRPr lang="en-US" dirty="0"/>
          </a:p>
        </p:txBody>
      </p:sp>
      <p:sp>
        <p:nvSpPr>
          <p:cNvPr id="9" name="Text Placeholder 8"/>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0" name="Text Placeholder 9"/>
          <p:cNvSpPr>
            <a:spLocks noGrp="1"/>
          </p:cNvSpPr>
          <p:nvPr>
            <p:ph type="body" sz="quarter" idx="15"/>
          </p:nvPr>
        </p:nvSpPr>
        <p:spPr/>
        <p:txBody>
          <a:bodyPr/>
          <a:lstStyle/>
          <a:p>
            <a:r>
              <a:rPr lang="en-GB" dirty="0" smtClean="0"/>
              <a:t>We understood the data on the most basic level</a:t>
            </a:r>
            <a:endParaRPr lang="en-US" dirty="0"/>
          </a:p>
        </p:txBody>
      </p:sp>
      <p:sp>
        <p:nvSpPr>
          <p:cNvPr id="11" name="Text Placeholder 10"/>
          <p:cNvSpPr>
            <a:spLocks noGrp="1"/>
          </p:cNvSpPr>
          <p:nvPr>
            <p:ph type="body" sz="quarter" idx="31"/>
          </p:nvPr>
        </p:nvSpPr>
        <p:spPr/>
        <p:txBody>
          <a:bodyPr/>
          <a:lstStyle/>
          <a:p>
            <a:r>
              <a:rPr lang="en-GB" dirty="0"/>
              <a:t>Summary About </a:t>
            </a:r>
            <a:r>
              <a:rPr lang="en-GB" dirty="0" smtClean="0"/>
              <a:t>Metadata</a:t>
            </a:r>
            <a:endParaRPr lang="en-US" dirty="0"/>
          </a:p>
        </p:txBody>
      </p:sp>
      <p:pic>
        <p:nvPicPr>
          <p:cNvPr id="14" name="Picture 13"/>
          <p:cNvPicPr>
            <a:picLocks noChangeAspect="1"/>
          </p:cNvPicPr>
          <p:nvPr/>
        </p:nvPicPr>
        <p:blipFill>
          <a:blip r:embed="rId2"/>
          <a:stretch>
            <a:fillRect/>
          </a:stretch>
        </p:blipFill>
        <p:spPr>
          <a:xfrm>
            <a:off x="4612957" y="1942242"/>
            <a:ext cx="4292823" cy="2096357"/>
          </a:xfrm>
          <a:prstGeom prst="rect">
            <a:avLst/>
          </a:prstGeom>
        </p:spPr>
      </p:pic>
    </p:spTree>
    <p:extLst>
      <p:ext uri="{BB962C8B-B14F-4D97-AF65-F5344CB8AC3E}">
        <p14:creationId xmlns:p14="http://schemas.microsoft.com/office/powerpoint/2010/main" val="46669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7</a:t>
            </a:fld>
            <a:endParaRPr lang="en-US" dirty="0"/>
          </a:p>
        </p:txBody>
      </p:sp>
      <p:sp>
        <p:nvSpPr>
          <p:cNvPr id="3" name="Text Placeholder 2"/>
          <p:cNvSpPr>
            <a:spLocks noGrp="1"/>
          </p:cNvSpPr>
          <p:nvPr>
            <p:ph type="body" sz="quarter" idx="12"/>
          </p:nvPr>
        </p:nvSpPr>
        <p:spPr/>
        <p:txBody>
          <a:bodyPr/>
          <a:lstStyle/>
          <a:p>
            <a:r>
              <a:rPr lang="en-GB" dirty="0" smtClean="0"/>
              <a:t>Basic Summary</a:t>
            </a:r>
            <a:endParaRPr lang="en-US" dirty="0"/>
          </a:p>
        </p:txBody>
      </p:sp>
      <p:sp>
        <p:nvSpPr>
          <p:cNvPr id="4" name="Text Placeholder 3"/>
          <p:cNvSpPr>
            <a:spLocks noGrp="1"/>
          </p:cNvSpPr>
          <p:nvPr>
            <p:ph type="body" sz="quarter" idx="13"/>
          </p:nvPr>
        </p:nvSpPr>
        <p:spPr/>
        <p:txBody>
          <a:bodyPr/>
          <a:lstStyle/>
          <a:p>
            <a:r>
              <a:rPr lang="en-GB" dirty="0" smtClean="0"/>
              <a:t>Duration in Seconds </a:t>
            </a:r>
            <a:endParaRPr lang="en-US" dirty="0"/>
          </a:p>
        </p:txBody>
      </p:sp>
      <p:sp>
        <p:nvSpPr>
          <p:cNvPr id="5" name="Text Placeholder 4"/>
          <p:cNvSpPr>
            <a:spLocks noGrp="1"/>
          </p:cNvSpPr>
          <p:nvPr>
            <p:ph type="body" sz="quarter" idx="17"/>
          </p:nvPr>
        </p:nvSpPr>
        <p:spPr/>
        <p:txBody>
          <a:bodyPr/>
          <a:lstStyle/>
          <a:p>
            <a:pPr marL="0" indent="0">
              <a:buNone/>
            </a:pPr>
            <a:endParaRPr lang="en-GB" dirty="0" smtClean="0"/>
          </a:p>
          <a:p>
            <a:pPr marL="0" indent="0">
              <a:buNone/>
            </a:pPr>
            <a:endParaRPr lang="en-US" dirty="0"/>
          </a:p>
        </p:txBody>
      </p:sp>
      <p:sp>
        <p:nvSpPr>
          <p:cNvPr id="6" name="Text Placeholder 5"/>
          <p:cNvSpPr>
            <a:spLocks noGrp="1"/>
          </p:cNvSpPr>
          <p:nvPr>
            <p:ph type="body" sz="quarter" idx="18"/>
          </p:nvPr>
        </p:nvSpPr>
        <p:spPr/>
        <p:txBody>
          <a:bodyPr/>
          <a:lstStyle/>
          <a:p>
            <a:pPr marL="0" indent="0">
              <a:buNone/>
            </a:pPr>
            <a:endParaRPr lang="en-GB" dirty="0" smtClean="0"/>
          </a:p>
          <a:p>
            <a:pPr marL="0" indent="0">
              <a:buNone/>
            </a:pPr>
            <a:endParaRPr lang="en-US" dirty="0"/>
          </a:p>
        </p:txBody>
      </p:sp>
      <p:sp>
        <p:nvSpPr>
          <p:cNvPr id="7" name="Text Placeholder 6"/>
          <p:cNvSpPr>
            <a:spLocks noGrp="1"/>
          </p:cNvSpPr>
          <p:nvPr>
            <p:ph type="body" sz="quarter" idx="19"/>
          </p:nvPr>
        </p:nvSpPr>
        <p:spPr/>
        <p:txBody>
          <a:bodyPr/>
          <a:lstStyle/>
          <a:p>
            <a:pPr marL="0" indent="0">
              <a:buNone/>
            </a:pPr>
            <a:endParaRPr lang="en-GB" dirty="0" smtClean="0"/>
          </a:p>
          <a:p>
            <a:pPr marL="0" indent="0">
              <a:buNone/>
            </a:pPr>
            <a:endParaRPr lang="en-US" dirty="0"/>
          </a:p>
        </p:txBody>
      </p:sp>
      <p:sp>
        <p:nvSpPr>
          <p:cNvPr id="8" name="Title 7"/>
          <p:cNvSpPr>
            <a:spLocks noGrp="1"/>
          </p:cNvSpPr>
          <p:nvPr>
            <p:ph type="title"/>
          </p:nvPr>
        </p:nvSpPr>
        <p:spPr>
          <a:xfrm>
            <a:off x="228600" y="257744"/>
            <a:ext cx="8686800" cy="457200"/>
          </a:xfrm>
        </p:spPr>
        <p:txBody>
          <a:bodyPr/>
          <a:lstStyle/>
          <a:p>
            <a:r>
              <a:rPr lang="en-GB" dirty="0" smtClean="0"/>
              <a:t/>
            </a:r>
            <a:br>
              <a:rPr lang="en-GB" dirty="0" smtClean="0"/>
            </a:br>
            <a:r>
              <a:rPr lang="en-GB" dirty="0" smtClean="0"/>
              <a:t>Exploratory </a:t>
            </a:r>
            <a:r>
              <a:rPr lang="en-GB" dirty="0"/>
              <a:t>Data Analysis</a:t>
            </a:r>
            <a:r>
              <a:rPr lang="en-US" dirty="0"/>
              <a:t/>
            </a:r>
            <a:br>
              <a:rPr lang="en-US" dirty="0"/>
            </a:br>
            <a:endParaRPr lang="en-US" dirty="0"/>
          </a:p>
        </p:txBody>
      </p:sp>
      <p:sp>
        <p:nvSpPr>
          <p:cNvPr id="9" name="Text Placeholder 8"/>
          <p:cNvSpPr>
            <a:spLocks noGrp="1"/>
          </p:cNvSpPr>
          <p:nvPr>
            <p:ph type="body" sz="quarter" idx="23"/>
          </p:nvPr>
        </p:nvSpPr>
        <p:spPr/>
        <p:txBody>
          <a:bodyPr/>
          <a:lstStyle/>
          <a:p>
            <a:r>
              <a:rPr lang="en-GB" dirty="0" smtClean="0"/>
              <a:t>USD 2014-2015 Base Salary</a:t>
            </a:r>
            <a:endParaRPr lang="en-US" dirty="0"/>
          </a:p>
        </p:txBody>
      </p:sp>
      <p:sp>
        <p:nvSpPr>
          <p:cNvPr id="10" name="Text Placeholder 9"/>
          <p:cNvSpPr>
            <a:spLocks noGrp="1"/>
          </p:cNvSpPr>
          <p:nvPr>
            <p:ph type="body" sz="quarter" idx="24"/>
          </p:nvPr>
        </p:nvSpPr>
        <p:spPr/>
        <p:txBody>
          <a:bodyPr/>
          <a:lstStyle/>
          <a:p>
            <a:r>
              <a:rPr lang="en-GB" dirty="0" smtClean="0"/>
              <a:t>Actual and Maximum Annual Bonus</a:t>
            </a:r>
            <a:endParaRPr lang="en-US" dirty="0"/>
          </a:p>
        </p:txBody>
      </p:sp>
      <p:sp>
        <p:nvSpPr>
          <p:cNvPr id="11" name="Text Placeholder 10"/>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2" name="Text Placeholder 11"/>
          <p:cNvSpPr>
            <a:spLocks noGrp="1"/>
          </p:cNvSpPr>
          <p:nvPr>
            <p:ph type="body" sz="quarter" idx="15"/>
          </p:nvPr>
        </p:nvSpPr>
        <p:spPr/>
        <p:txBody>
          <a:bodyPr/>
          <a:lstStyle/>
          <a:p>
            <a:r>
              <a:rPr lang="en-GB" dirty="0" smtClean="0"/>
              <a:t>We understand the range of a variable and identified Outliers and Misplaced values</a:t>
            </a:r>
            <a:endParaRPr lang="en-US" dirty="0"/>
          </a:p>
        </p:txBody>
      </p:sp>
      <p:sp>
        <p:nvSpPr>
          <p:cNvPr id="13" name="Text Placeholder 12"/>
          <p:cNvSpPr>
            <a:spLocks noGrp="1"/>
          </p:cNvSpPr>
          <p:nvPr>
            <p:ph type="body" sz="quarter" idx="31"/>
          </p:nvPr>
        </p:nvSpPr>
        <p:spPr/>
        <p:txBody>
          <a:bodyPr/>
          <a:lstStyle/>
          <a:p>
            <a:r>
              <a:rPr lang="en-GB" dirty="0" smtClean="0"/>
              <a:t>Box-Plot</a:t>
            </a:r>
            <a:endParaRPr lang="en-US" dirty="0"/>
          </a:p>
        </p:txBody>
      </p:sp>
      <p:pic>
        <p:nvPicPr>
          <p:cNvPr id="17" name="Picture 16"/>
          <p:cNvPicPr>
            <a:picLocks noChangeAspect="1"/>
          </p:cNvPicPr>
          <p:nvPr/>
        </p:nvPicPr>
        <p:blipFill>
          <a:blip r:embed="rId2"/>
          <a:stretch>
            <a:fillRect/>
          </a:stretch>
        </p:blipFill>
        <p:spPr>
          <a:xfrm>
            <a:off x="223837" y="2086055"/>
            <a:ext cx="4300061" cy="1635771"/>
          </a:xfrm>
          <a:prstGeom prst="rect">
            <a:avLst/>
          </a:prstGeom>
        </p:spPr>
      </p:pic>
      <p:pic>
        <p:nvPicPr>
          <p:cNvPr id="18" name="Picture 17"/>
          <p:cNvPicPr>
            <a:picLocks noChangeAspect="1"/>
          </p:cNvPicPr>
          <p:nvPr/>
        </p:nvPicPr>
        <p:blipFill>
          <a:blip r:embed="rId3"/>
          <a:stretch>
            <a:fillRect/>
          </a:stretch>
        </p:blipFill>
        <p:spPr>
          <a:xfrm>
            <a:off x="223837" y="4230431"/>
            <a:ext cx="4300061" cy="1652231"/>
          </a:xfrm>
          <a:prstGeom prst="rect">
            <a:avLst/>
          </a:prstGeom>
        </p:spPr>
      </p:pic>
      <p:pic>
        <p:nvPicPr>
          <p:cNvPr id="19" name="Picture 18"/>
          <p:cNvPicPr>
            <a:picLocks noChangeAspect="1"/>
          </p:cNvPicPr>
          <p:nvPr/>
        </p:nvPicPr>
        <p:blipFill>
          <a:blip r:embed="rId4"/>
          <a:stretch>
            <a:fillRect/>
          </a:stretch>
        </p:blipFill>
        <p:spPr>
          <a:xfrm>
            <a:off x="4612956" y="2275258"/>
            <a:ext cx="4088715" cy="3663580"/>
          </a:xfrm>
          <a:prstGeom prst="rect">
            <a:avLst/>
          </a:prstGeom>
        </p:spPr>
      </p:pic>
    </p:spTree>
    <p:extLst>
      <p:ext uri="{BB962C8B-B14F-4D97-AF65-F5344CB8AC3E}">
        <p14:creationId xmlns:p14="http://schemas.microsoft.com/office/powerpoint/2010/main" val="202364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8</a:t>
            </a:fld>
            <a:endParaRPr lang="en-US" dirty="0"/>
          </a:p>
        </p:txBody>
      </p:sp>
      <p:sp>
        <p:nvSpPr>
          <p:cNvPr id="3" name="Text Placeholder 2"/>
          <p:cNvSpPr>
            <a:spLocks noGrp="1"/>
          </p:cNvSpPr>
          <p:nvPr>
            <p:ph type="body" sz="quarter" idx="12"/>
          </p:nvPr>
        </p:nvSpPr>
        <p:spPr/>
        <p:txBody>
          <a:bodyPr/>
          <a:lstStyle/>
          <a:p>
            <a:r>
              <a:rPr lang="en-GB" dirty="0" smtClean="0"/>
              <a:t>Continuous Variable Analysis</a:t>
            </a:r>
            <a:endParaRPr lang="en-US" dirty="0"/>
          </a:p>
        </p:txBody>
      </p:sp>
      <p:sp>
        <p:nvSpPr>
          <p:cNvPr id="4" name="Text Placeholder 3"/>
          <p:cNvSpPr>
            <a:spLocks noGrp="1"/>
          </p:cNvSpPr>
          <p:nvPr>
            <p:ph type="body" sz="quarter" idx="13"/>
          </p:nvPr>
        </p:nvSpPr>
        <p:spPr/>
        <p:txBody>
          <a:bodyPr/>
          <a:lstStyle/>
          <a:p>
            <a:r>
              <a:rPr lang="en-US" dirty="0"/>
              <a:t>Histogram for USD-2014 Base</a:t>
            </a:r>
          </a:p>
        </p:txBody>
      </p:sp>
      <p:sp>
        <p:nvSpPr>
          <p:cNvPr id="5" name="Text Placeholder 4"/>
          <p:cNvSpPr>
            <a:spLocks noGrp="1"/>
          </p:cNvSpPr>
          <p:nvPr>
            <p:ph type="body" sz="quarter" idx="17"/>
          </p:nvPr>
        </p:nvSpPr>
        <p:spPr/>
        <p:txBody>
          <a:bodyPr/>
          <a:lstStyle/>
          <a:p>
            <a:pPr marL="0" indent="0">
              <a:buNone/>
            </a:pPr>
            <a:r>
              <a:rPr lang="en-GB" dirty="0" smtClean="0"/>
              <a:t> </a:t>
            </a:r>
            <a:endParaRPr lang="en-US" dirty="0"/>
          </a:p>
        </p:txBody>
      </p:sp>
      <p:sp>
        <p:nvSpPr>
          <p:cNvPr id="6" name="Text Placeholder 5"/>
          <p:cNvSpPr>
            <a:spLocks noGrp="1"/>
          </p:cNvSpPr>
          <p:nvPr>
            <p:ph type="body" sz="quarter" idx="18"/>
          </p:nvPr>
        </p:nvSpPr>
        <p:spPr/>
        <p:txBody>
          <a:bodyPr/>
          <a:lstStyle/>
          <a:p>
            <a:r>
              <a:rPr lang="en-GB" dirty="0" smtClean="0"/>
              <a:t>The distribution of the variable as seen is right skewed thus mean is not the right measure to analyse the data</a:t>
            </a:r>
          </a:p>
          <a:p>
            <a:r>
              <a:rPr lang="en-GB" dirty="0" smtClean="0"/>
              <a:t>Typically in right skewed histogram the mean is greater than median</a:t>
            </a:r>
          </a:p>
        </p:txBody>
      </p:sp>
      <p:sp>
        <p:nvSpPr>
          <p:cNvPr id="7" name="Text Placeholder 6"/>
          <p:cNvSpPr>
            <a:spLocks noGrp="1"/>
          </p:cNvSpPr>
          <p:nvPr>
            <p:ph type="body" sz="quarter" idx="19"/>
          </p:nvPr>
        </p:nvSpPr>
        <p:spPr/>
        <p:txBody>
          <a:bodyPr/>
          <a:lstStyle/>
          <a:p>
            <a:pPr marL="0" indent="0">
              <a:buNone/>
            </a:pPr>
            <a:r>
              <a:rPr lang="en-GB" dirty="0" smtClean="0"/>
              <a:t> </a:t>
            </a:r>
            <a:endParaRPr lang="en-US" dirty="0"/>
          </a:p>
        </p:txBody>
      </p:sp>
      <p:sp>
        <p:nvSpPr>
          <p:cNvPr id="8" name="Text Placeholder 7"/>
          <p:cNvSpPr>
            <a:spLocks noGrp="1"/>
          </p:cNvSpPr>
          <p:nvPr>
            <p:ph type="body" sz="quarter" idx="22"/>
          </p:nvPr>
        </p:nvSpPr>
        <p:spPr/>
        <p:txBody>
          <a:bodyPr/>
          <a:lstStyle/>
          <a:p>
            <a:r>
              <a:rPr lang="en-GB" dirty="0" smtClean="0"/>
              <a:t>As we observe the base salary is highly dense around 100,000$- 175,000$ thus median lies in this region</a:t>
            </a:r>
          </a:p>
          <a:p>
            <a:r>
              <a:rPr lang="en-GB" dirty="0" smtClean="0"/>
              <a:t>To be Noted- The scale is relative to the highest value</a:t>
            </a:r>
            <a:endParaRPr lang="en-US" dirty="0"/>
          </a:p>
        </p:txBody>
      </p:sp>
      <p:sp>
        <p:nvSpPr>
          <p:cNvPr id="9" name="Title 8"/>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10" name="Text Placeholder 9"/>
          <p:cNvSpPr>
            <a:spLocks noGrp="1"/>
          </p:cNvSpPr>
          <p:nvPr>
            <p:ph type="body" sz="quarter" idx="23"/>
          </p:nvPr>
        </p:nvSpPr>
        <p:spPr/>
        <p:txBody>
          <a:bodyPr/>
          <a:lstStyle/>
          <a:p>
            <a:r>
              <a:rPr lang="en-US" dirty="0" smtClean="0"/>
              <a:t>Insights</a:t>
            </a:r>
            <a:endParaRPr lang="en-US" dirty="0"/>
          </a:p>
        </p:txBody>
      </p:sp>
      <p:sp>
        <p:nvSpPr>
          <p:cNvPr id="11" name="Text Placeholder 10"/>
          <p:cNvSpPr>
            <a:spLocks noGrp="1"/>
          </p:cNvSpPr>
          <p:nvPr>
            <p:ph type="body" sz="quarter" idx="24"/>
          </p:nvPr>
        </p:nvSpPr>
        <p:spPr/>
        <p:txBody>
          <a:bodyPr/>
          <a:lstStyle/>
          <a:p>
            <a:r>
              <a:rPr lang="en-US" dirty="0"/>
              <a:t>Density Graph for </a:t>
            </a:r>
            <a:r>
              <a:rPr lang="en-US" dirty="0" smtClean="0"/>
              <a:t>USD-2014 </a:t>
            </a:r>
            <a:r>
              <a:rPr lang="en-US" dirty="0"/>
              <a:t>Base</a:t>
            </a:r>
            <a:endParaRPr lang="en-US" dirty="0"/>
          </a:p>
        </p:txBody>
      </p:sp>
      <p:sp>
        <p:nvSpPr>
          <p:cNvPr id="12" name="Text Placeholder 11"/>
          <p:cNvSpPr>
            <a:spLocks noGrp="1"/>
          </p:cNvSpPr>
          <p:nvPr>
            <p:ph type="body" sz="quarter" idx="25"/>
          </p:nvPr>
        </p:nvSpPr>
        <p:spPr/>
        <p:txBody>
          <a:bodyPr/>
          <a:lstStyle/>
          <a:p>
            <a:r>
              <a:rPr lang="en-US" dirty="0" smtClean="0"/>
              <a:t>Insights</a:t>
            </a:r>
            <a:endParaRPr lang="en-US" dirty="0"/>
          </a:p>
        </p:txBody>
      </p:sp>
      <p:sp>
        <p:nvSpPr>
          <p:cNvPr id="13" name="Text Placeholder 12"/>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4" name="Text Placeholder 13"/>
          <p:cNvSpPr>
            <a:spLocks noGrp="1"/>
          </p:cNvSpPr>
          <p:nvPr>
            <p:ph type="body" sz="quarter" idx="15"/>
          </p:nvPr>
        </p:nvSpPr>
        <p:spPr/>
        <p:txBody>
          <a:bodyPr/>
          <a:lstStyle/>
          <a:p>
            <a:r>
              <a:rPr lang="en-GB" dirty="0" smtClean="0"/>
              <a:t>We conclude that mean is not a good choice to analyse the data</a:t>
            </a:r>
            <a:endParaRPr lang="en-US" dirty="0"/>
          </a:p>
        </p:txBody>
      </p:sp>
      <p:sp>
        <p:nvSpPr>
          <p:cNvPr id="15" name="Text Placeholder 14"/>
          <p:cNvSpPr>
            <a:spLocks noGrp="1"/>
          </p:cNvSpPr>
          <p:nvPr>
            <p:ph type="body" sz="quarter" idx="27"/>
          </p:nvPr>
        </p:nvSpPr>
        <p:spPr/>
        <p:txBody>
          <a:bodyPr/>
          <a:lstStyle/>
          <a:p>
            <a:r>
              <a:rPr lang="en-GB" dirty="0" smtClean="0"/>
              <a:t>Univariate Analysis</a:t>
            </a:r>
            <a:endParaRPr lang="en-US" dirty="0"/>
          </a:p>
        </p:txBody>
      </p:sp>
      <p:pic>
        <p:nvPicPr>
          <p:cNvPr id="24" name="Picture 23"/>
          <p:cNvPicPr>
            <a:picLocks noChangeAspect="1"/>
          </p:cNvPicPr>
          <p:nvPr/>
        </p:nvPicPr>
        <p:blipFill>
          <a:blip r:embed="rId2"/>
          <a:stretch>
            <a:fillRect/>
          </a:stretch>
        </p:blipFill>
        <p:spPr>
          <a:xfrm>
            <a:off x="227141" y="1942308"/>
            <a:ext cx="4297709" cy="1844518"/>
          </a:xfrm>
          <a:prstGeom prst="rect">
            <a:avLst/>
          </a:prstGeom>
        </p:spPr>
      </p:pic>
      <p:pic>
        <p:nvPicPr>
          <p:cNvPr id="25" name="Picture 24"/>
          <p:cNvPicPr>
            <a:picLocks noChangeAspect="1"/>
          </p:cNvPicPr>
          <p:nvPr/>
        </p:nvPicPr>
        <p:blipFill>
          <a:blip r:embed="rId3"/>
          <a:stretch>
            <a:fillRect/>
          </a:stretch>
        </p:blipFill>
        <p:spPr>
          <a:xfrm>
            <a:off x="227141" y="4094319"/>
            <a:ext cx="4297709" cy="1844519"/>
          </a:xfrm>
          <a:prstGeom prst="rect">
            <a:avLst/>
          </a:prstGeom>
        </p:spPr>
      </p:pic>
    </p:spTree>
    <p:extLst>
      <p:ext uri="{BB962C8B-B14F-4D97-AF65-F5344CB8AC3E}">
        <p14:creationId xmlns:p14="http://schemas.microsoft.com/office/powerpoint/2010/main" val="2107883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E22EB7-80B1-48D5-814D-88D59A4E3826}" type="slidenum">
              <a:rPr lang="en-US" smtClean="0"/>
              <a:pPr/>
              <a:t>9</a:t>
            </a:fld>
            <a:endParaRPr lang="en-US" dirty="0"/>
          </a:p>
        </p:txBody>
      </p:sp>
      <p:sp>
        <p:nvSpPr>
          <p:cNvPr id="3" name="Text Placeholder 2"/>
          <p:cNvSpPr>
            <a:spLocks noGrp="1"/>
          </p:cNvSpPr>
          <p:nvPr>
            <p:ph type="body" sz="quarter" idx="12"/>
          </p:nvPr>
        </p:nvSpPr>
        <p:spPr/>
        <p:txBody>
          <a:bodyPr/>
          <a:lstStyle/>
          <a:p>
            <a:r>
              <a:rPr lang="en-GB" dirty="0" smtClean="0"/>
              <a:t>Continuous Variable Analysis</a:t>
            </a:r>
            <a:endParaRPr lang="en-US" dirty="0"/>
          </a:p>
        </p:txBody>
      </p:sp>
      <p:sp>
        <p:nvSpPr>
          <p:cNvPr id="4" name="Text Placeholder 3"/>
          <p:cNvSpPr>
            <a:spLocks noGrp="1"/>
          </p:cNvSpPr>
          <p:nvPr>
            <p:ph type="body" sz="quarter" idx="13"/>
          </p:nvPr>
        </p:nvSpPr>
        <p:spPr/>
        <p:txBody>
          <a:bodyPr/>
          <a:lstStyle/>
          <a:p>
            <a:r>
              <a:rPr lang="en-US" dirty="0"/>
              <a:t>Histogram for USD-2015 Base</a:t>
            </a:r>
            <a:endParaRPr lang="en-US" dirty="0"/>
          </a:p>
        </p:txBody>
      </p:sp>
      <p:sp>
        <p:nvSpPr>
          <p:cNvPr id="5" name="Text Placeholder 4"/>
          <p:cNvSpPr>
            <a:spLocks noGrp="1"/>
          </p:cNvSpPr>
          <p:nvPr>
            <p:ph type="body" sz="quarter" idx="17"/>
          </p:nvPr>
        </p:nvSpPr>
        <p:spPr/>
        <p:txBody>
          <a:bodyPr/>
          <a:lstStyle/>
          <a:p>
            <a:pPr marL="0" indent="0">
              <a:buNone/>
            </a:pPr>
            <a:r>
              <a:rPr lang="en-GB" dirty="0" smtClean="0"/>
              <a:t> </a:t>
            </a:r>
            <a:endParaRPr lang="en-US" dirty="0"/>
          </a:p>
        </p:txBody>
      </p:sp>
      <p:sp>
        <p:nvSpPr>
          <p:cNvPr id="6" name="Text Placeholder 5"/>
          <p:cNvSpPr>
            <a:spLocks noGrp="1"/>
          </p:cNvSpPr>
          <p:nvPr>
            <p:ph type="body" sz="quarter" idx="18"/>
          </p:nvPr>
        </p:nvSpPr>
        <p:spPr/>
        <p:txBody>
          <a:bodyPr/>
          <a:lstStyle/>
          <a:p>
            <a:r>
              <a:rPr lang="en-GB" dirty="0" smtClean="0"/>
              <a:t> As the graph is right skewed thus taking mean here is  not a good choice and hence the variable is better analysed by median</a:t>
            </a:r>
            <a:endParaRPr lang="en-US" dirty="0"/>
          </a:p>
        </p:txBody>
      </p:sp>
      <p:sp>
        <p:nvSpPr>
          <p:cNvPr id="7" name="Text Placeholder 6"/>
          <p:cNvSpPr>
            <a:spLocks noGrp="1"/>
          </p:cNvSpPr>
          <p:nvPr>
            <p:ph type="body" sz="quarter" idx="19"/>
          </p:nvPr>
        </p:nvSpPr>
        <p:spPr/>
        <p:txBody>
          <a:bodyPr/>
          <a:lstStyle/>
          <a:p>
            <a:pPr marL="0" indent="0">
              <a:buNone/>
            </a:pPr>
            <a:r>
              <a:rPr lang="en-GB" dirty="0" smtClean="0"/>
              <a:t> </a:t>
            </a:r>
            <a:endParaRPr lang="en-US" dirty="0"/>
          </a:p>
        </p:txBody>
      </p:sp>
      <p:sp>
        <p:nvSpPr>
          <p:cNvPr id="8" name="Text Placeholder 7"/>
          <p:cNvSpPr>
            <a:spLocks noGrp="1"/>
          </p:cNvSpPr>
          <p:nvPr>
            <p:ph type="body" sz="quarter" idx="22"/>
          </p:nvPr>
        </p:nvSpPr>
        <p:spPr/>
        <p:txBody>
          <a:bodyPr/>
          <a:lstStyle/>
          <a:p>
            <a:r>
              <a:rPr lang="en-GB" dirty="0" smtClean="0"/>
              <a:t> the density graph have a slight right shift hence stating the increase in median base salary of the respondent</a:t>
            </a:r>
          </a:p>
          <a:p>
            <a:r>
              <a:rPr lang="en-GB" dirty="0" smtClean="0"/>
              <a:t>To be Noted- The scale  is relative to the highest value</a:t>
            </a:r>
            <a:endParaRPr lang="en-US" dirty="0"/>
          </a:p>
        </p:txBody>
      </p:sp>
      <p:sp>
        <p:nvSpPr>
          <p:cNvPr id="9" name="Title 8"/>
          <p:cNvSpPr>
            <a:spLocks noGrp="1"/>
          </p:cNvSpPr>
          <p:nvPr>
            <p:ph type="title"/>
          </p:nvPr>
        </p:nvSpPr>
        <p:spPr/>
        <p:txBody>
          <a:bodyPr/>
          <a:lstStyle/>
          <a:p>
            <a:r>
              <a:rPr lang="en-GB" dirty="0"/>
              <a:t/>
            </a:r>
            <a:br>
              <a:rPr lang="en-GB" dirty="0"/>
            </a:br>
            <a:r>
              <a:rPr lang="en-GB" dirty="0"/>
              <a:t>Exploratory Data Analysis</a:t>
            </a:r>
            <a:r>
              <a:rPr lang="en-US" dirty="0"/>
              <a:t/>
            </a:r>
            <a:br>
              <a:rPr lang="en-US" dirty="0"/>
            </a:br>
            <a:endParaRPr lang="en-US" dirty="0"/>
          </a:p>
        </p:txBody>
      </p:sp>
      <p:sp>
        <p:nvSpPr>
          <p:cNvPr id="10" name="Text Placeholder 9"/>
          <p:cNvSpPr>
            <a:spLocks noGrp="1"/>
          </p:cNvSpPr>
          <p:nvPr>
            <p:ph type="body" sz="quarter" idx="23"/>
          </p:nvPr>
        </p:nvSpPr>
        <p:spPr/>
        <p:txBody>
          <a:bodyPr/>
          <a:lstStyle/>
          <a:p>
            <a:r>
              <a:rPr lang="en-US" dirty="0" smtClean="0"/>
              <a:t>Insights</a:t>
            </a:r>
            <a:endParaRPr lang="en-US" dirty="0"/>
          </a:p>
        </p:txBody>
      </p:sp>
      <p:sp>
        <p:nvSpPr>
          <p:cNvPr id="11" name="Text Placeholder 10"/>
          <p:cNvSpPr>
            <a:spLocks noGrp="1"/>
          </p:cNvSpPr>
          <p:nvPr>
            <p:ph type="body" sz="quarter" idx="24"/>
          </p:nvPr>
        </p:nvSpPr>
        <p:spPr/>
        <p:txBody>
          <a:bodyPr/>
          <a:lstStyle/>
          <a:p>
            <a:r>
              <a:rPr lang="en-US" dirty="0"/>
              <a:t>Density Graph for USD-2015 Base</a:t>
            </a:r>
            <a:endParaRPr lang="en-US" dirty="0"/>
          </a:p>
        </p:txBody>
      </p:sp>
      <p:sp>
        <p:nvSpPr>
          <p:cNvPr id="12" name="Text Placeholder 11"/>
          <p:cNvSpPr>
            <a:spLocks noGrp="1"/>
          </p:cNvSpPr>
          <p:nvPr>
            <p:ph type="body" sz="quarter" idx="25"/>
          </p:nvPr>
        </p:nvSpPr>
        <p:spPr/>
        <p:txBody>
          <a:bodyPr/>
          <a:lstStyle/>
          <a:p>
            <a:r>
              <a:rPr lang="en-US" dirty="0" smtClean="0"/>
              <a:t>Insights</a:t>
            </a:r>
            <a:endParaRPr lang="en-US" dirty="0"/>
          </a:p>
        </p:txBody>
      </p:sp>
      <p:sp>
        <p:nvSpPr>
          <p:cNvPr id="13" name="Text Placeholder 12"/>
          <p:cNvSpPr>
            <a:spLocks noGrp="1"/>
          </p:cNvSpPr>
          <p:nvPr>
            <p:ph type="body" sz="quarter" idx="26"/>
          </p:nvPr>
        </p:nvSpPr>
        <p:spPr/>
        <p:txBody>
          <a:bodyPr/>
          <a:lstStyle/>
          <a:p>
            <a:pPr marL="0" indent="0">
              <a:buNone/>
            </a:pPr>
            <a:endParaRPr lang="en-GB" dirty="0" smtClean="0"/>
          </a:p>
          <a:p>
            <a:pPr marL="0" indent="0">
              <a:buNone/>
            </a:pPr>
            <a:endParaRPr lang="en-US" dirty="0"/>
          </a:p>
        </p:txBody>
      </p:sp>
      <p:sp>
        <p:nvSpPr>
          <p:cNvPr id="14" name="Text Placeholder 13"/>
          <p:cNvSpPr>
            <a:spLocks noGrp="1"/>
          </p:cNvSpPr>
          <p:nvPr>
            <p:ph type="body" sz="quarter" idx="15"/>
          </p:nvPr>
        </p:nvSpPr>
        <p:spPr/>
        <p:txBody>
          <a:bodyPr/>
          <a:lstStyle/>
          <a:p>
            <a:r>
              <a:rPr lang="en-GB" dirty="0" smtClean="0"/>
              <a:t>We observe a right shift in the graph but still the variable is right skewed </a:t>
            </a:r>
            <a:endParaRPr lang="en-US" dirty="0"/>
          </a:p>
        </p:txBody>
      </p:sp>
      <p:sp>
        <p:nvSpPr>
          <p:cNvPr id="15" name="Text Placeholder 14"/>
          <p:cNvSpPr>
            <a:spLocks noGrp="1"/>
          </p:cNvSpPr>
          <p:nvPr>
            <p:ph type="body" sz="quarter" idx="27"/>
          </p:nvPr>
        </p:nvSpPr>
        <p:spPr/>
        <p:txBody>
          <a:bodyPr/>
          <a:lstStyle/>
          <a:p>
            <a:r>
              <a:rPr lang="en-GB" dirty="0" smtClean="0"/>
              <a:t>Univariate Analysis</a:t>
            </a:r>
            <a:endParaRPr lang="en-US" dirty="0"/>
          </a:p>
        </p:txBody>
      </p:sp>
      <p:pic>
        <p:nvPicPr>
          <p:cNvPr id="16" name="Picture 15"/>
          <p:cNvPicPr>
            <a:picLocks noChangeAspect="1"/>
          </p:cNvPicPr>
          <p:nvPr/>
        </p:nvPicPr>
        <p:blipFill>
          <a:blip r:embed="rId2"/>
          <a:stretch>
            <a:fillRect/>
          </a:stretch>
        </p:blipFill>
        <p:spPr>
          <a:xfrm>
            <a:off x="227170" y="1942307"/>
            <a:ext cx="4297680" cy="1831490"/>
          </a:xfrm>
          <a:prstGeom prst="rect">
            <a:avLst/>
          </a:prstGeom>
        </p:spPr>
      </p:pic>
      <p:pic>
        <p:nvPicPr>
          <p:cNvPr id="17" name="Picture 16"/>
          <p:cNvPicPr>
            <a:picLocks noChangeAspect="1"/>
          </p:cNvPicPr>
          <p:nvPr/>
        </p:nvPicPr>
        <p:blipFill>
          <a:blip r:embed="rId3"/>
          <a:stretch>
            <a:fillRect/>
          </a:stretch>
        </p:blipFill>
        <p:spPr>
          <a:xfrm>
            <a:off x="225740" y="4093836"/>
            <a:ext cx="4299110" cy="1845001"/>
          </a:xfrm>
          <a:prstGeom prst="rect">
            <a:avLst/>
          </a:prstGeom>
        </p:spPr>
      </p:pic>
    </p:spTree>
    <p:extLst>
      <p:ext uri="{BB962C8B-B14F-4D97-AF65-F5344CB8AC3E}">
        <p14:creationId xmlns:p14="http://schemas.microsoft.com/office/powerpoint/2010/main" val="994478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5E4F0"/>
        </a:solidFill>
        <a:ln w="9525">
          <a:solidFill>
            <a:srgbClr val="00A6C9"/>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sz="1200" b="1" dirty="0" smtClean="0">
            <a:solidFill>
              <a:srgbClr val="0066B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45720" rIns="0" bIns="45720" rtlCol="0">
        <a:noAutofit/>
      </a:bodyPr>
      <a:lstStyle>
        <a:defPPr marL="0" indent="0">
          <a:spcAft>
            <a:spcPts val="600"/>
          </a:spcAft>
          <a:buFont typeface="Arial" pitchFamily="34" charset="0"/>
          <a:buNone/>
          <a:defRPr sz="1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4695</TotalTime>
  <Words>767</Words>
  <Application>Microsoft Office PowerPoint</Application>
  <PresentationFormat>On-screen Show (4:3)</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Wingdings</vt:lpstr>
      <vt:lpstr>Wingdings 2</vt:lpstr>
      <vt:lpstr>Office Theme</vt:lpstr>
      <vt:lpstr>PowerPoint Presentation</vt:lpstr>
      <vt:lpstr>PowerPoint Presentation</vt:lpstr>
      <vt:lpstr>PowerPoint Presentation</vt:lpstr>
      <vt:lpstr>Problem Statement and Approach</vt:lpstr>
      <vt:lpstr>PowerPoint Presentation</vt:lpstr>
      <vt:lpstr>Exploratory Data Analysis</vt:lpstr>
      <vt:lpstr> Exploratory Data Analysis </vt:lpstr>
      <vt:lpstr> Exploratory Data Analysis </vt:lpstr>
      <vt:lpstr> Exploratory Data Analysis </vt:lpstr>
      <vt:lpstr> Exploratory Data Analysis </vt:lpstr>
      <vt:lpstr> Exploratory Data Analysis </vt:lpstr>
      <vt:lpstr> Exploratory Data Analysis </vt:lpstr>
      <vt:lpstr> Exploratory Data Analysis </vt:lpstr>
      <vt:lpstr>PowerPoint Presentation</vt:lpstr>
      <vt:lpstr>Data Visualization (Tableau)</vt:lpstr>
      <vt:lpstr>Data Visualization (Tableau)</vt:lpstr>
      <vt:lpstr>Data Visualization (Tableau)</vt:lpstr>
      <vt:lpstr>Data Visualization (Tableau)</vt:lpstr>
    </vt:vector>
  </TitlesOfParts>
  <Company>TresVista Financial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TresVista</dc:creator>
  <cp:lastModifiedBy>Aditya Jain</cp:lastModifiedBy>
  <cp:revision>691</cp:revision>
  <cp:lastPrinted>2013-01-23T07:20:59Z</cp:lastPrinted>
  <dcterms:created xsi:type="dcterms:W3CDTF">2013-01-22T05:58:29Z</dcterms:created>
  <dcterms:modified xsi:type="dcterms:W3CDTF">2019-08-08T13:03:53Z</dcterms:modified>
</cp:coreProperties>
</file>