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5FE8-AD39-4D8D-B31C-5BC296D9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CE8A0-40F0-4052-B102-8EED22DA9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13756-AA5E-4309-824B-FB1175F7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DF5-CEF5-42EA-A094-6DECC17E7642}" type="datetimeFigureOut">
              <a:rPr lang="id-ID" smtClean="0"/>
              <a:t>06/04/2022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D2C4-8DB5-452B-9D95-6380397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6D89-74AA-489F-A29D-4399730B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069-EA14-4A43-988F-6B967632BA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480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4678-78EC-4AC7-B3F8-B4C1B72F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2FFA9-0984-44C2-9DA7-9271A3982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8514-E467-4F83-AECD-EF9036B9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DF5-CEF5-42EA-A094-6DECC17E7642}" type="datetimeFigureOut">
              <a:rPr lang="id-ID" smtClean="0"/>
              <a:t>06/04/2022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0422-F990-4377-9DAF-95C29CDB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D6CF-9FAA-4DE0-A36E-621BAAE0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069-EA14-4A43-988F-6B967632BA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83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6F988-FB0E-4764-98D0-C77576B5B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BB132-483B-4D02-80B7-D9ED083BB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87D1-8309-4D30-A3DE-4D8CFFC7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DF5-CEF5-42EA-A094-6DECC17E7642}" type="datetimeFigureOut">
              <a:rPr lang="id-ID" smtClean="0"/>
              <a:t>06/04/2022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3179-1578-4CAE-82A7-3F21EE80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E201-7D5C-4CB0-8198-82E7C91A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069-EA14-4A43-988F-6B967632BA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10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AD1F-FB58-4CCC-927B-8D5AE842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12A8-3E5A-4A2C-9D89-F2BA6E45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9084-578B-4ACD-93D0-9F6116ED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DF5-CEF5-42EA-A094-6DECC17E7642}" type="datetimeFigureOut">
              <a:rPr lang="id-ID" smtClean="0"/>
              <a:t>06/04/2022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B0DC-422D-4965-ABBD-484E8709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55CB-AD20-4704-9DA2-4CC017E4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069-EA14-4A43-988F-6B967632BA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50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1254-B5CE-4D3D-A9C8-55B2C843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B7E58-4041-4104-ACB0-BF6920CD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EBC64-F057-4C6F-B315-78DC15B0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DF5-CEF5-42EA-A094-6DECC17E7642}" type="datetimeFigureOut">
              <a:rPr lang="id-ID" smtClean="0"/>
              <a:t>06/04/2022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A139-65D9-4575-9FEE-3F891C2E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ABDC7-CF41-489C-9336-3339DCC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069-EA14-4A43-988F-6B967632BA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840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11F6-54CF-40A7-8B58-8BA3343C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0BB4-B768-4610-ACF3-8DEC8DA41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6CAB4-47E2-4270-83A0-DDA38E64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A2EF-8D93-4823-B5C3-32711C5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DF5-CEF5-42EA-A094-6DECC17E7642}" type="datetimeFigureOut">
              <a:rPr lang="id-ID" smtClean="0"/>
              <a:t>06/04/2022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8BAF5-8A91-4F25-B34C-81268BB6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F54D0-BC4F-44BA-BF8F-DBEC1D48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069-EA14-4A43-988F-6B967632BA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86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33EA-5A0C-4F78-9AF2-F4291B70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E61C-4082-4636-811E-CFCD74EA5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69A58-25A3-4B94-A4E9-AB76F0A19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1B04D-75EA-4B71-80FE-899EA4EAA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E0818-225C-4585-99FA-D4BAFB121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2C03A-7293-4BC6-8F91-4B60FDBB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DF5-CEF5-42EA-A094-6DECC17E7642}" type="datetimeFigureOut">
              <a:rPr lang="id-ID" smtClean="0"/>
              <a:t>06/04/2022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5BECE-7217-4394-A241-E33F8E52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FF02E-6DEC-469B-9DB6-C0383597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069-EA14-4A43-988F-6B967632BA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71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2127-4EC0-4187-A769-DC39407D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4C307-8D7C-4BB9-8BEE-139778DC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DF5-CEF5-42EA-A094-6DECC17E7642}" type="datetimeFigureOut">
              <a:rPr lang="id-ID" smtClean="0"/>
              <a:t>06/04/2022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015E3-4B6C-47E3-B891-BD9EE88B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E59BD-17D8-4B2E-A63A-CB4F1EE5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069-EA14-4A43-988F-6B967632BA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935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50D09-2909-41CA-8419-A090A993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DF5-CEF5-42EA-A094-6DECC17E7642}" type="datetimeFigureOut">
              <a:rPr lang="id-ID" smtClean="0"/>
              <a:t>06/04/2022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A7FF0-3741-46C2-BFDC-BCE1621E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8CB06-9EC9-45EA-8203-C9A8ACE4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069-EA14-4A43-988F-6B967632BA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951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8258-06A5-421E-A606-2EBA8065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E73A-66F6-4F88-8992-DEE3A82D7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6B4ED-8959-4606-BFD6-DECF2FC64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A5A29-D0ED-46AC-B07C-F60A6C1F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DF5-CEF5-42EA-A094-6DECC17E7642}" type="datetimeFigureOut">
              <a:rPr lang="id-ID" smtClean="0"/>
              <a:t>06/04/2022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7B1BF-DD6F-47A0-8C1A-433A8821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04379-B908-480E-BB0B-2DAC1684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069-EA14-4A43-988F-6B967632BA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967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E57A-10AF-4F3A-8A75-65728C40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79329-EBD3-4B78-A769-40C2AB47B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CB55A-5091-4829-A4FF-C65C0FDE5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FCE9A-35C2-4E47-92F9-A3CDCD50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FDF5-CEF5-42EA-A094-6DECC17E7642}" type="datetimeFigureOut">
              <a:rPr lang="id-ID" smtClean="0"/>
              <a:t>06/04/2022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B2EB3-696B-4D03-A532-24BE536F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1FCB5-2A1E-4E0D-A5FC-AC984D70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069-EA14-4A43-988F-6B967632BA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71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4519A-75DF-489E-9968-2DBB471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D2E5-5E8C-49E3-AE84-D58599053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49CC3-3FD0-4529-8EE0-9421927FD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FDF5-CEF5-42EA-A094-6DECC17E7642}" type="datetimeFigureOut">
              <a:rPr lang="id-ID" smtClean="0"/>
              <a:t>06/04/2022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3B70-73AF-48FD-8349-290C35578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254A9-D890-40E9-A9F8-FA385B6F3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1069-EA14-4A43-988F-6B967632BA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851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background-technology-pattern-3199325/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5A5242-E8F4-4FB6-B0C7-F0FA160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3" y="1821545"/>
            <a:ext cx="5727072" cy="324684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CC202-6AB2-4208-901E-F76B1410BC3A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671321"/>
            <a:ext cx="497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 KORELASI 6 SAHAM TERHADAP IHSG YANG DIREKOMENDASIKAN BERDASARKAN BERITA PADA KOMPAS.COM SETELAH DIKABARKAN IHSG KEMBALI MELAJU”</a:t>
            </a:r>
            <a:endParaRPr lang="id-ID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5E7319-54DF-4DB8-942B-82D0FFD30F26}"/>
              </a:ext>
            </a:extLst>
          </p:cNvPr>
          <p:cNvSpPr txBox="1"/>
          <p:nvPr/>
        </p:nvSpPr>
        <p:spPr>
          <a:xfrm>
            <a:off x="6827522" y="5068389"/>
            <a:ext cx="497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Rujukan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Berita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just"/>
            <a:r>
              <a:rPr lang="en-US" sz="12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https://money.kompas.com/read/2022/03/15/080800226/ihsg-bakal-kembali-melaju-simak-rekomendasi-sahamnya?amp=1&amp;page=2&amp;jxconn=1*1nucshj*other_jxampid*Q3JRYnFITEJYQk4zQk45dFZBTDlnczRSZXNmcDlRMXhDVzZ1a3dWQmpFeUp4VUs1OU5lOC1TOTM2cHNlMzdraQ</a:t>
            </a:r>
            <a:endParaRPr lang="id-ID" sz="1200" u="sng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30AD9-B0CD-4574-8545-F04E4E93FA6A}"/>
              </a:ext>
            </a:extLst>
          </p:cNvPr>
          <p:cNvSpPr txBox="1"/>
          <p:nvPr/>
        </p:nvSpPr>
        <p:spPr>
          <a:xfrm>
            <a:off x="6827522" y="3330387"/>
            <a:ext cx="497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Alamat </a:t>
            </a:r>
            <a:r>
              <a:rPr lang="en-US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akses</a:t>
            </a: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online: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https://adilaksana.shinyapps.io/capstone_project/</a:t>
            </a:r>
            <a:endParaRPr lang="id-ID" sz="1600" u="sng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8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5A5242-E8F4-4FB6-B0C7-F0FA160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1452" y="972327"/>
            <a:ext cx="16635643" cy="943123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CC202-6AB2-4208-901E-F76B1410BC3A}"/>
              </a:ext>
            </a:extLst>
          </p:cNvPr>
          <p:cNvSpPr txBox="1"/>
          <p:nvPr/>
        </p:nvSpPr>
        <p:spPr>
          <a:xfrm>
            <a:off x="3004455" y="264441"/>
            <a:ext cx="6183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4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Nilai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Uji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informasinilai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krelasi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IHSG dan juga uji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korelasinya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550225" y="3495675"/>
            <a:ext cx="1964375" cy="46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488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5A5242-E8F4-4FB6-B0C7-F0FA160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95127" y="972327"/>
            <a:ext cx="16635643" cy="943123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Nilai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Uji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informasinilai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krelasi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IHSG dan juga uji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korelasinya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550225" y="3495675"/>
            <a:ext cx="1964375" cy="46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BDD48-E6A8-425A-BFBA-6086DB459172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79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5A5242-E8F4-4FB6-B0C7-F0FA160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6689" y="972327"/>
            <a:ext cx="16635643" cy="943123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Nilai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Uji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informasinilai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krelasi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IHSG dan juga uji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korelasinya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550225" y="3495675"/>
            <a:ext cx="1964375" cy="46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E3903-7C97-4C70-B96F-303ECF1FE0F6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7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5A5242-E8F4-4FB6-B0C7-F0FA160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41" y="1789219"/>
            <a:ext cx="5782170" cy="327808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 Data IHSG 100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plot candle stick IHSG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476251" y="2873136"/>
            <a:ext cx="5619748" cy="183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7FA3A-88E5-4A2A-99DE-4BFC12604E5B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59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DEF86A-7801-4DED-AA4F-8DB65EB2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3" y="1788296"/>
            <a:ext cx="5769806" cy="3281406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623888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 Data Masing-masing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Emiten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100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plot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deret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waktu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close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emiten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403681" y="1915887"/>
            <a:ext cx="5619748" cy="3047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48EF1-31AC-4D04-83B4-8E3F2AF0EDB3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1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DEF86A-7801-4DED-AA4F-8DB65EB2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3" y="1788296"/>
            <a:ext cx="9692620" cy="551239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623888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 Data Masing-masing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Emiten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100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plot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deret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waktu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close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emiten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403681" y="1915888"/>
            <a:ext cx="4894033" cy="2307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F2BFC-4BE7-4EA8-B97A-052AD44336B1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1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DEF86A-7801-4DED-AA4F-8DB65EB2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81" y="-238868"/>
            <a:ext cx="9692620" cy="551239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623888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 Data Masing-masing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Emiten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100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plot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deret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waktu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close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emiten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403681" y="1915888"/>
            <a:ext cx="4894033" cy="2307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43E2B-9EBA-49C8-AA52-E3049728632B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31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DEF86A-7801-4DED-AA4F-8DB65EB2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96621" y="1651685"/>
            <a:ext cx="9692620" cy="551239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623888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 Data Masing-masing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Emiten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100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plot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deret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waktu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close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emiten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1201966" y="1896469"/>
            <a:ext cx="4894033" cy="2088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CDF1C-E0D4-414C-907F-53184DC00C0F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8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DEF86A-7801-4DED-AA4F-8DB65EB2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3666" y="-322258"/>
            <a:ext cx="9692620" cy="551239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623888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 Data Masing-masing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Emiten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100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plot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deret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waktu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close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emiten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1201966" y="1896469"/>
            <a:ext cx="4894033" cy="2088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AC2E0-DB40-4A24-8B03-04EEB4266A2C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7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3BC3AD-7742-4AB6-803B-D1CF470A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6" y="1777975"/>
            <a:ext cx="5765074" cy="358878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CC202-6AB2-4208-901E-F76B1410BC3A}"/>
              </a:ext>
            </a:extLst>
          </p:cNvPr>
          <p:cNvSpPr txBox="1"/>
          <p:nvPr/>
        </p:nvSpPr>
        <p:spPr>
          <a:xfrm>
            <a:off x="3004455" y="264441"/>
            <a:ext cx="6183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RUJUKAN BERITA</a:t>
            </a:r>
            <a:endParaRPr lang="id-ID" sz="4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8409306" y="5234490"/>
            <a:ext cx="4453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Saham yang </a:t>
            </a:r>
            <a:r>
              <a:rPr lang="en-US" sz="1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Direkomendasikan</a:t>
            </a: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PTPP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MNCN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BBNI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TLKM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5E7319-54DF-4DB8-942B-82D0FFD30F26}"/>
              </a:ext>
            </a:extLst>
          </p:cNvPr>
          <p:cNvSpPr txBox="1"/>
          <p:nvPr/>
        </p:nvSpPr>
        <p:spPr>
          <a:xfrm>
            <a:off x="750120" y="1071615"/>
            <a:ext cx="1076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https://money.kompas.com/read/2022/03/15/080800226/ihsg-bakal-kembali-melaju-simak-rekomendasi-sahamnya?amp=1&amp;page=2&amp;jxconn=1*1nucshj*other_jxampid*Q3JRYnFITEJYQk4zQk45dFZBTDlnczRSZXNmcDlRMXhDVzZ1a3dWQmpFeUp4VUs1OU5lOC1TOTM2cHNlMzdraQ</a:t>
            </a:r>
            <a:endParaRPr lang="id-ID" sz="1200" u="sng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47114-D958-49C6-83B5-80364DD2A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222" y="1806348"/>
            <a:ext cx="4972595" cy="318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61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5A5242-E8F4-4FB6-B0C7-F0FA160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3" y="1821545"/>
            <a:ext cx="5727072" cy="324684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821545"/>
            <a:ext cx="49725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1320800" algn="l"/>
              </a:tabLst>
            </a:pP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Sumber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: Yahoo Finance</a:t>
            </a:r>
          </a:p>
          <a:p>
            <a:pPr>
              <a:tabLst>
                <a:tab pos="1320800" algn="l"/>
              </a:tabLst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 	: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Rshiny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tabLst>
                <a:tab pos="1320800" algn="l"/>
              </a:tabLst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Host 	: shinyapps.io</a:t>
            </a:r>
          </a:p>
          <a:p>
            <a:pPr>
              <a:tabLst>
                <a:tab pos="1320800" algn="l"/>
              </a:tabLst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Package 	: shiny,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tidyverse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	: Closing price Masing-masing 6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emiten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selama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100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	: - Data Close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- Nilai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IHSG</a:t>
            </a:r>
          </a:p>
          <a:p>
            <a:pPr marL="1422400" indent="-1422400">
              <a:tabLst>
                <a:tab pos="1320800" algn="l"/>
              </a:tabLst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- Plot Data IHSG</a:t>
            </a:r>
          </a:p>
          <a:p>
            <a:pPr marL="1422400" indent="-1422400">
              <a:tabLst>
                <a:tab pos="1320800" algn="l"/>
              </a:tabLst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- Plot Data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Emiten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3E8BC-FB46-4F25-B479-F2667F9F9D1D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07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5A5242-E8F4-4FB6-B0C7-F0FA160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49" y="1361668"/>
            <a:ext cx="13800151" cy="782370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Close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close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masing-masing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emitren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biasanya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dibukanya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dashboard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1185333" y="2658532"/>
            <a:ext cx="1473200" cy="931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C6D38-9479-43F8-8950-3D2FC50AB36B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8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5A5242-E8F4-4FB6-B0C7-F0FA160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95718" y="1361668"/>
            <a:ext cx="13800151" cy="782370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Close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close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masing-masing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emitren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biasanya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dibukanya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dashboard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1185333" y="2658532"/>
            <a:ext cx="1473200" cy="931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AF428-4638-459A-B4F5-2BE9D4D3CD7E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5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5A5242-E8F4-4FB6-B0C7-F0FA160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1543" y="1361668"/>
            <a:ext cx="13800151" cy="782370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Close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close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masing-masing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emitren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biasanya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dibukanya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dashboard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1185333" y="2658532"/>
            <a:ext cx="1473200" cy="931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365F4-2CA8-4641-9394-1A3ED0F0B791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9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5A5242-E8F4-4FB6-B0C7-F0FA160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10610" y="1361668"/>
            <a:ext cx="13800151" cy="782370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Close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harga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close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terakhir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masing-masing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emitren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biasanya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periode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dibukanya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dashboard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1185333" y="2658532"/>
            <a:ext cx="1473200" cy="931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2E206-C0BA-4F9E-9881-0B6781874F0D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4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5A5242-E8F4-4FB6-B0C7-F0FA160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8" y="980794"/>
            <a:ext cx="16635643" cy="943123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Nilai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Uji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informasinilai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krelasi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IHSG dan juga uji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korelasinya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550225" y="3495675"/>
            <a:ext cx="1964375" cy="46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8A0D4-5FCA-408C-8FA4-993E4FC54B42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41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5A5242-E8F4-4FB6-B0C7-F0FA160E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8727" y="972327"/>
            <a:ext cx="16635643" cy="943123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6DF4EA-DC79-499C-9B8A-52BF9F95F8D3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383177 w 12192000"/>
              <a:gd name="connsiteY0" fmla="*/ 1822268 h 6858000"/>
              <a:gd name="connsiteX1" fmla="*/ 383177 w 12192000"/>
              <a:gd name="connsiteY1" fmla="*/ 5035731 h 6858000"/>
              <a:gd name="connsiteX2" fmla="*/ 6096000 w 12192000"/>
              <a:gd name="connsiteY2" fmla="*/ 5035731 h 6858000"/>
              <a:gd name="connsiteX3" fmla="*/ 6096000 w 12192000"/>
              <a:gd name="connsiteY3" fmla="*/ 182226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83177" y="1822268"/>
                </a:moveTo>
                <a:lnTo>
                  <a:pt x="383177" y="5035731"/>
                </a:lnTo>
                <a:lnTo>
                  <a:pt x="6096000" y="5035731"/>
                </a:lnTo>
                <a:lnTo>
                  <a:pt x="6096000" y="18222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999B-66D5-4D86-A5CE-02F072C3909B}"/>
              </a:ext>
            </a:extLst>
          </p:cNvPr>
          <p:cNvSpPr txBox="1"/>
          <p:nvPr/>
        </p:nvSpPr>
        <p:spPr>
          <a:xfrm>
            <a:off x="6669179" y="1584478"/>
            <a:ext cx="4972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Fitur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Nilai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Uji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422400" indent="-1422400">
              <a:tabLst>
                <a:tab pos="1320800" algn="l"/>
              </a:tabLst>
            </a:pP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informasinilai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krelasi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saham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IHSG dan juga uji </a:t>
            </a:r>
            <a:r>
              <a:rPr lang="en-US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korelasinya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4B515-0DFD-432A-9464-F6EAABB2BCEA}"/>
              </a:ext>
            </a:extLst>
          </p:cNvPr>
          <p:cNvSpPr/>
          <p:nvPr/>
        </p:nvSpPr>
        <p:spPr>
          <a:xfrm>
            <a:off x="550225" y="3495675"/>
            <a:ext cx="1964375" cy="46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B50F2-B9C0-4191-9AFE-72ABB992CB34}"/>
              </a:ext>
            </a:extLst>
          </p:cNvPr>
          <p:cNvSpPr txBox="1"/>
          <p:nvPr/>
        </p:nvSpPr>
        <p:spPr>
          <a:xfrm>
            <a:off x="3004455" y="79044"/>
            <a:ext cx="618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CAPSTONE PROJECT</a:t>
            </a:r>
            <a:endParaRPr lang="id-ID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02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490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Arta Laksana</dc:creator>
  <cp:lastModifiedBy>Adi Arta Laksana</cp:lastModifiedBy>
  <cp:revision>5</cp:revision>
  <dcterms:created xsi:type="dcterms:W3CDTF">2022-04-02T15:19:39Z</dcterms:created>
  <dcterms:modified xsi:type="dcterms:W3CDTF">2022-04-06T15:47:11Z</dcterms:modified>
</cp:coreProperties>
</file>