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9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7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1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6563-8792-42A6-A4C9-1E248BDC69A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C22D-CA39-4564-9F33-086B8632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971971" y="4781261"/>
            <a:ext cx="1279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...</a:t>
            </a:r>
            <a:endParaRPr lang="en-US" sz="22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4444792" y="4162502"/>
            <a:ext cx="2593063" cy="1680682"/>
            <a:chOff x="1504604" y="4156364"/>
            <a:chExt cx="2593063" cy="1680682"/>
          </a:xfrm>
        </p:grpSpPr>
        <p:sp>
          <p:nvSpPr>
            <p:cNvPr id="14" name="Isosceles Triangle 13"/>
            <p:cNvSpPr/>
            <p:nvPr/>
          </p:nvSpPr>
          <p:spPr>
            <a:xfrm>
              <a:off x="1504604" y="4156364"/>
              <a:ext cx="2593063" cy="168068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705094" y="5511167"/>
              <a:ext cx="240300" cy="295583"/>
              <a:chOff x="1705094" y="5511167"/>
              <a:chExt cx="240300" cy="29558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705094" y="5718264"/>
                <a:ext cx="72296" cy="884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873098" y="5718264"/>
                <a:ext cx="72296" cy="884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V="1">
                <a:off x="1746398" y="5569527"/>
                <a:ext cx="74072" cy="14784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1878943" y="5569527"/>
                <a:ext cx="29754" cy="15526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1810636" y="5511167"/>
                <a:ext cx="72296" cy="8848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2015938" y="5720947"/>
              <a:ext cx="72296" cy="884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183942" y="5720947"/>
              <a:ext cx="72296" cy="884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057242" y="5572210"/>
              <a:ext cx="74072" cy="14784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2189787" y="5572210"/>
              <a:ext cx="29754" cy="15526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121480" y="5513850"/>
              <a:ext cx="72296" cy="884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015938" y="5216260"/>
              <a:ext cx="72296" cy="884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1" idx="7"/>
            </p:cNvCxnSpPr>
            <p:nvPr/>
          </p:nvCxnSpPr>
          <p:spPr>
            <a:xfrm flipH="1" flipV="1">
              <a:off x="2073357" y="5299953"/>
              <a:ext cx="109831" cy="22685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0" idx="7"/>
              <a:endCxn id="62" idx="3"/>
            </p:cNvCxnSpPr>
            <p:nvPr/>
          </p:nvCxnSpPr>
          <p:spPr>
            <a:xfrm flipV="1">
              <a:off x="1872344" y="5291788"/>
              <a:ext cx="154182" cy="23233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19983" y="5157603"/>
              <a:ext cx="12797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...</a:t>
              </a:r>
              <a:endParaRPr lang="en-US" sz="22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2764987" y="4156364"/>
              <a:ext cx="72296" cy="884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715349" y="4151452"/>
            <a:ext cx="2593063" cy="1680682"/>
            <a:chOff x="1504604" y="4156364"/>
            <a:chExt cx="2593063" cy="1680682"/>
          </a:xfrm>
        </p:grpSpPr>
        <p:sp>
          <p:nvSpPr>
            <p:cNvPr id="72" name="Isosceles Triangle 71"/>
            <p:cNvSpPr/>
            <p:nvPr/>
          </p:nvSpPr>
          <p:spPr>
            <a:xfrm>
              <a:off x="1504604" y="4156364"/>
              <a:ext cx="2593063" cy="168068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705094" y="5511167"/>
              <a:ext cx="240300" cy="295583"/>
              <a:chOff x="1705094" y="5511167"/>
              <a:chExt cx="240300" cy="295583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705094" y="5718264"/>
                <a:ext cx="72296" cy="884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73098" y="5718264"/>
                <a:ext cx="72296" cy="884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V="1">
                <a:off x="1746398" y="5569527"/>
                <a:ext cx="74072" cy="14784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 flipV="1">
                <a:off x="1878943" y="5569527"/>
                <a:ext cx="29754" cy="15526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810636" y="5511167"/>
                <a:ext cx="72296" cy="8848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/>
            <p:cNvSpPr/>
            <p:nvPr/>
          </p:nvSpPr>
          <p:spPr>
            <a:xfrm>
              <a:off x="2049190" y="5720947"/>
              <a:ext cx="72296" cy="884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183942" y="5720947"/>
              <a:ext cx="72296" cy="884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2090494" y="5572210"/>
              <a:ext cx="74072" cy="14784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2204576" y="5574563"/>
              <a:ext cx="29754" cy="15526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154732" y="5513850"/>
              <a:ext cx="72296" cy="884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015938" y="5216260"/>
              <a:ext cx="72296" cy="884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 flipV="1">
              <a:off x="2056531" y="5284083"/>
              <a:ext cx="109831" cy="22685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8" idx="7"/>
              <a:endCxn id="79" idx="3"/>
            </p:cNvCxnSpPr>
            <p:nvPr/>
          </p:nvCxnSpPr>
          <p:spPr>
            <a:xfrm flipV="1">
              <a:off x="1872344" y="5291788"/>
              <a:ext cx="154182" cy="23233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319983" y="5157603"/>
              <a:ext cx="12797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...</a:t>
              </a:r>
              <a:endParaRPr lang="en-US" sz="22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764987" y="4156364"/>
              <a:ext cx="72296" cy="884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504604" y="4156364"/>
            <a:ext cx="2593063" cy="1680682"/>
            <a:chOff x="1504604" y="4156364"/>
            <a:chExt cx="2593063" cy="1680682"/>
          </a:xfrm>
        </p:grpSpPr>
        <p:sp>
          <p:nvSpPr>
            <p:cNvPr id="90" name="Isosceles Triangle 89"/>
            <p:cNvSpPr/>
            <p:nvPr/>
          </p:nvSpPr>
          <p:spPr>
            <a:xfrm>
              <a:off x="1504604" y="4156364"/>
              <a:ext cx="2593063" cy="168068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705094" y="5511167"/>
              <a:ext cx="240300" cy="295583"/>
              <a:chOff x="1705094" y="5511167"/>
              <a:chExt cx="240300" cy="29558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1705094" y="5718264"/>
                <a:ext cx="72296" cy="884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73098" y="5718264"/>
                <a:ext cx="72296" cy="884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flipV="1">
                <a:off x="1746398" y="5569527"/>
                <a:ext cx="74072" cy="14784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1878943" y="5569527"/>
                <a:ext cx="29754" cy="15526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>
              <a:xfrm>
                <a:off x="1810636" y="5511167"/>
                <a:ext cx="72296" cy="8848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Oval 91"/>
            <p:cNvSpPr/>
            <p:nvPr/>
          </p:nvSpPr>
          <p:spPr>
            <a:xfrm>
              <a:off x="2024251" y="5720947"/>
              <a:ext cx="72296" cy="884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192255" y="5720947"/>
              <a:ext cx="72296" cy="884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2065555" y="5572210"/>
              <a:ext cx="74072" cy="14784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2198100" y="5572210"/>
              <a:ext cx="29754" cy="15526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121480" y="5513850"/>
              <a:ext cx="72296" cy="884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07625" y="5216260"/>
              <a:ext cx="72296" cy="884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96" idx="7"/>
            </p:cNvCxnSpPr>
            <p:nvPr/>
          </p:nvCxnSpPr>
          <p:spPr>
            <a:xfrm flipH="1" flipV="1">
              <a:off x="2073357" y="5299953"/>
              <a:ext cx="109831" cy="22685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06" idx="7"/>
              <a:endCxn id="97" idx="3"/>
            </p:cNvCxnSpPr>
            <p:nvPr/>
          </p:nvCxnSpPr>
          <p:spPr>
            <a:xfrm flipV="1">
              <a:off x="1872344" y="5291788"/>
              <a:ext cx="145869" cy="23233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319983" y="5157603"/>
              <a:ext cx="12797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...</a:t>
              </a:r>
              <a:endParaRPr lang="en-US" sz="2200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764987" y="4156364"/>
              <a:ext cx="72296" cy="884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V="1">
            <a:off x="2801135" y="3395485"/>
            <a:ext cx="2920461" cy="79276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975424" y="3395485"/>
            <a:ext cx="3012401" cy="7465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0"/>
            <a:endCxn id="114" idx="4"/>
          </p:cNvCxnSpPr>
          <p:nvPr/>
        </p:nvCxnSpPr>
        <p:spPr>
          <a:xfrm flipV="1">
            <a:off x="5741324" y="3202749"/>
            <a:ext cx="113941" cy="959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5783286" y="3068844"/>
            <a:ext cx="143958" cy="13390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931025" y="4130059"/>
            <a:ext cx="8313" cy="1676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1" y="4649007"/>
            <a:ext cx="765164" cy="21991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85" y="6438635"/>
            <a:ext cx="1831833" cy="264515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55" y="5913794"/>
            <a:ext cx="514445" cy="154286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523" y="5869831"/>
            <a:ext cx="627496" cy="239851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896" y="5926580"/>
            <a:ext cx="509927" cy="175233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627" y="2957225"/>
            <a:ext cx="1262758" cy="178572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3288" y="6139889"/>
            <a:ext cx="2514567" cy="22852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9377" y="5876469"/>
            <a:ext cx="930254" cy="223881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6957552" y="3905290"/>
            <a:ext cx="1279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...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2968" y="3287555"/>
            <a:ext cx="304594" cy="2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6129" y="600848"/>
            <a:ext cx="237744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33726" y="2420112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98880" y="3185668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0"/>
            <a:endCxn id="5" idx="4"/>
          </p:cNvCxnSpPr>
          <p:nvPr/>
        </p:nvCxnSpPr>
        <p:spPr>
          <a:xfrm flipV="1">
            <a:off x="1317752" y="2648712"/>
            <a:ext cx="834846" cy="53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9" idx="0"/>
            <a:endCxn id="5" idx="4"/>
          </p:cNvCxnSpPr>
          <p:nvPr/>
        </p:nvCxnSpPr>
        <p:spPr>
          <a:xfrm flipH="1" flipV="1">
            <a:off x="2152598" y="2648712"/>
            <a:ext cx="993677" cy="53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46465" y="4012184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42618" y="4002024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0"/>
            <a:endCxn id="11" idx="4"/>
          </p:cNvCxnSpPr>
          <p:nvPr/>
        </p:nvCxnSpPr>
        <p:spPr>
          <a:xfrm flipV="1">
            <a:off x="865337" y="3414268"/>
            <a:ext cx="452415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0"/>
            <a:endCxn id="11" idx="4"/>
          </p:cNvCxnSpPr>
          <p:nvPr/>
        </p:nvCxnSpPr>
        <p:spPr>
          <a:xfrm flipH="1" flipV="1">
            <a:off x="1317752" y="3414268"/>
            <a:ext cx="443738" cy="587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8" idx="4"/>
            <a:endCxn id="119" idx="0"/>
          </p:cNvCxnSpPr>
          <p:nvPr/>
        </p:nvCxnSpPr>
        <p:spPr>
          <a:xfrm>
            <a:off x="865337" y="4240784"/>
            <a:ext cx="23844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48" idx="4"/>
            <a:endCxn id="118" idx="0"/>
          </p:cNvCxnSpPr>
          <p:nvPr/>
        </p:nvCxnSpPr>
        <p:spPr>
          <a:xfrm flipH="1">
            <a:off x="597431" y="4240784"/>
            <a:ext cx="26790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78559" y="4832604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84911" y="4832604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>
            <a:stCxn id="49" idx="4"/>
            <a:endCxn id="152" idx="0"/>
          </p:cNvCxnSpPr>
          <p:nvPr/>
        </p:nvCxnSpPr>
        <p:spPr>
          <a:xfrm>
            <a:off x="1761490" y="4230624"/>
            <a:ext cx="234289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9" idx="4"/>
            <a:endCxn id="151" idx="0"/>
          </p:cNvCxnSpPr>
          <p:nvPr/>
        </p:nvCxnSpPr>
        <p:spPr>
          <a:xfrm flipH="1">
            <a:off x="1544701" y="4230624"/>
            <a:ext cx="216789" cy="60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1425829" y="4832604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876907" y="4828540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3027403" y="3185668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574988" y="4012184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471141" y="4002024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>
            <a:stCxn id="170" idx="0"/>
            <a:endCxn id="169" idx="4"/>
          </p:cNvCxnSpPr>
          <p:nvPr/>
        </p:nvCxnSpPr>
        <p:spPr>
          <a:xfrm flipV="1">
            <a:off x="2693860" y="3414268"/>
            <a:ext cx="452415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71" idx="0"/>
            <a:endCxn id="169" idx="4"/>
          </p:cNvCxnSpPr>
          <p:nvPr/>
        </p:nvCxnSpPr>
        <p:spPr>
          <a:xfrm flipH="1" flipV="1">
            <a:off x="3146275" y="3414268"/>
            <a:ext cx="443738" cy="587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70" idx="4"/>
            <a:endCxn id="177" idx="0"/>
          </p:cNvCxnSpPr>
          <p:nvPr/>
        </p:nvCxnSpPr>
        <p:spPr>
          <a:xfrm>
            <a:off x="2693860" y="4240784"/>
            <a:ext cx="23844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0" idx="4"/>
            <a:endCxn id="176" idx="0"/>
          </p:cNvCxnSpPr>
          <p:nvPr/>
        </p:nvCxnSpPr>
        <p:spPr>
          <a:xfrm flipH="1">
            <a:off x="2425954" y="4240784"/>
            <a:ext cx="26790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2307082" y="4832604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2813434" y="4832604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>
            <a:stCxn id="171" idx="4"/>
            <a:endCxn id="181" idx="0"/>
          </p:cNvCxnSpPr>
          <p:nvPr/>
        </p:nvCxnSpPr>
        <p:spPr>
          <a:xfrm>
            <a:off x="3590013" y="4230624"/>
            <a:ext cx="234289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1" idx="4"/>
            <a:endCxn id="180" idx="0"/>
          </p:cNvCxnSpPr>
          <p:nvPr/>
        </p:nvCxnSpPr>
        <p:spPr>
          <a:xfrm flipH="1">
            <a:off x="3373224" y="4230624"/>
            <a:ext cx="216789" cy="60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3254352" y="4832604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05430" y="4828540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732611" y="2416048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897765" y="3181604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>
            <a:stCxn id="186" idx="0"/>
            <a:endCxn id="185" idx="4"/>
          </p:cNvCxnSpPr>
          <p:nvPr/>
        </p:nvCxnSpPr>
        <p:spPr>
          <a:xfrm flipV="1">
            <a:off x="5016637" y="2644648"/>
            <a:ext cx="834846" cy="53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201" idx="0"/>
            <a:endCxn id="185" idx="4"/>
          </p:cNvCxnSpPr>
          <p:nvPr/>
        </p:nvCxnSpPr>
        <p:spPr>
          <a:xfrm flipH="1" flipV="1">
            <a:off x="5851483" y="2644648"/>
            <a:ext cx="993677" cy="53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445350" y="4008120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341503" y="3997960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/>
          <p:cNvCxnSpPr>
            <a:stCxn id="189" idx="0"/>
            <a:endCxn id="186" idx="4"/>
          </p:cNvCxnSpPr>
          <p:nvPr/>
        </p:nvCxnSpPr>
        <p:spPr>
          <a:xfrm flipV="1">
            <a:off x="4564222" y="3410204"/>
            <a:ext cx="452415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90" idx="0"/>
            <a:endCxn id="186" idx="4"/>
          </p:cNvCxnSpPr>
          <p:nvPr/>
        </p:nvCxnSpPr>
        <p:spPr>
          <a:xfrm flipH="1" flipV="1">
            <a:off x="5016637" y="3410204"/>
            <a:ext cx="443738" cy="587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9" idx="4"/>
            <a:endCxn id="196" idx="0"/>
          </p:cNvCxnSpPr>
          <p:nvPr/>
        </p:nvCxnSpPr>
        <p:spPr>
          <a:xfrm>
            <a:off x="4564222" y="4236720"/>
            <a:ext cx="23844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89" idx="4"/>
            <a:endCxn id="195" idx="0"/>
          </p:cNvCxnSpPr>
          <p:nvPr/>
        </p:nvCxnSpPr>
        <p:spPr>
          <a:xfrm flipH="1">
            <a:off x="4296316" y="4236720"/>
            <a:ext cx="26790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177444" y="4828540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683796" y="4828540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/>
          <p:cNvCxnSpPr>
            <a:stCxn id="190" idx="4"/>
            <a:endCxn id="200" idx="0"/>
          </p:cNvCxnSpPr>
          <p:nvPr/>
        </p:nvCxnSpPr>
        <p:spPr>
          <a:xfrm>
            <a:off x="5460375" y="4226560"/>
            <a:ext cx="234289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0" idx="4"/>
            <a:endCxn id="199" idx="0"/>
          </p:cNvCxnSpPr>
          <p:nvPr/>
        </p:nvCxnSpPr>
        <p:spPr>
          <a:xfrm flipH="1">
            <a:off x="5243586" y="4226560"/>
            <a:ext cx="216789" cy="60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5124714" y="4828540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5575792" y="4824476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726288" y="3181604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273873" y="4008120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7170026" y="3997960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>
            <a:stCxn id="202" idx="0"/>
            <a:endCxn id="201" idx="4"/>
          </p:cNvCxnSpPr>
          <p:nvPr/>
        </p:nvCxnSpPr>
        <p:spPr>
          <a:xfrm flipV="1">
            <a:off x="6392745" y="3410204"/>
            <a:ext cx="452415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3" idx="0"/>
            <a:endCxn id="201" idx="4"/>
          </p:cNvCxnSpPr>
          <p:nvPr/>
        </p:nvCxnSpPr>
        <p:spPr>
          <a:xfrm flipH="1" flipV="1">
            <a:off x="6845160" y="3410204"/>
            <a:ext cx="443738" cy="587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2" idx="4"/>
            <a:endCxn id="209" idx="0"/>
          </p:cNvCxnSpPr>
          <p:nvPr/>
        </p:nvCxnSpPr>
        <p:spPr>
          <a:xfrm>
            <a:off x="6392745" y="4236720"/>
            <a:ext cx="23844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2" idx="4"/>
            <a:endCxn id="208" idx="0"/>
          </p:cNvCxnSpPr>
          <p:nvPr/>
        </p:nvCxnSpPr>
        <p:spPr>
          <a:xfrm flipH="1">
            <a:off x="6124839" y="4236720"/>
            <a:ext cx="26790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6005967" y="4828540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512319" y="4828540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/>
          <p:cNvCxnSpPr>
            <a:endCxn id="213" idx="0"/>
          </p:cNvCxnSpPr>
          <p:nvPr/>
        </p:nvCxnSpPr>
        <p:spPr>
          <a:xfrm>
            <a:off x="7297575" y="4226560"/>
            <a:ext cx="234289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3" idx="4"/>
            <a:endCxn id="212" idx="0"/>
          </p:cNvCxnSpPr>
          <p:nvPr/>
        </p:nvCxnSpPr>
        <p:spPr>
          <a:xfrm flipH="1">
            <a:off x="7072109" y="4226560"/>
            <a:ext cx="216789" cy="60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6953237" y="4828540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412992" y="4824476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0228750" y="2391664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9393904" y="3157220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>
            <a:stCxn id="215" idx="0"/>
            <a:endCxn id="214" idx="4"/>
          </p:cNvCxnSpPr>
          <p:nvPr/>
        </p:nvCxnSpPr>
        <p:spPr>
          <a:xfrm flipV="1">
            <a:off x="9512776" y="2620264"/>
            <a:ext cx="834846" cy="53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30" idx="0"/>
            <a:endCxn id="214" idx="4"/>
          </p:cNvCxnSpPr>
          <p:nvPr/>
        </p:nvCxnSpPr>
        <p:spPr>
          <a:xfrm flipH="1" flipV="1">
            <a:off x="10347622" y="2620264"/>
            <a:ext cx="993677" cy="53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/>
          <p:cNvSpPr/>
          <p:nvPr/>
        </p:nvSpPr>
        <p:spPr>
          <a:xfrm>
            <a:off x="8941489" y="3983736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9837642" y="3973576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/>
          <p:cNvCxnSpPr>
            <a:stCxn id="218" idx="0"/>
            <a:endCxn id="215" idx="4"/>
          </p:cNvCxnSpPr>
          <p:nvPr/>
        </p:nvCxnSpPr>
        <p:spPr>
          <a:xfrm flipV="1">
            <a:off x="9060361" y="3385820"/>
            <a:ext cx="452415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9" idx="0"/>
            <a:endCxn id="215" idx="4"/>
          </p:cNvCxnSpPr>
          <p:nvPr/>
        </p:nvCxnSpPr>
        <p:spPr>
          <a:xfrm flipH="1" flipV="1">
            <a:off x="9512776" y="3385820"/>
            <a:ext cx="443738" cy="587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8" idx="4"/>
            <a:endCxn id="225" idx="0"/>
          </p:cNvCxnSpPr>
          <p:nvPr/>
        </p:nvCxnSpPr>
        <p:spPr>
          <a:xfrm>
            <a:off x="9060361" y="4212336"/>
            <a:ext cx="23844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18" idx="4"/>
            <a:endCxn id="224" idx="0"/>
          </p:cNvCxnSpPr>
          <p:nvPr/>
        </p:nvCxnSpPr>
        <p:spPr>
          <a:xfrm flipH="1">
            <a:off x="8792455" y="4212336"/>
            <a:ext cx="26790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>
            <a:off x="8673583" y="4804156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9179935" y="4804156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>
            <a:stCxn id="219" idx="4"/>
            <a:endCxn id="229" idx="0"/>
          </p:cNvCxnSpPr>
          <p:nvPr/>
        </p:nvCxnSpPr>
        <p:spPr>
          <a:xfrm>
            <a:off x="9956514" y="4202176"/>
            <a:ext cx="234289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19" idx="4"/>
            <a:endCxn id="228" idx="0"/>
          </p:cNvCxnSpPr>
          <p:nvPr/>
        </p:nvCxnSpPr>
        <p:spPr>
          <a:xfrm flipH="1">
            <a:off x="9739725" y="4202176"/>
            <a:ext cx="216789" cy="60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/>
          <p:cNvSpPr/>
          <p:nvPr/>
        </p:nvSpPr>
        <p:spPr>
          <a:xfrm>
            <a:off x="9620853" y="4804156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0071931" y="4800092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1222427" y="3157220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0770012" y="3983736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1666165" y="3973576"/>
            <a:ext cx="237744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/>
          <p:cNvCxnSpPr>
            <a:stCxn id="231" idx="0"/>
            <a:endCxn id="230" idx="4"/>
          </p:cNvCxnSpPr>
          <p:nvPr/>
        </p:nvCxnSpPr>
        <p:spPr>
          <a:xfrm flipV="1">
            <a:off x="10888884" y="3385820"/>
            <a:ext cx="452415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32" idx="0"/>
            <a:endCxn id="230" idx="4"/>
          </p:cNvCxnSpPr>
          <p:nvPr/>
        </p:nvCxnSpPr>
        <p:spPr>
          <a:xfrm flipH="1" flipV="1">
            <a:off x="11341299" y="3385820"/>
            <a:ext cx="443738" cy="587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231" idx="4"/>
            <a:endCxn id="238" idx="0"/>
          </p:cNvCxnSpPr>
          <p:nvPr/>
        </p:nvCxnSpPr>
        <p:spPr>
          <a:xfrm>
            <a:off x="10888884" y="4212336"/>
            <a:ext cx="23844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231" idx="4"/>
            <a:endCxn id="237" idx="0"/>
          </p:cNvCxnSpPr>
          <p:nvPr/>
        </p:nvCxnSpPr>
        <p:spPr>
          <a:xfrm flipH="1">
            <a:off x="10620978" y="4212336"/>
            <a:ext cx="267906" cy="591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10502106" y="4804156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1008458" y="4804156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>
            <a:stCxn id="232" idx="4"/>
            <a:endCxn id="242" idx="0"/>
          </p:cNvCxnSpPr>
          <p:nvPr/>
        </p:nvCxnSpPr>
        <p:spPr>
          <a:xfrm>
            <a:off x="11785037" y="4202176"/>
            <a:ext cx="234289" cy="59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32" idx="4"/>
            <a:endCxn id="241" idx="0"/>
          </p:cNvCxnSpPr>
          <p:nvPr/>
        </p:nvCxnSpPr>
        <p:spPr>
          <a:xfrm flipH="1">
            <a:off x="11568248" y="4202176"/>
            <a:ext cx="216789" cy="60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1449376" y="4804156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1900454" y="4800092"/>
            <a:ext cx="237744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201225" y="2041957"/>
            <a:ext cx="343601" cy="3780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5628989" y="2096262"/>
            <a:ext cx="175534" cy="30607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214" idx="0"/>
          </p:cNvCxnSpPr>
          <p:nvPr/>
        </p:nvCxnSpPr>
        <p:spPr>
          <a:xfrm flipH="1" flipV="1">
            <a:off x="10031531" y="2041957"/>
            <a:ext cx="316091" cy="34970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7868196" y="1869202"/>
            <a:ext cx="127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.  .  .</a:t>
            </a:r>
            <a:endParaRPr lang="en-US" sz="30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36577" y="4637393"/>
            <a:ext cx="979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.  .  .</a:t>
            </a:r>
            <a:endParaRPr lang="en-US" sz="3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537584" y="1877913"/>
            <a:ext cx="127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.  .  .</a:t>
            </a:r>
            <a:endParaRPr lang="en-US" sz="3000" dirty="0"/>
          </a:p>
        </p:txBody>
      </p:sp>
      <p:cxnSp>
        <p:nvCxnSpPr>
          <p:cNvPr id="120" name="Straight Connector 119"/>
          <p:cNvCxnSpPr>
            <a:endCxn id="4" idx="3"/>
          </p:cNvCxnSpPr>
          <p:nvPr/>
        </p:nvCxnSpPr>
        <p:spPr>
          <a:xfrm flipV="1">
            <a:off x="5755463" y="795970"/>
            <a:ext cx="315483" cy="46347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4" idx="4"/>
          </p:cNvCxnSpPr>
          <p:nvPr/>
        </p:nvCxnSpPr>
        <p:spPr>
          <a:xfrm flipV="1">
            <a:off x="6139920" y="829448"/>
            <a:ext cx="15081" cy="42999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4" idx="5"/>
          </p:cNvCxnSpPr>
          <p:nvPr/>
        </p:nvCxnSpPr>
        <p:spPr>
          <a:xfrm flipH="1" flipV="1">
            <a:off x="6239056" y="795970"/>
            <a:ext cx="272561" cy="46347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4" idx="2"/>
          </p:cNvCxnSpPr>
          <p:nvPr/>
        </p:nvCxnSpPr>
        <p:spPr>
          <a:xfrm flipV="1">
            <a:off x="5501508" y="715148"/>
            <a:ext cx="534621" cy="5306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4" idx="6"/>
          </p:cNvCxnSpPr>
          <p:nvPr/>
        </p:nvCxnSpPr>
        <p:spPr>
          <a:xfrm flipH="1" flipV="1">
            <a:off x="6273873" y="715148"/>
            <a:ext cx="534621" cy="5306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0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Kampanakis (pkampana)</dc:creator>
  <cp:lastModifiedBy>Panos Kampanakis (pkampana)</cp:lastModifiedBy>
  <cp:revision>38</cp:revision>
  <dcterms:created xsi:type="dcterms:W3CDTF">2016-10-17T20:24:34Z</dcterms:created>
  <dcterms:modified xsi:type="dcterms:W3CDTF">2017-11-30T03:53:08Z</dcterms:modified>
</cp:coreProperties>
</file>