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66" r:id="rId5"/>
    <p:sldId id="258" r:id="rId6"/>
    <p:sldId id="267" r:id="rId7"/>
    <p:sldId id="259" r:id="rId8"/>
    <p:sldId id="268" r:id="rId9"/>
    <p:sldId id="269" r:id="rId10"/>
    <p:sldId id="275" r:id="rId11"/>
    <p:sldId id="260" r:id="rId12"/>
    <p:sldId id="270" r:id="rId13"/>
    <p:sldId id="272" r:id="rId14"/>
    <p:sldId id="273" r:id="rId15"/>
    <p:sldId id="264" r:id="rId16"/>
    <p:sldId id="26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3" d="100"/>
          <a:sy n="103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2778B-329F-B442-8B14-DCAF8DF7F0B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689C-9FA3-4446-9530-E61308B7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689C-9FA3-4446-9530-E61308B73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689C-9FA3-4446-9530-E61308B73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689C-9FA3-4446-9530-E61308B73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Damascus" charset="-78"/>
                <a:ea typeface="Damascus" charset="-78"/>
                <a:cs typeface="Damascus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Damascus Medium" charset="-78"/>
                <a:ea typeface="Damascus Medium" charset="-78"/>
                <a:cs typeface="Damascus Medium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77-205E-4048-9138-4FA5880C007B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OHM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EE1-E647-2F46-B5A0-B8926B97A087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4BD3-8A13-E646-871A-DB21DC33BB6F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Damascus Semi" charset="-78"/>
                <a:ea typeface="Damascus Semi" charset="-78"/>
                <a:cs typeface="Damascus Semi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Damascus" charset="-78"/>
                <a:ea typeface="Damascus" charset="-78"/>
                <a:cs typeface="Damascus" charset="-78"/>
              </a:defRPr>
            </a:lvl1pPr>
            <a:lvl2pPr>
              <a:defRPr b="0" i="0">
                <a:latin typeface="Damascus" charset="-78"/>
                <a:ea typeface="Damascus" charset="-78"/>
                <a:cs typeface="Damascus" charset="-78"/>
              </a:defRPr>
            </a:lvl2pPr>
            <a:lvl3pPr>
              <a:defRPr b="0" i="0">
                <a:latin typeface="Damascus" charset="-78"/>
                <a:ea typeface="Damascus" charset="-78"/>
                <a:cs typeface="Damascus" charset="-78"/>
              </a:defRPr>
            </a:lvl3pPr>
            <a:lvl4pPr>
              <a:defRPr b="0" i="0">
                <a:latin typeface="Damascus" charset="-78"/>
                <a:ea typeface="Damascus" charset="-78"/>
                <a:cs typeface="Damascus" charset="-78"/>
              </a:defRPr>
            </a:lvl4pPr>
            <a:lvl5pPr>
              <a:defRPr b="0" i="0">
                <a:latin typeface="Damascus" charset="-78"/>
                <a:ea typeface="Damascus" charset="-78"/>
                <a:cs typeface="Damascus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6AA-1179-4747-A476-39C8CCD70362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OHM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E3FDD4-3666-DA45-80AB-E73333D342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203096"/>
            <a:ext cx="12192000" cy="48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0" y="6251105"/>
            <a:ext cx="12192000" cy="3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6350"/>
            <a:ext cx="46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amascus" charset="-78"/>
                <a:ea typeface="Damascus" charset="-78"/>
                <a:cs typeface="Damascus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7E01-B44B-374B-B770-E436BFDC0E0C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OHM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E3FDD4-3666-DA45-80AB-E73333D34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6350"/>
            <a:ext cx="462700" cy="36512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0" y="6203096"/>
            <a:ext cx="12192000" cy="48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0" y="6251105"/>
            <a:ext cx="12192000" cy="3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100-4569-434C-807F-BAFC6EF0D43D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477-294D-D342-A96C-941CAF6F1ACF}" type="datetime1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793-13B8-4249-9E06-00705F7C3302}" type="datetime1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2C8-8967-DE49-A69E-A4D3CE89BF69}" type="datetime1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6A6F-FF6D-2148-AD78-3EB22A15ED79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C0A-664A-234E-9A12-B30C7615101F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838C-24B9-A845-B3B8-35E933CB33AD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mascus" charset="-78"/>
                <a:ea typeface="Damascus" charset="-78"/>
                <a:cs typeface="Damascus" charset="-78"/>
              </a:defRPr>
            </a:lvl1pPr>
          </a:lstStyle>
          <a:p>
            <a:r>
              <a:rPr lang="en-US" dirty="0" smtClean="0"/>
              <a:t>OHM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mascus" charset="-78"/>
                <a:ea typeface="Damascus" charset="-78"/>
                <a:cs typeface="Damascus" charset="-78"/>
              </a:defRPr>
            </a:lvl1pPr>
          </a:lstStyle>
          <a:p>
            <a:fld id="{3CE3FDD4-3666-DA45-80AB-E73333D34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OHM PROJECT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4609"/>
            <a:ext cx="9144000" cy="1197273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400"/>
              </a:spcBef>
            </a:pPr>
            <a:r>
              <a:rPr lang="en-US" sz="1800" dirty="0" smtClean="0"/>
              <a:t>CETYS </a:t>
            </a:r>
            <a:r>
              <a:rPr lang="en-US" sz="1800" dirty="0" smtClean="0"/>
              <a:t>SCHOOL OF </a:t>
            </a:r>
            <a:r>
              <a:rPr lang="en-US" sz="1800" dirty="0" smtClean="0"/>
              <a:t>ENGINEERING</a:t>
            </a:r>
            <a:endParaRPr lang="en-US" sz="1800" dirty="0" smtClean="0"/>
          </a:p>
          <a:p>
            <a:pPr algn="r">
              <a:spcBef>
                <a:spcPts val="400"/>
              </a:spcBef>
            </a:pPr>
            <a:r>
              <a:rPr lang="en-US" sz="1800" dirty="0" smtClean="0"/>
              <a:t>MEXICALI, BC</a:t>
            </a:r>
          </a:p>
          <a:p>
            <a:pPr algn="r">
              <a:spcBef>
                <a:spcPts val="400"/>
              </a:spcBef>
            </a:pPr>
            <a:r>
              <a:rPr lang="en-US" sz="1800" dirty="0" smtClean="0"/>
              <a:t>MEXICO</a:t>
            </a:r>
          </a:p>
          <a:p>
            <a:pPr algn="r">
              <a:spcBef>
                <a:spcPts val="400"/>
              </a:spcBef>
            </a:pPr>
            <a:r>
              <a:rPr lang="en-US" sz="1800" dirty="0" smtClean="0"/>
              <a:t>MAY 26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870921" y="3309908"/>
            <a:ext cx="245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RESISTOR CLASSIFIER</a:t>
            </a: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02" y="4593357"/>
            <a:ext cx="1547249" cy="12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096658" y="1365621"/>
            <a:ext cx="9888499" cy="4058996"/>
            <a:chOff x="1096658" y="1365620"/>
            <a:chExt cx="9960573" cy="4297669"/>
          </a:xfrm>
        </p:grpSpPr>
        <p:sp>
          <p:nvSpPr>
            <p:cNvPr id="6" name="Oval 5"/>
            <p:cNvSpPr/>
            <p:nvPr/>
          </p:nvSpPr>
          <p:spPr>
            <a:xfrm>
              <a:off x="4047859" y="1939973"/>
              <a:ext cx="1969200" cy="943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PROCESS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96658" y="3021245"/>
              <a:ext cx="1969200" cy="943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24146" y="3687845"/>
              <a:ext cx="1969200" cy="943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CONTINUE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008068" y="4631045"/>
              <a:ext cx="1969200" cy="943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560268" y="1939973"/>
              <a:ext cx="1969200" cy="943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CLASSIFY</a:t>
              </a:r>
              <a:endParaRPr lang="en-US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903210" y="4547289"/>
              <a:ext cx="2154021" cy="111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urved Connector 20"/>
            <p:cNvCxnSpPr>
              <a:stCxn id="11" idx="0"/>
              <a:endCxn id="6" idx="2"/>
            </p:cNvCxnSpPr>
            <p:nvPr/>
          </p:nvCxnSpPr>
          <p:spPr>
            <a:xfrm rot="5400000" flipH="1" flipV="1">
              <a:off x="2759722" y="1733109"/>
              <a:ext cx="609672" cy="196660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6" idx="7"/>
              <a:endCxn id="14" idx="0"/>
            </p:cNvCxnSpPr>
            <p:nvPr/>
          </p:nvCxnSpPr>
          <p:spPr>
            <a:xfrm rot="5400000" flipH="1" flipV="1">
              <a:off x="7067708" y="600941"/>
              <a:ext cx="138128" cy="2816192"/>
            </a:xfrm>
            <a:prstGeom prst="curvedConnector3">
              <a:avLst>
                <a:gd name="adj1" fmla="val 2654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4" idx="4"/>
              <a:endCxn id="12" idx="6"/>
            </p:cNvCxnSpPr>
            <p:nvPr/>
          </p:nvCxnSpPr>
          <p:spPr>
            <a:xfrm rot="5400000">
              <a:off x="7530971" y="3145548"/>
              <a:ext cx="1276272" cy="75152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2"/>
              <a:endCxn id="6" idx="3"/>
            </p:cNvCxnSpPr>
            <p:nvPr/>
          </p:nvCxnSpPr>
          <p:spPr>
            <a:xfrm rot="10800000">
              <a:off x="4336242" y="2745045"/>
              <a:ext cx="1487904" cy="141440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2" idx="4"/>
              <a:endCxn id="16" idx="3"/>
            </p:cNvCxnSpPr>
            <p:nvPr/>
          </p:nvCxnSpPr>
          <p:spPr>
            <a:xfrm rot="16200000" flipH="1">
              <a:off x="7579297" y="3860493"/>
              <a:ext cx="868810" cy="2409913"/>
            </a:xfrm>
            <a:prstGeom prst="curvedConnector3">
              <a:avLst>
                <a:gd name="adj1" fmla="val 14512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71351" y="210064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 smtClean="0"/>
                <a:t>pos</a:t>
              </a:r>
              <a:r>
                <a:rPr lang="en-US" sz="1600" i="1" dirty="0" smtClean="0"/>
                <a:t>(0)</a:t>
              </a:r>
              <a:endParaRPr lang="en-US" sz="16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43047" y="1365620"/>
              <a:ext cx="1587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/>
                <a:t>r</a:t>
              </a:r>
              <a:r>
                <a:rPr lang="en-US" sz="1600" i="1" smtClean="0"/>
                <a:t>esistor_value</a:t>
              </a:r>
              <a:r>
                <a:rPr lang="en-US" sz="1600" i="1" dirty="0" smtClean="0"/>
                <a:t>(n)</a:t>
              </a:r>
              <a:endParaRPr lang="en-US" sz="16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93573" y="3249277"/>
              <a:ext cx="833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success</a:t>
              </a:r>
              <a:endParaRPr lang="en-US" sz="16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1955" y="3708464"/>
              <a:ext cx="944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pos</a:t>
              </a:r>
              <a:r>
                <a:rPr lang="en-US" sz="1600" i="1" dirty="0" smtClean="0"/>
                <a:t>(n+1)</a:t>
              </a:r>
              <a:endParaRPr lang="en-US" sz="16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49459" y="5251313"/>
              <a:ext cx="344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n</a:t>
              </a:r>
              <a:endParaRPr lang="en-US" sz="16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6658" y="5355272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Damascus Light" charset="-78"/>
                <a:ea typeface="Damascus Light" charset="-78"/>
                <a:cs typeface="Damascus Light" charset="-78"/>
              </a:rPr>
              <a:t>Fig. 2. </a:t>
            </a:r>
            <a:r>
              <a:rPr lang="en-US" sz="1400" i="1" dirty="0" smtClean="0">
                <a:latin typeface="Damascus Light" charset="-78"/>
                <a:ea typeface="Damascus Light" charset="-78"/>
                <a:cs typeface="Damascus Light" charset="-78"/>
              </a:rPr>
              <a:t>Design 1.0.0. Regular flow of the Ohm project process.</a:t>
            </a:r>
            <a:endParaRPr lang="en-US" sz="1400" i="1" dirty="0">
              <a:latin typeface="Damascus Light" charset="-78"/>
              <a:ea typeface="Damascus Light" charset="-78"/>
              <a:cs typeface="Damascus Light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89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ELECTRICAL-MECHANICAL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9852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3-AXIS CARTESIAN ROBOT</a:t>
            </a:r>
          </a:p>
          <a:p>
            <a:pPr lvl="1" algn="just"/>
            <a:r>
              <a:rPr lang="en-US" dirty="0" smtClean="0"/>
              <a:t>Built with aluminum modular profiles.</a:t>
            </a:r>
          </a:p>
          <a:p>
            <a:pPr lvl="1" algn="just"/>
            <a:r>
              <a:rPr lang="en-US" dirty="0" smtClean="0"/>
              <a:t>Chromed-steel bars with linear ball bearings (for movement).</a:t>
            </a:r>
          </a:p>
          <a:p>
            <a:pPr lvl="1" algn="just"/>
            <a:r>
              <a:rPr lang="en-US" dirty="0" smtClean="0"/>
              <a:t>3-band-pulley system (X, Y AXIS).</a:t>
            </a:r>
          </a:p>
          <a:p>
            <a:pPr lvl="1" algn="just"/>
            <a:r>
              <a:rPr lang="en-US" dirty="0" smtClean="0"/>
              <a:t>One lead screw system (Z AXIS).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STEPPER DRIVER SYSTEM</a:t>
            </a:r>
          </a:p>
          <a:p>
            <a:pPr lvl="1" algn="just"/>
            <a:r>
              <a:rPr lang="en-US" dirty="0" smtClean="0"/>
              <a:t>Arduino GRBL shield.</a:t>
            </a:r>
          </a:p>
          <a:p>
            <a:pPr lvl="1" algn="just"/>
            <a:r>
              <a:rPr lang="en-US" dirty="0" smtClean="0"/>
              <a:t>Ramps stepper drivers.</a:t>
            </a:r>
          </a:p>
          <a:p>
            <a:pPr lvl="1" algn="just"/>
            <a:r>
              <a:rPr lang="en-US" dirty="0" smtClean="0"/>
              <a:t>G code-based hardware-programming.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79477"/>
            <a:ext cx="2479295" cy="1979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3893453"/>
            <a:ext cx="321956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APPLICATION</a:t>
            </a:r>
          </a:p>
          <a:p>
            <a:pPr lvl="1"/>
            <a:r>
              <a:rPr lang="en-US" dirty="0" smtClean="0"/>
              <a:t>Java-based development.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Java-</a:t>
            </a:r>
            <a:r>
              <a:rPr lang="en-US" dirty="0" err="1" smtClean="0"/>
              <a:t>Matlab</a:t>
            </a:r>
            <a:r>
              <a:rPr lang="en-US" dirty="0" smtClean="0"/>
              <a:t> integration.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MACHINE CONTROLLER</a:t>
            </a:r>
          </a:p>
          <a:p>
            <a:pPr lvl="1"/>
            <a:r>
              <a:rPr lang="en-US" dirty="0" smtClean="0"/>
              <a:t>Java-</a:t>
            </a:r>
            <a:r>
              <a:rPr lang="en-US" dirty="0" err="1" smtClean="0"/>
              <a:t>Matlab</a:t>
            </a:r>
            <a:r>
              <a:rPr lang="en-US" dirty="0" smtClean="0"/>
              <a:t> integration.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-Arduino serial communication.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73" y="4302209"/>
            <a:ext cx="1367027" cy="129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9" y="3200483"/>
            <a:ext cx="1342811" cy="1342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80" y="1510311"/>
            <a:ext cx="1510785" cy="15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81300"/>
            <a:ext cx="10515600" cy="981075"/>
          </a:xfrm>
        </p:spPr>
        <p:txBody>
          <a:bodyPr/>
          <a:lstStyle/>
          <a:p>
            <a:pPr algn="ctr"/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94000"/>
            <a:ext cx="10515600" cy="1019175"/>
          </a:xfrm>
        </p:spPr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6504" y="1908077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96658" y="2929300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5789938" y="3558880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50822" y="4449699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13498" y="1908077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CLASSIFY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8846722" y="4370595"/>
            <a:ext cx="2138435" cy="105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15" idx="0"/>
            <a:endCxn id="10" idx="2"/>
          </p:cNvCxnSpPr>
          <p:nvPr/>
        </p:nvCxnSpPr>
        <p:spPr>
          <a:xfrm rot="5400000" flipH="1" flipV="1">
            <a:off x="2762412" y="1665208"/>
            <a:ext cx="575814" cy="19523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7"/>
            <a:endCxn id="18" idx="0"/>
          </p:cNvCxnSpPr>
          <p:nvPr/>
        </p:nvCxnSpPr>
        <p:spPr>
          <a:xfrm rot="5400000" flipH="1" flipV="1">
            <a:off x="7027838" y="575398"/>
            <a:ext cx="130457" cy="2795814"/>
          </a:xfrm>
          <a:prstGeom prst="curvedConnector3">
            <a:avLst>
              <a:gd name="adj1" fmla="val 2654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8" idx="4"/>
          </p:cNvCxnSpPr>
          <p:nvPr/>
        </p:nvCxnSpPr>
        <p:spPr>
          <a:xfrm rot="5400000">
            <a:off x="7515234" y="3028551"/>
            <a:ext cx="1205394" cy="74608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20" idx="3"/>
          </p:cNvCxnSpPr>
          <p:nvPr/>
        </p:nvCxnSpPr>
        <p:spPr>
          <a:xfrm rot="16200000" flipH="1">
            <a:off x="7553371" y="3663741"/>
            <a:ext cx="820560" cy="2392475"/>
          </a:xfrm>
          <a:prstGeom prst="curvedConnector3">
            <a:avLst>
              <a:gd name="adj1" fmla="val 14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1404" y="2059828"/>
            <a:ext cx="907783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pos</a:t>
            </a:r>
            <a:r>
              <a:rPr lang="en-US" sz="1600" i="1" dirty="0" smtClean="0"/>
              <a:t>(0)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05085" y="1365621"/>
            <a:ext cx="1575963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r</a:t>
            </a:r>
            <a:r>
              <a:rPr lang="en-US" sz="1600" i="1" smtClean="0"/>
              <a:t>esistor_value</a:t>
            </a:r>
            <a:r>
              <a:rPr lang="en-US" sz="1600" i="1" dirty="0" smtClean="0"/>
              <a:t>(n)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46562" y="3144668"/>
            <a:ext cx="827703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success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92654" y="3498951"/>
            <a:ext cx="937438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pos</a:t>
            </a:r>
            <a:r>
              <a:rPr lang="en-US" sz="1600" i="1" dirty="0" smtClean="0"/>
              <a:t>(n+1)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04938" y="5035520"/>
            <a:ext cx="341624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</a:t>
            </a:r>
            <a:endParaRPr lang="en-US" sz="1600" i="1" dirty="0"/>
          </a:p>
        </p:txBody>
      </p:sp>
      <p:cxnSp>
        <p:nvCxnSpPr>
          <p:cNvPr id="24" name="Curved Connector 23"/>
          <p:cNvCxnSpPr>
            <a:stCxn id="7" idx="6"/>
            <a:endCxn id="9" idx="0"/>
          </p:cNvCxnSpPr>
          <p:nvPr/>
        </p:nvCxnSpPr>
        <p:spPr>
          <a:xfrm>
            <a:off x="5981455" y="2353487"/>
            <a:ext cx="785959" cy="1205393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6602" y="2600336"/>
            <a:ext cx="77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no object found</a:t>
            </a:r>
            <a:endParaRPr lang="en-US" sz="1600" i="1" dirty="0"/>
          </a:p>
        </p:txBody>
      </p:sp>
      <p:sp>
        <p:nvSpPr>
          <p:cNvPr id="26" name="Oval 25"/>
          <p:cNvSpPr/>
          <p:nvPr/>
        </p:nvSpPr>
        <p:spPr>
          <a:xfrm>
            <a:off x="2915295" y="4260136"/>
            <a:ext cx="1954951" cy="89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6189" y="4666815"/>
            <a:ext cx="106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exception</a:t>
            </a:r>
            <a:endParaRPr lang="en-US" sz="1600" i="1" dirty="0"/>
          </a:p>
        </p:txBody>
      </p:sp>
      <p:cxnSp>
        <p:nvCxnSpPr>
          <p:cNvPr id="29" name="Curved Connector 28"/>
          <p:cNvCxnSpPr>
            <a:stCxn id="9" idx="3"/>
            <a:endCxn id="26" idx="6"/>
          </p:cNvCxnSpPr>
          <p:nvPr/>
        </p:nvCxnSpPr>
        <p:spPr>
          <a:xfrm rot="5400000">
            <a:off x="5280088" y="3909400"/>
            <a:ext cx="386304" cy="1205988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stCxn id="9" idx="2"/>
            <a:endCxn id="7" idx="4"/>
          </p:cNvCxnSpPr>
          <p:nvPr/>
        </p:nvCxnSpPr>
        <p:spPr>
          <a:xfrm rot="10800000">
            <a:off x="5003980" y="2798896"/>
            <a:ext cx="785958" cy="120539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26" idx="1"/>
            <a:endCxn id="7" idx="3"/>
          </p:cNvCxnSpPr>
          <p:nvPr/>
        </p:nvCxnSpPr>
        <p:spPr>
          <a:xfrm rot="5400000" flipH="1" flipV="1">
            <a:off x="2896118" y="2973912"/>
            <a:ext cx="1722154" cy="1111209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93354" y="3177811"/>
            <a:ext cx="907783" cy="31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pos</a:t>
            </a:r>
            <a:r>
              <a:rPr lang="en-US" sz="1600" i="1" dirty="0" smtClean="0"/>
              <a:t>(0)</a:t>
            </a:r>
            <a:endParaRPr lang="en-US" sz="1600" i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1096658" y="5355272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Damascus Light" charset="-78"/>
                <a:ea typeface="Damascus Light" charset="-78"/>
                <a:cs typeface="Damascus Light" charset="-78"/>
              </a:rPr>
              <a:t>Fig. 3. </a:t>
            </a:r>
            <a:r>
              <a:rPr lang="en-US" sz="1400" i="1" dirty="0" smtClean="0">
                <a:latin typeface="Damascus Light" charset="-78"/>
                <a:ea typeface="Damascus Light" charset="-78"/>
                <a:cs typeface="Damascus Light" charset="-78"/>
              </a:rPr>
              <a:t>Design 1.2.0. Regular flow of the Ohm project process.</a:t>
            </a:r>
            <a:endParaRPr lang="en-US" sz="1400" i="1" dirty="0">
              <a:latin typeface="Damascus Light" charset="-78"/>
              <a:ea typeface="Damascus Light" charset="-78"/>
              <a:cs typeface="Damascus Light" charset="-78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468448" y="3080039"/>
            <a:ext cx="2396352" cy="738664"/>
            <a:chOff x="9564130" y="2892854"/>
            <a:chExt cx="2396352" cy="738664"/>
          </a:xfrm>
        </p:grpSpPr>
        <p:sp>
          <p:nvSpPr>
            <p:cNvPr id="214" name="TextBox 213"/>
            <p:cNvSpPr txBox="1"/>
            <p:nvPr/>
          </p:nvSpPr>
          <p:spPr>
            <a:xfrm>
              <a:off x="9945118" y="2892854"/>
              <a:ext cx="2015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Damascus Light" charset="-78"/>
                  <a:ea typeface="Damascus Light" charset="-78"/>
                  <a:cs typeface="Damascus Light" charset="-78"/>
                </a:rPr>
                <a:t>Currently implemented.</a:t>
              </a:r>
            </a:p>
            <a:p>
              <a:endParaRPr lang="en-US" sz="1400" b="1" i="1" dirty="0" smtClean="0">
                <a:latin typeface="Damascus Light" charset="-78"/>
                <a:ea typeface="Damascus Light" charset="-78"/>
                <a:cs typeface="Damascus Light" charset="-78"/>
              </a:endParaRPr>
            </a:p>
            <a:p>
              <a:r>
                <a:rPr lang="en-US" sz="1400" b="1" dirty="0" smtClean="0">
                  <a:latin typeface="Damascus Light" charset="-78"/>
                  <a:ea typeface="Damascus Light" charset="-78"/>
                  <a:cs typeface="Damascus Light" charset="-78"/>
                </a:rPr>
                <a:t>Not implemented.</a:t>
              </a:r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9564130" y="3015834"/>
              <a:ext cx="3809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9564130" y="3452828"/>
              <a:ext cx="3809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36800"/>
            <a:ext cx="10515600" cy="1831975"/>
          </a:xfrm>
        </p:spPr>
        <p:txBody>
          <a:bodyPr/>
          <a:lstStyle/>
          <a:p>
            <a:pPr algn="ctr"/>
            <a:r>
              <a:rPr lang="en-US" b="1" dirty="0" smtClean="0"/>
              <a:t>CONCLUSION AND FINAL THOUGHTS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57500"/>
            <a:ext cx="10515600" cy="955675"/>
          </a:xfrm>
        </p:spPr>
        <p:txBody>
          <a:bodyPr/>
          <a:lstStyle/>
          <a:p>
            <a:pPr algn="ctr"/>
            <a:r>
              <a:rPr lang="en-US" b="1" dirty="0" smtClean="0"/>
              <a:t>Q &amp;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Barranco</a:t>
            </a:r>
            <a:r>
              <a:rPr lang="en-US" b="1" dirty="0" smtClean="0"/>
              <a:t> </a:t>
            </a:r>
            <a:r>
              <a:rPr lang="es-ES" b="1" dirty="0" smtClean="0"/>
              <a:t>Álvarez</a:t>
            </a:r>
            <a:r>
              <a:rPr lang="en-US" dirty="0" smtClean="0"/>
              <a:t>, Iv</a:t>
            </a:r>
            <a:r>
              <a:rPr lang="es-ES" dirty="0" err="1" smtClean="0"/>
              <a:t>án</a:t>
            </a:r>
            <a:r>
              <a:rPr lang="es-ES" dirty="0" smtClean="0"/>
              <a:t> - </a:t>
            </a:r>
            <a:r>
              <a:rPr lang="es-ES" sz="2400" i="1" dirty="0" err="1" smtClean="0"/>
              <a:t>Cybernetic-Electronic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Engineering</a:t>
            </a:r>
            <a:endParaRPr lang="es-ES" sz="2400" i="1" dirty="0" smtClean="0"/>
          </a:p>
          <a:p>
            <a:r>
              <a:rPr lang="es-ES" b="1" dirty="0" smtClean="0"/>
              <a:t>Castro Toscano</a:t>
            </a:r>
            <a:r>
              <a:rPr lang="es-ES" dirty="0" smtClean="0"/>
              <a:t>, José Daniel - </a:t>
            </a:r>
            <a:r>
              <a:rPr lang="es-ES" sz="2400" i="1" dirty="0" err="1"/>
              <a:t>Cybernetic-Electronic</a:t>
            </a:r>
            <a:r>
              <a:rPr lang="es-ES" sz="2400" i="1" dirty="0"/>
              <a:t> </a:t>
            </a:r>
            <a:r>
              <a:rPr lang="es-ES" sz="2400" i="1" dirty="0" err="1" smtClean="0"/>
              <a:t>Engineering</a:t>
            </a:r>
            <a:endParaRPr lang="es-ES" sz="2400" i="1" dirty="0" smtClean="0"/>
          </a:p>
          <a:p>
            <a:r>
              <a:rPr lang="en-US" b="1" dirty="0" smtClean="0"/>
              <a:t>D</a:t>
            </a:r>
            <a:r>
              <a:rPr lang="es-ES" b="1" dirty="0" err="1" smtClean="0"/>
              <a:t>íaz</a:t>
            </a:r>
            <a:r>
              <a:rPr lang="es-ES" b="1" dirty="0" smtClean="0"/>
              <a:t>-Montiel</a:t>
            </a:r>
            <a:r>
              <a:rPr lang="es-ES" dirty="0" smtClean="0"/>
              <a:t>, Alan A. - </a:t>
            </a:r>
            <a:r>
              <a:rPr lang="es-ES" sz="2400" i="1" dirty="0" err="1" smtClean="0"/>
              <a:t>Computer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Science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Engineering</a:t>
            </a:r>
            <a:endParaRPr lang="es-ES" sz="2400" i="1" dirty="0" smtClean="0"/>
          </a:p>
          <a:p>
            <a:r>
              <a:rPr lang="es-ES" b="1" dirty="0" smtClean="0"/>
              <a:t>Ponce </a:t>
            </a:r>
            <a:r>
              <a:rPr lang="es-ES" b="1" dirty="0" err="1" smtClean="0"/>
              <a:t>Echagaray</a:t>
            </a:r>
            <a:r>
              <a:rPr lang="es-ES" dirty="0" smtClean="0"/>
              <a:t>, </a:t>
            </a:r>
            <a:r>
              <a:rPr lang="es-ES" dirty="0" err="1" smtClean="0"/>
              <a:t>Waltercésar</a:t>
            </a:r>
            <a:r>
              <a:rPr lang="es-ES" dirty="0" smtClean="0"/>
              <a:t> - </a:t>
            </a:r>
            <a:r>
              <a:rPr lang="es-ES" sz="2400" i="1" dirty="0" err="1"/>
              <a:t>Cybernetic-Electronic</a:t>
            </a:r>
            <a:r>
              <a:rPr lang="es-ES" sz="2400" i="1" dirty="0"/>
              <a:t> </a:t>
            </a:r>
            <a:r>
              <a:rPr lang="es-ES" sz="2400" i="1" dirty="0" err="1" smtClean="0"/>
              <a:t>Engineering</a:t>
            </a:r>
            <a:endParaRPr lang="es-ES" i="1" dirty="0" smtClean="0"/>
          </a:p>
          <a:p>
            <a:r>
              <a:rPr lang="es-ES" b="1" dirty="0" smtClean="0"/>
              <a:t>Ramírez Pérez</a:t>
            </a:r>
            <a:r>
              <a:rPr lang="es-ES" dirty="0" smtClean="0"/>
              <a:t>, Víctor - </a:t>
            </a:r>
            <a:r>
              <a:rPr lang="es-ES" sz="2400" i="1" dirty="0" err="1"/>
              <a:t>Cybernetic-Electronic</a:t>
            </a:r>
            <a:r>
              <a:rPr lang="es-ES" sz="2400" i="1" dirty="0"/>
              <a:t> </a:t>
            </a:r>
            <a:r>
              <a:rPr lang="es-ES" sz="2400" i="1" dirty="0" err="1" smtClean="0"/>
              <a:t>Engineering</a:t>
            </a:r>
            <a:endParaRPr lang="es-ES" sz="2400" i="1" dirty="0"/>
          </a:p>
          <a:p>
            <a:r>
              <a:rPr lang="es-ES" b="1" dirty="0" smtClean="0"/>
              <a:t>Tello Flores</a:t>
            </a:r>
            <a:r>
              <a:rPr lang="es-ES" dirty="0" smtClean="0"/>
              <a:t>, Alejandro - </a:t>
            </a:r>
            <a:r>
              <a:rPr lang="es-ES" sz="2400" i="1" dirty="0" err="1"/>
              <a:t>Cybernetic-Electronic</a:t>
            </a:r>
            <a:r>
              <a:rPr lang="es-ES" sz="2400" i="1" dirty="0"/>
              <a:t> </a:t>
            </a:r>
            <a:r>
              <a:rPr lang="es-ES" sz="2400" i="1" dirty="0" err="1"/>
              <a:t>Engineering</a:t>
            </a:r>
            <a:endParaRPr lang="es-ES" sz="2400" i="1" dirty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Description and goals</a:t>
            </a:r>
          </a:p>
          <a:p>
            <a:r>
              <a:rPr lang="en-US" dirty="0" smtClean="0"/>
              <a:t>Analysis and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 and final thoughts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768600"/>
            <a:ext cx="10515600" cy="1006475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88554"/>
            <a:ext cx="6378146" cy="41550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One of the most used passive-electrical component in electrical circuits is the resistor.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Massive production of this product is performed year by year.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electrical-mechanical lab contains a storage structure for this important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59098"/>
            <a:ext cx="2095843" cy="20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32100"/>
            <a:ext cx="10515600" cy="981075"/>
          </a:xfrm>
        </p:spPr>
        <p:txBody>
          <a:bodyPr/>
          <a:lstStyle/>
          <a:p>
            <a:pPr algn="ctr"/>
            <a:r>
              <a:rPr lang="en-US" b="1" dirty="0" smtClean="0"/>
              <a:t>DESCRIPTION AND GOALS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443" y="1925466"/>
            <a:ext cx="504155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Each resistor has an already-known value according to its colors. This colors are read and processed by a computer, computes the correspondent resistance, and classifies the object in its specific box.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92289" y="1925466"/>
            <a:ext cx="3629025" cy="3209925"/>
            <a:chOff x="7292289" y="1925466"/>
            <a:chExt cx="3629025" cy="32099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289" y="1925466"/>
              <a:ext cx="3629025" cy="32099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153400" y="4794422"/>
              <a:ext cx="1804087" cy="340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7287" y="4827614"/>
            <a:ext cx="207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Damascus Light" charset="-78"/>
                <a:ea typeface="Damascus Light" charset="-78"/>
                <a:cs typeface="Damascus Light" charset="-78"/>
              </a:rPr>
              <a:t>Fig. 1. </a:t>
            </a:r>
            <a:r>
              <a:rPr lang="en-US" sz="1400" i="1" dirty="0" smtClean="0">
                <a:latin typeface="Damascus Light" charset="-78"/>
                <a:ea typeface="Damascus Light" charset="-78"/>
                <a:cs typeface="Damascus Light" charset="-78"/>
              </a:rPr>
              <a:t>Resistor color code.</a:t>
            </a:r>
            <a:endParaRPr lang="en-US" sz="1400" i="1" dirty="0">
              <a:latin typeface="Damascus Light" charset="-78"/>
              <a:ea typeface="Damascus Light" charset="-78"/>
              <a:cs typeface="Damascus Light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5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physical functional-machine.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and process images in real time.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 with +70%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819400"/>
            <a:ext cx="10515600" cy="930275"/>
          </a:xfrm>
        </p:spPr>
        <p:txBody>
          <a:bodyPr/>
          <a:lstStyle/>
          <a:p>
            <a:pPr algn="ctr"/>
            <a:r>
              <a:rPr lang="en-US" b="1" dirty="0" smtClean="0"/>
              <a:t>ANALYSIS AND DESIGN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FDD4-3666-DA45-80AB-E73333D342C0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OHM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398</Words>
  <Application>Microsoft Macintosh PowerPoint</Application>
  <PresentationFormat>Widescreen</PresentationFormat>
  <Paragraphs>129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Damascus</vt:lpstr>
      <vt:lpstr>Damascus Light</vt:lpstr>
      <vt:lpstr>Damascus Medium</vt:lpstr>
      <vt:lpstr>Damascus Semi</vt:lpstr>
      <vt:lpstr>Arial</vt:lpstr>
      <vt:lpstr>Office Theme</vt:lpstr>
      <vt:lpstr>OHM PROJECT</vt:lpstr>
      <vt:lpstr>TEAM MEMBERS</vt:lpstr>
      <vt:lpstr>AGENDA</vt:lpstr>
      <vt:lpstr>INTRODUCTION</vt:lpstr>
      <vt:lpstr>INTRODUCTION</vt:lpstr>
      <vt:lpstr>DESCRIPTION AND GOALS</vt:lpstr>
      <vt:lpstr>DESCRIPTION</vt:lpstr>
      <vt:lpstr>GOALS</vt:lpstr>
      <vt:lpstr>ANALYSIS AND DESIGN</vt:lpstr>
      <vt:lpstr>ANALYSIS AND DESIGN</vt:lpstr>
      <vt:lpstr>ELECTRICAL-MECHANICAL DESIGN</vt:lpstr>
      <vt:lpstr>SOFTWARE DESIGN</vt:lpstr>
      <vt:lpstr>IMPLEMENTATION</vt:lpstr>
      <vt:lpstr>FUTURE WORK</vt:lpstr>
      <vt:lpstr>FUTURE WORK</vt:lpstr>
      <vt:lpstr>CONCLUSION AND FINAL THOUGHTS</vt:lpstr>
      <vt:lpstr>Q &amp; 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 PROJECT</dc:title>
  <dc:creator>Alan Diaz</dc:creator>
  <cp:lastModifiedBy>Alan Diaz</cp:lastModifiedBy>
  <cp:revision>67</cp:revision>
  <dcterms:created xsi:type="dcterms:W3CDTF">2016-05-25T05:11:48Z</dcterms:created>
  <dcterms:modified xsi:type="dcterms:W3CDTF">2016-05-25T07:39:17Z</dcterms:modified>
</cp:coreProperties>
</file>