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9462-54C1-42E4-AD15-0B83E1A989D4}" type="datetimeFigureOut">
              <a:rPr lang="en-US" smtClean="0"/>
              <a:t>24-May-16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FEE1-9C5E-4C74-880D-1A4BCC59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8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9462-54C1-42E4-AD15-0B83E1A989D4}" type="datetimeFigureOut">
              <a:rPr lang="en-US" smtClean="0"/>
              <a:t>24-May-16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FEE1-9C5E-4C74-880D-1A4BCC59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5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9462-54C1-42E4-AD15-0B83E1A989D4}" type="datetimeFigureOut">
              <a:rPr lang="en-US" smtClean="0"/>
              <a:t>24-May-16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FEE1-9C5E-4C74-880D-1A4BCC59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6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9462-54C1-42E4-AD15-0B83E1A989D4}" type="datetimeFigureOut">
              <a:rPr lang="en-US" smtClean="0"/>
              <a:t>24-May-16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FEE1-9C5E-4C74-880D-1A4BCC59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9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9462-54C1-42E4-AD15-0B83E1A989D4}" type="datetimeFigureOut">
              <a:rPr lang="en-US" smtClean="0"/>
              <a:t>24-May-16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FEE1-9C5E-4C74-880D-1A4BCC59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4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9462-54C1-42E4-AD15-0B83E1A989D4}" type="datetimeFigureOut">
              <a:rPr lang="en-US" smtClean="0"/>
              <a:t>24-May-16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FEE1-9C5E-4C74-880D-1A4BCC59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9462-54C1-42E4-AD15-0B83E1A989D4}" type="datetimeFigureOut">
              <a:rPr lang="en-US" smtClean="0"/>
              <a:t>24-May-16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FEE1-9C5E-4C74-880D-1A4BCC59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4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9462-54C1-42E4-AD15-0B83E1A989D4}" type="datetimeFigureOut">
              <a:rPr lang="en-US" smtClean="0"/>
              <a:t>24-May-16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FEE1-9C5E-4C74-880D-1A4BCC59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0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9462-54C1-42E4-AD15-0B83E1A989D4}" type="datetimeFigureOut">
              <a:rPr lang="en-US" smtClean="0"/>
              <a:t>24-May-16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FEE1-9C5E-4C74-880D-1A4BCC59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5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9462-54C1-42E4-AD15-0B83E1A989D4}" type="datetimeFigureOut">
              <a:rPr lang="en-US" smtClean="0"/>
              <a:t>24-May-16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FEE1-9C5E-4C74-880D-1A4BCC59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0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9462-54C1-42E4-AD15-0B83E1A989D4}" type="datetimeFigureOut">
              <a:rPr lang="en-US" smtClean="0"/>
              <a:t>24-May-16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FEE1-9C5E-4C74-880D-1A4BCC59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5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F9462-54C1-42E4-AD15-0B83E1A989D4}" type="datetimeFigureOut">
              <a:rPr lang="en-US" smtClean="0"/>
              <a:t>24-May-16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DFEE1-9C5E-4C74-880D-1A4BCC59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Servlet Application Using NetBeans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5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web.xml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796256"/>
            <a:ext cx="558165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88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Application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26791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371600"/>
            <a:ext cx="45243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352800"/>
            <a:ext cx="46482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714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Java Web Application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24" y="1600200"/>
            <a:ext cx="759555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49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the Project and Select Server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99" y="1600200"/>
            <a:ext cx="745320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766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277" y="1600200"/>
            <a:ext cx="267744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380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Sources Packages-&gt;right click &lt;default package&gt;New-&gt;Servlet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0"/>
            <a:ext cx="4082507" cy="381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819400"/>
            <a:ext cx="3443288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442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Servlet Deployment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information to deployment descriptor (web.xml)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51623"/>
            <a:ext cx="5272088" cy="368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22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the Servlet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5905413" cy="5083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137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HTML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click Web Pages-&gt;New-&gt;HTML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86000"/>
            <a:ext cx="494347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54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the HTML File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2" y="2191544"/>
            <a:ext cx="589597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47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66</Words>
  <Application>Microsoft Office PowerPoint</Application>
  <PresentationFormat>On-screen Show (4:3)</PresentationFormat>
  <Paragraphs>14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Creating Servlet Application Using NetBeans</vt:lpstr>
      <vt:lpstr>Create New Java Web Application</vt:lpstr>
      <vt:lpstr>Name the Project and Select Server</vt:lpstr>
      <vt:lpstr>Directory Structure</vt:lpstr>
      <vt:lpstr>Create a Servlet</vt:lpstr>
      <vt:lpstr>Configure Servlet Deployment</vt:lpstr>
      <vt:lpstr>Write the Servlet</vt:lpstr>
      <vt:lpstr>Create an HTML File</vt:lpstr>
      <vt:lpstr>Write the HTML File</vt:lpstr>
      <vt:lpstr>Edit web.xml</vt:lpstr>
      <vt:lpstr>Run Application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Servlet Application Using NetBeans</dc:title>
  <dc:creator>Chiew</dc:creator>
  <cp:lastModifiedBy>Chiew</cp:lastModifiedBy>
  <cp:revision>4</cp:revision>
  <dcterms:created xsi:type="dcterms:W3CDTF">2016-05-24T05:41:19Z</dcterms:created>
  <dcterms:modified xsi:type="dcterms:W3CDTF">2016-05-24T06:08:02Z</dcterms:modified>
</cp:coreProperties>
</file>