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with NetBeans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Run-&gt;Set Project Configuration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64" y="1600200"/>
            <a:ext cx="62456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89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690688"/>
            <a:ext cx="67913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have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" y="2209800"/>
            <a:ext cx="814863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PHP </a:t>
            </a:r>
            <a:r>
              <a:rPr lang="en-US" dirty="0" smtClean="0"/>
              <a:t>plugin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4" y="1981200"/>
            <a:ext cx="7204204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3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smtClean="0"/>
              <a:t>installing </a:t>
            </a:r>
            <a:r>
              <a:rPr lang="en-US" dirty="0" smtClean="0"/>
              <a:t>the </a:t>
            </a:r>
            <a:r>
              <a:rPr lang="en-US" dirty="0" smtClean="0"/>
              <a:t>plugin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743700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XAMPP and install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39119"/>
            <a:ext cx="4800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8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XAMPP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must be started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2084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PHP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-&gt;New Project -&gt; PHP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864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0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source folder to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4100"/>
            <a:ext cx="532066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10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PHP document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130"/>
            <a:ext cx="8229600" cy="376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1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PHP Programming with NetBeans</vt:lpstr>
      <vt:lpstr>What you need to have</vt:lpstr>
      <vt:lpstr>Install the PHP plugin </vt:lpstr>
      <vt:lpstr>After installing the plugin</vt:lpstr>
      <vt:lpstr>Download XAMPP and install</vt:lpstr>
      <vt:lpstr>Run XAMPP </vt:lpstr>
      <vt:lpstr>Create a PHP project</vt:lpstr>
      <vt:lpstr>Point source folder to XAMPP</vt:lpstr>
      <vt:lpstr>Write PHP document</vt:lpstr>
      <vt:lpstr>Run-&gt;Set Project Configuration</vt:lpstr>
      <vt:lpstr>Run the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 with NetBeans</dc:title>
  <dc:creator>Chiew</dc:creator>
  <cp:lastModifiedBy>Chiew</cp:lastModifiedBy>
  <cp:revision>5</cp:revision>
  <dcterms:created xsi:type="dcterms:W3CDTF">2016-04-28T04:05:45Z</dcterms:created>
  <dcterms:modified xsi:type="dcterms:W3CDTF">2016-04-28T06:57:00Z</dcterms:modified>
</cp:coreProperties>
</file>