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2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2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3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F77D-2F97-4D61-BDE0-61CD3CDE4630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E2A5-84B2-4F98-B8E2-791A5BEB2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XAMPP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installer and execute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39119"/>
            <a:ext cx="48006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20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XAMPP Installation</vt:lpstr>
      <vt:lpstr>Download the installer and execute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 Installation</dc:title>
  <dc:creator>Chiew</dc:creator>
  <cp:lastModifiedBy>Chiew</cp:lastModifiedBy>
  <cp:revision>3</cp:revision>
  <dcterms:created xsi:type="dcterms:W3CDTF">2016-04-28T06:02:23Z</dcterms:created>
  <dcterms:modified xsi:type="dcterms:W3CDTF">2016-04-28T07:17:23Z</dcterms:modified>
</cp:coreProperties>
</file>