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6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0B7C-89AB-4949-97C6-ECD1740947A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457B-E87D-4CA8-9DD1-8CF3C3DE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Everyday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WIF2001: Human </a:t>
            </a:r>
            <a:r>
              <a:rPr lang="en-US" smtClean="0"/>
              <a:t>Computer Interaction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Design of Everyday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out and take photographs</a:t>
            </a:r>
          </a:p>
          <a:p>
            <a:r>
              <a:rPr lang="en-US" dirty="0" smtClean="0"/>
              <a:t>Time to construct something</a:t>
            </a:r>
          </a:p>
          <a:p>
            <a:r>
              <a:rPr lang="en-US" dirty="0" smtClean="0"/>
              <a:t>Put it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6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Design of Everyday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Affordance, </a:t>
            </a:r>
          </a:p>
          <a:p>
            <a:r>
              <a:rPr lang="en-US" dirty="0" smtClean="0"/>
              <a:t>Signifiers and </a:t>
            </a:r>
          </a:p>
          <a:p>
            <a:r>
              <a:rPr lang="en-US" dirty="0" smtClean="0"/>
              <a:t>Conceptual Model, </a:t>
            </a:r>
          </a:p>
          <a:p>
            <a:r>
              <a:rPr lang="en-US" dirty="0" smtClean="0"/>
              <a:t>System Image</a:t>
            </a:r>
          </a:p>
          <a:p>
            <a:r>
              <a:rPr lang="en-US" dirty="0" smtClean="0"/>
              <a:t>Discoverability</a:t>
            </a:r>
          </a:p>
          <a:p>
            <a:r>
              <a:rPr lang="en-US" dirty="0" smtClean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3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new idea to a fast prototype and get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 that you are designing?</a:t>
            </a:r>
          </a:p>
          <a:p>
            <a:r>
              <a:rPr lang="en-US" dirty="0" smtClean="0"/>
              <a:t>How does it works?</a:t>
            </a:r>
          </a:p>
          <a:p>
            <a:r>
              <a:rPr lang="en-US" dirty="0" smtClean="0"/>
              <a:t>Sketch the Conceptual Model</a:t>
            </a:r>
          </a:p>
          <a:p>
            <a:r>
              <a:rPr lang="en-US" dirty="0" smtClean="0"/>
              <a:t>Sketch Discoverability</a:t>
            </a:r>
          </a:p>
          <a:p>
            <a:r>
              <a:rPr lang="en-US" dirty="0" smtClean="0"/>
              <a:t>Sketch Feedback</a:t>
            </a:r>
          </a:p>
          <a:p>
            <a:r>
              <a:rPr lang="en-US" dirty="0" smtClean="0"/>
              <a:t>Wireframes &amp; Flows</a:t>
            </a:r>
          </a:p>
          <a:p>
            <a:r>
              <a:rPr lang="en-US" dirty="0" smtClean="0"/>
              <a:t>User Testing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Communicate your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design problem</a:t>
            </a:r>
          </a:p>
          <a:p>
            <a:pPr lvl="1"/>
            <a:r>
              <a:rPr lang="en-US" dirty="0" smtClean="0"/>
              <a:t>Imagine a futuristic transportation</a:t>
            </a:r>
          </a:p>
          <a:p>
            <a:pPr lvl="2"/>
            <a:r>
              <a:rPr lang="en-US" dirty="0" smtClean="0"/>
              <a:t>Air</a:t>
            </a:r>
          </a:p>
          <a:p>
            <a:pPr lvl="2"/>
            <a:r>
              <a:rPr lang="en-US" dirty="0" smtClean="0"/>
              <a:t>Land</a:t>
            </a:r>
          </a:p>
          <a:p>
            <a:pPr lvl="2"/>
            <a:r>
              <a:rPr lang="en-US" dirty="0" smtClean="0"/>
              <a:t>Water</a:t>
            </a:r>
          </a:p>
          <a:p>
            <a:r>
              <a:rPr lang="en-US" dirty="0" smtClean="0"/>
              <a:t>Prepare for the </a:t>
            </a:r>
            <a:r>
              <a:rPr lang="en-US" dirty="0" err="1" smtClean="0"/>
              <a:t>Ainex</a:t>
            </a:r>
            <a:r>
              <a:rPr lang="en-US" dirty="0" smtClean="0"/>
              <a:t> 2017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of Everyday Things</vt:lpstr>
      <vt:lpstr>Summary: Design of Everyday Things</vt:lpstr>
      <vt:lpstr>Summary: Design of Everyday Things</vt:lpstr>
      <vt:lpstr>Transforming new idea to a fast prototype and get feedback</vt:lpstr>
      <vt:lpstr>What to do?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Everyday Things</dc:title>
  <dc:creator>C05-RAJAMILAH</dc:creator>
  <cp:lastModifiedBy>C05-RAJAMILAH</cp:lastModifiedBy>
  <cp:revision>6</cp:revision>
  <dcterms:created xsi:type="dcterms:W3CDTF">2017-04-18T00:17:21Z</dcterms:created>
  <dcterms:modified xsi:type="dcterms:W3CDTF">2017-04-18T00:59:58Z</dcterms:modified>
</cp:coreProperties>
</file>