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41C5-5CB4-47E2-9AD2-531C195BB51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65A03-5254-4C46-87D6-299103C6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65A03-5254-4C46-87D6-299103C69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93" y="23812"/>
            <a:ext cx="1927007" cy="6834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Semester 2, 2016/2017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93" y="23812"/>
            <a:ext cx="1927007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7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93" y="23812"/>
            <a:ext cx="1927007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93" y="23812"/>
            <a:ext cx="1927007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93" y="23812"/>
            <a:ext cx="1927007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RJRY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A018-9E4F-4A7D-9C09-B7DFCB75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345" y="1122363"/>
            <a:ext cx="9144000" cy="2387600"/>
          </a:xfrm>
        </p:spPr>
        <p:txBody>
          <a:bodyPr/>
          <a:lstStyle/>
          <a:p>
            <a:r>
              <a:rPr lang="en-US" dirty="0" smtClean="0"/>
              <a:t>WIF2005/WKES2107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Human Computer Interaction</a:t>
            </a:r>
          </a:p>
          <a:p>
            <a:r>
              <a:rPr lang="en-US" dirty="0" smtClean="0"/>
              <a:t>Tutorial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Semester 2, 2016/2017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and discuss the followings: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1: The Web Interface</a:t>
            </a:r>
          </a:p>
          <a:p>
            <a:r>
              <a:rPr lang="en-US" dirty="0" smtClean="0"/>
              <a:t>Group 2: </a:t>
            </a:r>
            <a:r>
              <a:rPr lang="en-US" dirty="0" smtClean="0"/>
              <a:t>The Android Interface</a:t>
            </a:r>
          </a:p>
          <a:p>
            <a:r>
              <a:rPr lang="en-US" dirty="0" smtClean="0"/>
              <a:t>Group 3: </a:t>
            </a:r>
            <a:r>
              <a:rPr lang="en-US" dirty="0" smtClean="0"/>
              <a:t>The iOS Interface</a:t>
            </a:r>
          </a:p>
          <a:p>
            <a:r>
              <a:rPr lang="en-US" dirty="0" smtClean="0"/>
              <a:t>Group 4: </a:t>
            </a:r>
            <a:r>
              <a:rPr lang="en-US" dirty="0" smtClean="0"/>
              <a:t>The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en-US" dirty="0" smtClean="0"/>
              <a:t>Group 5: </a:t>
            </a:r>
            <a:r>
              <a:rPr lang="en-US" dirty="0" smtClean="0"/>
              <a:t>The </a:t>
            </a:r>
            <a:r>
              <a:rPr lang="en-US" dirty="0" err="1" smtClean="0"/>
              <a:t>watchOS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RJRY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and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topic must be submitted by one person in the</a:t>
            </a:r>
          </a:p>
          <a:p>
            <a:pPr marL="0" indent="0">
              <a:buNone/>
            </a:pPr>
            <a:r>
              <a:rPr lang="en-US" dirty="0" smtClean="0"/>
              <a:t> group through spectrum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Dateline: 24 February 2017</a:t>
            </a:r>
          </a:p>
          <a:p>
            <a:r>
              <a:rPr lang="en-US" dirty="0" smtClean="0"/>
              <a:t>3 minutes presentation is required for each group</a:t>
            </a:r>
          </a:p>
          <a:p>
            <a:pPr lvl="1"/>
            <a:r>
              <a:rPr lang="en-US" dirty="0" smtClean="0"/>
              <a:t>21 Feb 2017 and 23 Feb 2017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Semester 2, 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A018-9E4F-4A7D-9C09-B7DFCB75592D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RJRY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8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Theme</vt:lpstr>
      <vt:lpstr>WIF2005/WKES2107</vt:lpstr>
      <vt:lpstr>Explain and discuss the followings:</vt:lpstr>
      <vt:lpstr>Present and Submit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WIF2005/WKES2107</dc:title>
  <dc:creator>C05-RAJAMILAH</dc:creator>
  <cp:lastModifiedBy>C05-RAJAMILAH</cp:lastModifiedBy>
  <cp:revision>9</cp:revision>
  <dcterms:created xsi:type="dcterms:W3CDTF">2017-02-20T05:54:01Z</dcterms:created>
  <dcterms:modified xsi:type="dcterms:W3CDTF">2017-02-20T07:52:23Z</dcterms:modified>
</cp:coreProperties>
</file>