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EF60-0C67-4D21-93D0-C49039AF4A8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090F-3963-49C7-8CB9-5019A7EB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0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EF60-0C67-4D21-93D0-C49039AF4A8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090F-3963-49C7-8CB9-5019A7EB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EF60-0C67-4D21-93D0-C49039AF4A8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090F-3963-49C7-8CB9-5019A7EB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EF60-0C67-4D21-93D0-C49039AF4A8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090F-3963-49C7-8CB9-5019A7EB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0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EF60-0C67-4D21-93D0-C49039AF4A8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090F-3963-49C7-8CB9-5019A7EB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EF60-0C67-4D21-93D0-C49039AF4A8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090F-3963-49C7-8CB9-5019A7EB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EF60-0C67-4D21-93D0-C49039AF4A8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090F-3963-49C7-8CB9-5019A7EB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EF60-0C67-4D21-93D0-C49039AF4A8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090F-3963-49C7-8CB9-5019A7EB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2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EF60-0C67-4D21-93D0-C49039AF4A8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090F-3963-49C7-8CB9-5019A7EB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1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EF60-0C67-4D21-93D0-C49039AF4A8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090F-3963-49C7-8CB9-5019A7EB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EF60-0C67-4D21-93D0-C49039AF4A8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090F-3963-49C7-8CB9-5019A7EB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EF60-0C67-4D21-93D0-C49039AF4A8C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A090F-3963-49C7-8CB9-5019A7EB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4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WIF2001/WKES2107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Tutorial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Human Computer Interaction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Raja </a:t>
            </a:r>
            <a:r>
              <a:rPr lang="en-US" dirty="0" err="1" smtClean="0"/>
              <a:t>Jamilah</a:t>
            </a:r>
            <a:r>
              <a:rPr lang="en-US" dirty="0" smtClean="0"/>
              <a:t> Raja </a:t>
            </a:r>
            <a:r>
              <a:rPr lang="en-US" dirty="0" err="1" smtClean="0"/>
              <a:t>Yusof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7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http://www.paletton.com/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9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http://www.wix.com/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1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</a:t>
            </a:r>
            <a:r>
              <a:rPr lang="en-US" dirty="0" smtClean="0"/>
              <a:t>Assignment (Due date 16/3/2017)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to do:</a:t>
            </a:r>
          </a:p>
          <a:p>
            <a:r>
              <a:rPr lang="en-US" dirty="0" smtClean="0"/>
              <a:t>Go through the paletton.com website to explore </a:t>
            </a:r>
            <a:r>
              <a:rPr lang="en-US" dirty="0" err="1" smtClean="0"/>
              <a:t>colour</a:t>
            </a:r>
            <a:r>
              <a:rPr lang="en-US" dirty="0" smtClean="0"/>
              <a:t> combination for good web design</a:t>
            </a:r>
          </a:p>
          <a:p>
            <a:r>
              <a:rPr lang="en-US" dirty="0" smtClean="0"/>
              <a:t>In a group of 4 to 5 people, go </a:t>
            </a:r>
            <a:r>
              <a:rPr lang="en-US" dirty="0" smtClean="0"/>
              <a:t>to wix.com website to rapidly create a website </a:t>
            </a:r>
            <a:r>
              <a:rPr lang="en-US" dirty="0" smtClean="0"/>
              <a:t>interface based on the followings:</a:t>
            </a:r>
          </a:p>
          <a:p>
            <a:pPr lvl="1"/>
            <a:r>
              <a:rPr lang="en-US" dirty="0" smtClean="0"/>
              <a:t>Use the four </a:t>
            </a:r>
            <a:r>
              <a:rPr lang="en-US" dirty="0" err="1" smtClean="0"/>
              <a:t>colour</a:t>
            </a:r>
            <a:r>
              <a:rPr lang="en-US" dirty="0" smtClean="0"/>
              <a:t> harmony scheme to your website</a:t>
            </a:r>
          </a:p>
          <a:p>
            <a:pPr lvl="2"/>
            <a:r>
              <a:rPr lang="en-US" dirty="0" smtClean="0"/>
              <a:t>Screen shot the same website for each of the </a:t>
            </a:r>
            <a:r>
              <a:rPr lang="en-US" dirty="0" err="1" smtClean="0"/>
              <a:t>colour</a:t>
            </a:r>
            <a:r>
              <a:rPr lang="en-US" dirty="0" smtClean="0"/>
              <a:t> harmony scheme</a:t>
            </a:r>
          </a:p>
          <a:p>
            <a:pPr lvl="3"/>
            <a:r>
              <a:rPr lang="en-US" dirty="0" smtClean="0"/>
              <a:t>Justify your claims (For example, say why you say screen shot A or B or C is using a specific </a:t>
            </a:r>
            <a:r>
              <a:rPr lang="en-US" dirty="0" err="1" smtClean="0"/>
              <a:t>colour</a:t>
            </a:r>
            <a:r>
              <a:rPr lang="en-US" dirty="0" smtClean="0"/>
              <a:t> harmony)</a:t>
            </a:r>
            <a:endParaRPr lang="en-US" dirty="0" smtClean="0"/>
          </a:p>
          <a:p>
            <a:pPr lvl="1"/>
            <a:r>
              <a:rPr lang="en-US" dirty="0" smtClean="0"/>
              <a:t>Design a specific part of your webpage so that it contains a description of your website. Use a suitable font. Justify why you use that font.</a:t>
            </a:r>
          </a:p>
          <a:p>
            <a:pPr lvl="1"/>
            <a:r>
              <a:rPr lang="en-US" dirty="0" smtClean="0"/>
              <a:t>Design a specific part of your webpage so that it contains a big and brief text as an element of attraction. Justify why you choose 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colour</a:t>
            </a:r>
            <a:r>
              <a:rPr lang="en-US" dirty="0" smtClean="0"/>
              <a:t> of the text, </a:t>
            </a:r>
          </a:p>
          <a:p>
            <a:pPr lvl="2"/>
            <a:r>
              <a:rPr lang="en-US" dirty="0" smtClean="0"/>
              <a:t>the background of the text and</a:t>
            </a:r>
          </a:p>
          <a:p>
            <a:pPr lvl="2"/>
            <a:r>
              <a:rPr lang="en-US" dirty="0" smtClean="0"/>
              <a:t>The font of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1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184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WIF2001/WKES2107: Tutorial 4</vt:lpstr>
      <vt:lpstr>http://www.paletton.com/</vt:lpstr>
      <vt:lpstr>http://www.wix.com/</vt:lpstr>
      <vt:lpstr>Group Assignment (Due date 16/3/2017)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C05-RAJAMILAH</dc:creator>
  <cp:lastModifiedBy>C05-RAJAMILAH</cp:lastModifiedBy>
  <cp:revision>7</cp:revision>
  <dcterms:created xsi:type="dcterms:W3CDTF">2016-03-21T03:05:40Z</dcterms:created>
  <dcterms:modified xsi:type="dcterms:W3CDTF">2017-03-15T11:33:13Z</dcterms:modified>
</cp:coreProperties>
</file>