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2028-438D-4263-932F-50C8AFAB3470}" type="datetimeFigureOut">
              <a:rPr lang="en-US" smtClean="0"/>
              <a:t>23-May-16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D7B-851D-47E2-902C-EBFBAA5F2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4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2028-438D-4263-932F-50C8AFAB3470}" type="datetimeFigureOut">
              <a:rPr lang="en-US" smtClean="0"/>
              <a:t>23-May-16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D7B-851D-47E2-902C-EBFBAA5F2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6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2028-438D-4263-932F-50C8AFAB3470}" type="datetimeFigureOut">
              <a:rPr lang="en-US" smtClean="0"/>
              <a:t>23-May-16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D7B-851D-47E2-902C-EBFBAA5F2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4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2028-438D-4263-932F-50C8AFAB3470}" type="datetimeFigureOut">
              <a:rPr lang="en-US" smtClean="0"/>
              <a:t>23-May-16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D7B-851D-47E2-902C-EBFBAA5F2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8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2028-438D-4263-932F-50C8AFAB3470}" type="datetimeFigureOut">
              <a:rPr lang="en-US" smtClean="0"/>
              <a:t>23-May-16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D7B-851D-47E2-902C-EBFBAA5F2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2028-438D-4263-932F-50C8AFAB3470}" type="datetimeFigureOut">
              <a:rPr lang="en-US" smtClean="0"/>
              <a:t>23-May-16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D7B-851D-47E2-902C-EBFBAA5F2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2028-438D-4263-932F-50C8AFAB3470}" type="datetimeFigureOut">
              <a:rPr lang="en-US" smtClean="0"/>
              <a:t>23-May-16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D7B-851D-47E2-902C-EBFBAA5F2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7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2028-438D-4263-932F-50C8AFAB3470}" type="datetimeFigureOut">
              <a:rPr lang="en-US" smtClean="0"/>
              <a:t>23-May-16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D7B-851D-47E2-902C-EBFBAA5F2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1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2028-438D-4263-932F-50C8AFAB3470}" type="datetimeFigureOut">
              <a:rPr lang="en-US" smtClean="0"/>
              <a:t>23-May-16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D7B-851D-47E2-902C-EBFBAA5F2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2028-438D-4263-932F-50C8AFAB3470}" type="datetimeFigureOut">
              <a:rPr lang="en-US" smtClean="0"/>
              <a:t>23-May-16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D7B-851D-47E2-902C-EBFBAA5F2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7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2028-438D-4263-932F-50C8AFAB3470}" type="datetimeFigureOut">
              <a:rPr lang="en-US" smtClean="0"/>
              <a:t>23-May-16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D7B-851D-47E2-902C-EBFBAA5F2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9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42028-438D-4263-932F-50C8AFAB3470}" type="datetimeFigureOut">
              <a:rPr lang="en-US" smtClean="0"/>
              <a:t>23-May-16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26D7B-851D-47E2-902C-EBFBAA5F2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3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8080/dashboar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Access with PHP and MySQL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06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registration.html</a:t>
            </a:r>
            <a:endParaRPr lang="en-US" dirty="0"/>
          </a:p>
        </p:txBody>
      </p:sp>
      <p:pic>
        <p:nvPicPr>
          <p:cNvPr id="92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14061"/>
            <a:ext cx="8229600" cy="369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1623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register.php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62" y="1600200"/>
            <a:ext cx="721707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6933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Launch </a:t>
            </a:r>
            <a:r>
              <a:rPr lang="en-US" dirty="0" smtClean="0"/>
              <a:t>registration.html and Fill In Data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723" y="1600200"/>
            <a:ext cx="412055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568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Successful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7" y="2663031"/>
            <a:ext cx="58769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2965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Inserted into Database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051" y="1600200"/>
            <a:ext cx="674589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287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MySQL and Apache in XAMPP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292340" cy="4764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06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Localhost in a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http://localhost:8080/dashboard/</a:t>
            </a:r>
            <a:endParaRPr lang="en-US" dirty="0" smtClean="0"/>
          </a:p>
          <a:p>
            <a:r>
              <a:rPr lang="en-US" dirty="0" smtClean="0"/>
              <a:t>Click “</a:t>
            </a:r>
            <a:r>
              <a:rPr lang="en-US" dirty="0" err="1" smtClean="0"/>
              <a:t>phpMyAdmin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971800"/>
            <a:ext cx="7777163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183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Database tab, type DB name and click “create”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8229600" cy="3075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33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Table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the DB and Go to SQL Tab</a:t>
            </a:r>
          </a:p>
          <a:p>
            <a:r>
              <a:rPr lang="en-US" dirty="0" smtClean="0"/>
              <a:t>Run the SQL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sz="1400" dirty="0" smtClean="0"/>
              <a:t>CREATE TABLE IF NOT EXISTS users (  login CHAR(15) NOT NULL PRIMARY KEY, </a:t>
            </a:r>
            <a:r>
              <a:rPr lang="en-US" dirty="0" smtClean="0"/>
              <a:t>  </a:t>
            </a:r>
            <a:r>
              <a:rPr lang="en-US" sz="1400" dirty="0" smtClean="0"/>
              <a:t>pass CHAR(15) NOT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                      NULL,   gender CHAR(7) );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45" y="3459956"/>
            <a:ext cx="775335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14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Created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98433"/>
            <a:ext cx="8229600" cy="1929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944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Start NetBeans and Create a PHP Project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5876"/>
            <a:ext cx="8229600" cy="445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627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the Sources Folder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21" y="1600200"/>
            <a:ext cx="661695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890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Project URL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090" y="1600200"/>
            <a:ext cx="646182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881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113</Words>
  <Application>Microsoft Office PowerPoint</Application>
  <PresentationFormat>On-screen Show (4:3)</PresentationFormat>
  <Paragraphs>21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Database Access with PHP and MySQL</vt:lpstr>
      <vt:lpstr>Start MySQL and Apache in XAMPP</vt:lpstr>
      <vt:lpstr>Launch Localhost in a Browser</vt:lpstr>
      <vt:lpstr>Create a Database</vt:lpstr>
      <vt:lpstr>Create the Table</vt:lpstr>
      <vt:lpstr>Table Created</vt:lpstr>
      <vt:lpstr>Start NetBeans and Create a PHP Project</vt:lpstr>
      <vt:lpstr>Configure the Sources Folder</vt:lpstr>
      <vt:lpstr>Configure Project URL</vt:lpstr>
      <vt:lpstr>Add registration.html</vt:lpstr>
      <vt:lpstr>Add register.php</vt:lpstr>
      <vt:lpstr>Launch registration.html and Fill In Data</vt:lpstr>
      <vt:lpstr>Registration Successful</vt:lpstr>
      <vt:lpstr>Data Inserted into Database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Access with PHP and MySQL</dc:title>
  <dc:creator>Chiew</dc:creator>
  <cp:lastModifiedBy>Chiew</cp:lastModifiedBy>
  <cp:revision>8</cp:revision>
  <dcterms:created xsi:type="dcterms:W3CDTF">2016-05-17T03:48:38Z</dcterms:created>
  <dcterms:modified xsi:type="dcterms:W3CDTF">2016-05-23T07:20:16Z</dcterms:modified>
</cp:coreProperties>
</file>