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7C3D-A617-4169-944D-C652FC6F4ADA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1DD4-A7B8-4FE9-BEF6-C5198CCC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Code </a:t>
            </a:r>
            <a:r>
              <a:rPr lang="en-US" dirty="0" err="1" smtClean="0"/>
              <a:t>today.php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PHP Project in NetBeans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38135" cy="37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Code as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    &lt;head&gt;</a:t>
            </a:r>
          </a:p>
          <a:p>
            <a:pPr marL="0" indent="0">
              <a:buNone/>
            </a:pPr>
            <a:r>
              <a:rPr lang="en-US" dirty="0" smtClean="0"/>
              <a:t>        &lt;meta charset="UTF-8"&gt;</a:t>
            </a:r>
          </a:p>
          <a:p>
            <a:pPr marL="0" indent="0">
              <a:buNone/>
            </a:pPr>
            <a:r>
              <a:rPr lang="en-US" dirty="0" smtClean="0"/>
              <a:t>        &lt;title&gt;&lt;/title&gt;</a:t>
            </a:r>
          </a:p>
          <a:p>
            <a:pPr marL="0" indent="0">
              <a:buNone/>
            </a:pPr>
            <a:r>
              <a:rPr lang="en-US" dirty="0" smtClean="0"/>
              <a:t>    &lt;/head&gt;</a:t>
            </a:r>
          </a:p>
          <a:p>
            <a:pPr marL="0" indent="0">
              <a:buNone/>
            </a:pPr>
            <a:r>
              <a:rPr lang="en-US" dirty="0" smtClean="0"/>
              <a:t>    &lt;body&gt;</a:t>
            </a:r>
          </a:p>
          <a:p>
            <a:pPr marL="0" indent="0">
              <a:buNone/>
            </a:pPr>
            <a:r>
              <a:rPr lang="en-US" dirty="0" smtClean="0"/>
              <a:t>        &lt;p&gt;</a:t>
            </a:r>
          </a:p>
          <a:p>
            <a:pPr marL="0" indent="0">
              <a:buNone/>
            </a:pPr>
            <a:r>
              <a:rPr lang="en-US" dirty="0" smtClean="0"/>
              <a:t>        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print "Welcome to the class 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</a:p>
          <a:p>
            <a:pPr marL="0" indent="0">
              <a:buNone/>
            </a:pPr>
            <a:r>
              <a:rPr lang="en-US" dirty="0" smtClean="0"/>
              <a:t>         print "Today is:";</a:t>
            </a:r>
          </a:p>
          <a:p>
            <a:pPr marL="0" indent="0">
              <a:buNone/>
            </a:pPr>
            <a:r>
              <a:rPr lang="en-US" dirty="0" smtClean="0"/>
              <a:t>         print date("1, F </a:t>
            </a:r>
            <a:r>
              <a:rPr lang="en-US" dirty="0" err="1" smtClean="0"/>
              <a:t>jS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print 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</a:p>
          <a:p>
            <a:pPr marL="0" indent="0">
              <a:buNone/>
            </a:pPr>
            <a:r>
              <a:rPr lang="en-US" dirty="0" smtClean="0"/>
              <a:t>        ?&gt;</a:t>
            </a:r>
          </a:p>
          <a:p>
            <a:pPr marL="0" indent="0">
              <a:buNone/>
            </a:pPr>
            <a:r>
              <a:rPr lang="en-US" dirty="0" smtClean="0"/>
              <a:t>        &lt;/p&gt;</a:t>
            </a:r>
          </a:p>
          <a:p>
            <a:pPr marL="0" indent="0">
              <a:buNone/>
            </a:pPr>
            <a:r>
              <a:rPr lang="en-US" dirty="0" smtClean="0"/>
              <a:t>  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Code today.php </vt:lpstr>
      <vt:lpstr>Create a PHP Project in NetBeans</vt:lpstr>
      <vt:lpstr>Write Code as Below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 with NetBeans</dc:title>
  <dc:creator>Chiew</dc:creator>
  <cp:lastModifiedBy>Chiew</cp:lastModifiedBy>
  <cp:revision>6</cp:revision>
  <dcterms:created xsi:type="dcterms:W3CDTF">2016-04-28T04:05:45Z</dcterms:created>
  <dcterms:modified xsi:type="dcterms:W3CDTF">2016-04-28T07:17:27Z</dcterms:modified>
</cp:coreProperties>
</file>