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7FF-10DC-4625-A83B-627426B23076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2EF3-0E7B-4DEA-8B1B-86156416E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7FF-10DC-4625-A83B-627426B23076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2EF3-0E7B-4DEA-8B1B-86156416E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7FF-10DC-4625-A83B-627426B23076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2EF3-0E7B-4DEA-8B1B-86156416E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7FF-10DC-4625-A83B-627426B23076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2EF3-0E7B-4DEA-8B1B-86156416E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7FF-10DC-4625-A83B-627426B23076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2EF3-0E7B-4DEA-8B1B-86156416E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7FF-10DC-4625-A83B-627426B23076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2EF3-0E7B-4DEA-8B1B-86156416E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7FF-10DC-4625-A83B-627426B23076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2EF3-0E7B-4DEA-8B1B-86156416E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7FF-10DC-4625-A83B-627426B23076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2EF3-0E7B-4DEA-8B1B-86156416E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7FF-10DC-4625-A83B-627426B23076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2EF3-0E7B-4DEA-8B1B-86156416E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7FF-10DC-4625-A83B-627426B23076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2EF3-0E7B-4DEA-8B1B-86156416E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7FF-10DC-4625-A83B-627426B23076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2EF3-0E7B-4DEA-8B1B-86156416E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DD7FF-10DC-4625-A83B-627426B23076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2EF3-0E7B-4DEA-8B1B-86156416E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Database </a:t>
            </a:r>
            <a:r>
              <a:rPr lang="en-US" b="1" dirty="0" err="1" smtClean="0">
                <a:solidFill>
                  <a:srgbClr val="0070C0"/>
                </a:solidFill>
              </a:rPr>
              <a:t>phpmyadmin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9375" r="27059" b="6250"/>
          <a:stretch>
            <a:fillRect/>
          </a:stretch>
        </p:blipFill>
        <p:spPr bwMode="auto">
          <a:xfrm>
            <a:off x="1066800" y="2228850"/>
            <a:ext cx="7086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 smtClean="0"/>
              <a:t>tombol</a:t>
            </a:r>
            <a:r>
              <a:rPr lang="en-US" sz="2800" dirty="0" smtClean="0"/>
              <a:t> </a:t>
            </a:r>
            <a:r>
              <a:rPr lang="en-US" sz="2800" dirty="0" err="1" smtClean="0"/>
              <a:t>kirim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tekan</a:t>
            </a:r>
            <a:r>
              <a:rPr lang="en-US" sz="2800" dirty="0" smtClean="0"/>
              <a:t> “</a:t>
            </a:r>
            <a:r>
              <a:rPr lang="en-US" sz="2800" dirty="0" smtClean="0">
                <a:solidFill>
                  <a:srgbClr val="0070C0"/>
                </a:solidFill>
              </a:rPr>
              <a:t>dbminggu12.sql</a:t>
            </a:r>
            <a:r>
              <a:rPr lang="en-US" sz="2800" dirty="0" smtClean="0"/>
              <a:t>”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otomatis</a:t>
            </a:r>
            <a:r>
              <a:rPr lang="en-US" sz="2800" dirty="0" smtClean="0"/>
              <a:t> </a:t>
            </a:r>
            <a:r>
              <a:rPr lang="en-US" sz="2800" dirty="0" err="1" smtClean="0"/>
              <a:t>terdownload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dibawah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Export Database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phpmyadmin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65532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5867400"/>
            <a:ext cx="762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“</a:t>
            </a:r>
            <a:r>
              <a:rPr lang="en-US" sz="2800" dirty="0" smtClean="0">
                <a:solidFill>
                  <a:srgbClr val="0070C0"/>
                </a:solidFill>
              </a:rPr>
              <a:t>dbminggu12.sql</a:t>
            </a:r>
            <a:r>
              <a:rPr lang="en-US" sz="2800" dirty="0" smtClean="0"/>
              <a:t>”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cek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editor </a:t>
            </a:r>
            <a:r>
              <a:rPr lang="en-US" sz="2800" dirty="0" err="1" smtClean="0"/>
              <a:t>misalnya</a:t>
            </a:r>
            <a:r>
              <a:rPr lang="en-US" sz="2800" dirty="0" smtClean="0"/>
              <a:t> notepad++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Cek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Hasil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Export Database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phpmyadmin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9375" r="28235" b="13542"/>
          <a:stretch>
            <a:fillRect/>
          </a:stretch>
        </p:blipFill>
        <p:spPr bwMode="auto">
          <a:xfrm>
            <a:off x="838200" y="2133600"/>
            <a:ext cx="7620000" cy="462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467600" y="20574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3505200"/>
            <a:ext cx="2286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52600" y="4800600"/>
            <a:ext cx="2971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9375" r="1765" b="13542"/>
          <a:stretch>
            <a:fillRect/>
          </a:stretch>
        </p:blipFill>
        <p:spPr bwMode="auto">
          <a:xfrm>
            <a:off x="0" y="2819400"/>
            <a:ext cx="911413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76400" y="3581400"/>
            <a:ext cx="7239000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810000"/>
            <a:ext cx="1066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Database “</a:t>
            </a:r>
            <a:r>
              <a:rPr lang="en-US" sz="2800" dirty="0" smtClean="0">
                <a:solidFill>
                  <a:srgbClr val="0070C0"/>
                </a:solidFill>
              </a:rPr>
              <a:t>dbminggu12</a:t>
            </a:r>
            <a:r>
              <a:rPr lang="en-US" sz="2800" dirty="0" smtClean="0"/>
              <a:t>”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“</a:t>
            </a:r>
            <a:r>
              <a:rPr lang="en-US" sz="2800" dirty="0" err="1" smtClean="0">
                <a:solidFill>
                  <a:srgbClr val="0070C0"/>
                </a:solidFill>
              </a:rPr>
              <a:t>pegawai</a:t>
            </a:r>
            <a:r>
              <a:rPr lang="en-US" sz="2800" dirty="0" smtClean="0"/>
              <a:t>”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phpmyadmin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sekarang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hapus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Hapus</a:t>
            </a:r>
            <a:r>
              <a:rPr lang="en-US" sz="44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Database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phpmyadmin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Klik</a:t>
            </a:r>
            <a:r>
              <a:rPr lang="en-US" sz="2800" dirty="0" smtClean="0"/>
              <a:t> database “</a:t>
            </a:r>
            <a:r>
              <a:rPr lang="en-US" sz="2800" dirty="0" smtClean="0">
                <a:solidFill>
                  <a:srgbClr val="0070C0"/>
                </a:solidFill>
              </a:rPr>
              <a:t>dbminggu12</a:t>
            </a:r>
            <a:r>
              <a:rPr lang="en-US" sz="2800" dirty="0" smtClean="0"/>
              <a:t>”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pilih</a:t>
            </a:r>
            <a:r>
              <a:rPr lang="en-US" sz="2800" dirty="0" smtClean="0"/>
              <a:t> tab “</a:t>
            </a:r>
            <a:r>
              <a:rPr lang="en-US" sz="2800" dirty="0" err="1" smtClean="0">
                <a:solidFill>
                  <a:srgbClr val="0070C0"/>
                </a:solidFill>
              </a:rPr>
              <a:t>operasi</a:t>
            </a:r>
            <a:r>
              <a:rPr lang="en-US" sz="2800" dirty="0" smtClean="0"/>
              <a:t>”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pilih</a:t>
            </a:r>
            <a:r>
              <a:rPr lang="en-US" sz="2800" dirty="0" smtClean="0"/>
              <a:t> “</a:t>
            </a:r>
            <a:r>
              <a:rPr lang="en-US" sz="2800" dirty="0" err="1" smtClean="0">
                <a:solidFill>
                  <a:srgbClr val="0070C0"/>
                </a:solidFill>
              </a:rPr>
              <a:t>hapus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basisdata</a:t>
            </a:r>
            <a:r>
              <a:rPr lang="en-US" sz="2800" dirty="0" smtClean="0">
                <a:solidFill>
                  <a:srgbClr val="0070C0"/>
                </a:solidFill>
              </a:rPr>
              <a:t> (DROP)</a:t>
            </a:r>
            <a:r>
              <a:rPr lang="en-US" sz="2800" dirty="0" smtClean="0"/>
              <a:t>”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dibawah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Hapus</a:t>
            </a:r>
            <a:r>
              <a:rPr lang="en-US" sz="44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Database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phpmyadmin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9375" r="29412" b="27083"/>
          <a:stretch>
            <a:fillRect/>
          </a:stretch>
        </p:blipFill>
        <p:spPr bwMode="auto">
          <a:xfrm>
            <a:off x="533399" y="2819400"/>
            <a:ext cx="79447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09600" y="4038600"/>
            <a:ext cx="1066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00" y="29718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5562600"/>
            <a:ext cx="1600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muncul</a:t>
            </a:r>
            <a:r>
              <a:rPr lang="en-US" sz="2800" dirty="0" smtClean="0"/>
              <a:t> </a:t>
            </a:r>
            <a:r>
              <a:rPr lang="en-US" sz="2800" dirty="0" err="1" smtClean="0"/>
              <a:t>konfirmasi</a:t>
            </a:r>
            <a:r>
              <a:rPr lang="en-US" sz="2800" dirty="0" smtClean="0"/>
              <a:t>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yakin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menghapus</a:t>
            </a:r>
            <a:r>
              <a:rPr lang="en-US" sz="2800" dirty="0" smtClean="0"/>
              <a:t> database “</a:t>
            </a:r>
            <a:r>
              <a:rPr lang="en-US" sz="2800" dirty="0" smtClean="0">
                <a:solidFill>
                  <a:srgbClr val="0070C0"/>
                </a:solidFill>
              </a:rPr>
              <a:t>dbminggu12</a:t>
            </a:r>
            <a:r>
              <a:rPr lang="en-US" sz="2800" dirty="0" smtClean="0"/>
              <a:t>”.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pilih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Oke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Hapus</a:t>
            </a:r>
            <a:r>
              <a:rPr lang="en-US" sz="44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Database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phpmyadmin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9375" r="29412" b="12500"/>
          <a:stretch>
            <a:fillRect/>
          </a:stretch>
        </p:blipFill>
        <p:spPr bwMode="auto">
          <a:xfrm>
            <a:off x="1066800" y="2362200"/>
            <a:ext cx="719328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876800" y="3962400"/>
            <a:ext cx="24384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perhatikan</a:t>
            </a:r>
            <a:r>
              <a:rPr lang="en-US" sz="2800" dirty="0" smtClean="0"/>
              <a:t> </a:t>
            </a:r>
            <a:r>
              <a:rPr lang="en-US" sz="2800" dirty="0" err="1" smtClean="0"/>
              <a:t>sebelah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kiri</a:t>
            </a:r>
            <a:r>
              <a:rPr lang="en-US" sz="2800" dirty="0" smtClean="0"/>
              <a:t> </a:t>
            </a:r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Oke</a:t>
            </a:r>
            <a:r>
              <a:rPr lang="en-US" sz="2800" dirty="0" smtClean="0"/>
              <a:t>. </a:t>
            </a:r>
            <a:r>
              <a:rPr lang="en-US" sz="2800" dirty="0" err="1" smtClean="0"/>
              <a:t>Maka</a:t>
            </a:r>
            <a:r>
              <a:rPr lang="en-US" sz="2800" dirty="0" smtClean="0"/>
              <a:t> database “</a:t>
            </a:r>
            <a:r>
              <a:rPr lang="en-US" sz="2800" dirty="0" smtClean="0">
                <a:solidFill>
                  <a:srgbClr val="0070C0"/>
                </a:solidFill>
              </a:rPr>
              <a:t>dbminggu12</a:t>
            </a:r>
            <a:r>
              <a:rPr lang="en-US" sz="2800" dirty="0" smtClean="0"/>
              <a:t>”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hilang</a:t>
            </a:r>
            <a:r>
              <a:rPr lang="en-US" sz="2800" dirty="0" smtClean="0"/>
              <a:t> </a:t>
            </a:r>
            <a:r>
              <a:rPr lang="en-US" sz="2800" dirty="0" err="1" smtClean="0"/>
              <a:t>beserta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“</a:t>
            </a:r>
            <a:r>
              <a:rPr lang="en-US" sz="2800" dirty="0" err="1" smtClean="0">
                <a:solidFill>
                  <a:srgbClr val="0070C0"/>
                </a:solidFill>
              </a:rPr>
              <a:t>pegawai</a:t>
            </a:r>
            <a:r>
              <a:rPr lang="en-US" sz="2800" dirty="0" smtClean="0"/>
              <a:t>”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Hapus</a:t>
            </a:r>
            <a:r>
              <a:rPr lang="en-US" sz="44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Database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phpmyadmin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8333" r="44118" b="37500"/>
          <a:stretch>
            <a:fillRect/>
          </a:stretch>
        </p:blipFill>
        <p:spPr bwMode="auto">
          <a:xfrm>
            <a:off x="1106365" y="2667000"/>
            <a:ext cx="765663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990600" y="3733800"/>
            <a:ext cx="1981200" cy="312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Sekarang</a:t>
            </a:r>
            <a:r>
              <a:rPr lang="en-US" sz="2800" dirty="0"/>
              <a:t> </a:t>
            </a:r>
            <a:r>
              <a:rPr lang="en-US" sz="2800" dirty="0" smtClean="0"/>
              <a:t>database “</a:t>
            </a:r>
            <a:r>
              <a:rPr lang="en-US" sz="2800" dirty="0" smtClean="0">
                <a:solidFill>
                  <a:srgbClr val="0070C0"/>
                </a:solidFill>
              </a:rPr>
              <a:t>dbminggu12</a:t>
            </a:r>
            <a:r>
              <a:rPr lang="en-US" sz="2800" dirty="0" smtClean="0"/>
              <a:t>”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muncul</a:t>
            </a:r>
            <a:r>
              <a:rPr lang="en-US" sz="2800" dirty="0" err="1" smtClean="0"/>
              <a:t>kan</a:t>
            </a:r>
            <a:r>
              <a:rPr lang="en-US" sz="2800" dirty="0" smtClean="0"/>
              <a:t> </a:t>
            </a:r>
            <a:r>
              <a:rPr lang="en-US" sz="2800" dirty="0" err="1" smtClean="0"/>
              <a:t>kembali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import database </a:t>
            </a:r>
            <a:r>
              <a:rPr lang="en-US" sz="2800" dirty="0" err="1" smtClean="0"/>
              <a:t>dari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export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masih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file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“</a:t>
            </a:r>
            <a:r>
              <a:rPr lang="en-US" sz="2800" dirty="0" smtClean="0">
                <a:solidFill>
                  <a:srgbClr val="0070C0"/>
                </a:solidFill>
              </a:rPr>
              <a:t>dbminggu12.sql</a:t>
            </a:r>
            <a:r>
              <a:rPr lang="en-US" sz="2800" dirty="0" smtClean="0"/>
              <a:t>”</a:t>
            </a:r>
          </a:p>
          <a:p>
            <a:r>
              <a:rPr lang="en-US" sz="2800" dirty="0" err="1" smtClean="0"/>
              <a:t>Buka</a:t>
            </a:r>
            <a:r>
              <a:rPr lang="en-US" sz="2800" dirty="0" smtClean="0"/>
              <a:t> file </a:t>
            </a:r>
            <a:r>
              <a:rPr lang="en-US" sz="2800" dirty="0" smtClean="0"/>
              <a:t>“</a:t>
            </a:r>
            <a:r>
              <a:rPr lang="en-US" sz="2800" dirty="0" smtClean="0">
                <a:solidFill>
                  <a:srgbClr val="0070C0"/>
                </a:solidFill>
              </a:rPr>
              <a:t>dbminggu12.sql</a:t>
            </a:r>
            <a:r>
              <a:rPr lang="en-US" sz="2800" dirty="0" smtClean="0"/>
              <a:t>”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editor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tambahkan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sisipkan</a:t>
            </a:r>
            <a:r>
              <a:rPr lang="en-US" sz="2800" dirty="0" smtClean="0"/>
              <a:t> script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jangan</a:t>
            </a:r>
            <a:r>
              <a:rPr lang="en-US" sz="2800" dirty="0" smtClean="0"/>
              <a:t> </a:t>
            </a:r>
            <a:r>
              <a:rPr lang="en-US" sz="2800" dirty="0" err="1" smtClean="0"/>
              <a:t>lupa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save (</a:t>
            </a:r>
            <a:r>
              <a:rPr lang="en-US" sz="2800" dirty="0" err="1" smtClean="0"/>
              <a:t>simpan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Import Database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phpmyadmin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12500" r="27647" b="12500"/>
          <a:stretch>
            <a:fillRect/>
          </a:stretch>
        </p:blipFill>
        <p:spPr bwMode="auto">
          <a:xfrm>
            <a:off x="152400" y="1295400"/>
            <a:ext cx="8851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Import Database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phpmyadmin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676400"/>
            <a:ext cx="3429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Pilih</a:t>
            </a:r>
            <a:r>
              <a:rPr lang="en-US" sz="2800" dirty="0" smtClean="0"/>
              <a:t> tab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err="1" smtClean="0">
                <a:solidFill>
                  <a:srgbClr val="0070C0"/>
                </a:solidFill>
              </a:rPr>
              <a:t>mpor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pilih</a:t>
            </a:r>
            <a:r>
              <a:rPr lang="en-US" sz="2800" dirty="0" smtClean="0"/>
              <a:t> file “</a:t>
            </a:r>
            <a:r>
              <a:rPr lang="en-US" sz="2800" dirty="0" smtClean="0">
                <a:solidFill>
                  <a:srgbClr val="0070C0"/>
                </a:solidFill>
              </a:rPr>
              <a:t>dbminggu12.sql</a:t>
            </a:r>
            <a:r>
              <a:rPr lang="en-US" sz="2800" dirty="0" smtClean="0"/>
              <a:t>” yang </a:t>
            </a:r>
            <a:r>
              <a:rPr lang="en-US" sz="2800" dirty="0" err="1" smtClean="0"/>
              <a:t>tadi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expor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,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tekan</a:t>
            </a:r>
            <a:r>
              <a:rPr lang="en-US" sz="2800" dirty="0" smtClean="0"/>
              <a:t> </a:t>
            </a:r>
            <a:r>
              <a:rPr lang="en-US" sz="2800" dirty="0" err="1" smtClean="0"/>
              <a:t>tombol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kirim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bawah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Import Database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phpmyadmin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9375" r="29412" b="15625"/>
          <a:stretch>
            <a:fillRect/>
          </a:stretch>
        </p:blipFill>
        <p:spPr bwMode="auto">
          <a:xfrm>
            <a:off x="914400" y="2514600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553200" y="2590800"/>
            <a:ext cx="68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4114800"/>
            <a:ext cx="68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Import Database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phpmyadmin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impor</a:t>
            </a:r>
            <a:r>
              <a:rPr lang="en-US" dirty="0" smtClean="0"/>
              <a:t> database “</a:t>
            </a:r>
            <a:r>
              <a:rPr lang="en-US" dirty="0" smtClean="0">
                <a:solidFill>
                  <a:srgbClr val="0070C0"/>
                </a:solidFill>
              </a:rPr>
              <a:t>dbminggu12</a:t>
            </a:r>
            <a:r>
              <a:rPr lang="en-US" dirty="0" smtClean="0"/>
              <a:t>”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t="9375" r="17647" b="34375"/>
          <a:stretch>
            <a:fillRect/>
          </a:stretch>
        </p:blipFill>
        <p:spPr bwMode="auto">
          <a:xfrm>
            <a:off x="0" y="2950029"/>
            <a:ext cx="9144000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81200" y="3429000"/>
            <a:ext cx="7162800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114800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phpMyAdmin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database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tool yang paling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salahnya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phpMyAdmin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database </a:t>
            </a:r>
            <a:r>
              <a:rPr lang="en-US" dirty="0" err="1" smtClean="0">
                <a:solidFill>
                  <a:srgbClr val="0070C0"/>
                </a:solidFill>
              </a:rPr>
              <a:t>MySQL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web,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Wordpress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smtClean="0"/>
              <a:t>Di </a:t>
            </a:r>
            <a:r>
              <a:rPr lang="en-US" dirty="0" err="1"/>
              <a:t>beberapa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template </a:t>
            </a:r>
            <a:r>
              <a:rPr lang="en-US" dirty="0" err="1">
                <a:solidFill>
                  <a:srgbClr val="0070C0"/>
                </a:solidFill>
              </a:rPr>
              <a:t>WordPress</a:t>
            </a:r>
            <a:r>
              <a:rPr lang="en-US" dirty="0"/>
              <a:t> 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Akses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phpmyadmin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it-IT" sz="2800" dirty="0" smtClean="0"/>
              <a:t>Aktifkan </a:t>
            </a:r>
            <a:r>
              <a:rPr lang="it-IT" sz="2800" b="1" dirty="0" smtClean="0">
                <a:solidFill>
                  <a:srgbClr val="0070C0"/>
                </a:solidFill>
              </a:rPr>
              <a:t>apache</a:t>
            </a:r>
            <a:r>
              <a:rPr lang="it-IT" sz="2800" dirty="0" smtClean="0"/>
              <a:t> &amp; </a:t>
            </a:r>
            <a:r>
              <a:rPr lang="it-IT" sz="2800" b="1" dirty="0" smtClean="0">
                <a:solidFill>
                  <a:srgbClr val="0070C0"/>
                </a:solidFill>
              </a:rPr>
              <a:t>Mysql</a:t>
            </a:r>
            <a:r>
              <a:rPr lang="it-IT" sz="2800" dirty="0" smtClean="0"/>
              <a:t> pada XAMPP panel </a:t>
            </a:r>
          </a:p>
          <a:p>
            <a:r>
              <a:rPr lang="it-IT" sz="2800" dirty="0" smtClean="0"/>
              <a:t>Ketik </a:t>
            </a:r>
            <a:r>
              <a:rPr lang="it-IT" sz="2800" dirty="0"/>
              <a:t>di browser alamat </a:t>
            </a:r>
            <a:r>
              <a:rPr lang="it-IT" sz="2800" b="1" dirty="0">
                <a:solidFill>
                  <a:srgbClr val="0070C0"/>
                </a:solidFill>
              </a:rPr>
              <a:t>http://localhost/phpmyadmin</a:t>
            </a:r>
            <a:r>
              <a:rPr lang="it-IT" sz="2800" b="1" dirty="0"/>
              <a:t> </a:t>
            </a:r>
            <a:r>
              <a:rPr lang="it-IT" sz="2800" dirty="0"/>
              <a:t>sehingga muncul tampilan seperti ini</a:t>
            </a:r>
            <a:r>
              <a:rPr lang="it-IT" sz="2800" dirty="0" smtClean="0"/>
              <a:t>..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4167" r="1765" b="6250"/>
          <a:stretch>
            <a:fillRect/>
          </a:stretch>
        </p:blipFill>
        <p:spPr bwMode="auto">
          <a:xfrm>
            <a:off x="838199" y="3048000"/>
            <a:ext cx="739848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Create DB </a:t>
            </a:r>
            <a:r>
              <a:rPr lang="en-US" b="1" dirty="0" err="1" smtClean="0">
                <a:solidFill>
                  <a:srgbClr val="0070C0"/>
                </a:solidFill>
              </a:rPr>
              <a:t>phpmyadmin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Pada</a:t>
            </a:r>
            <a:r>
              <a:rPr lang="en-US" sz="2400" dirty="0"/>
              <a:t> menu </a:t>
            </a:r>
            <a:r>
              <a:rPr lang="en-US" sz="2400" b="1" dirty="0"/>
              <a:t>Database, </a:t>
            </a:r>
            <a:r>
              <a:rPr lang="en-US" sz="2400" dirty="0" err="1"/>
              <a:t>silahkan</a:t>
            </a:r>
            <a:r>
              <a:rPr lang="en-US" sz="2400" dirty="0"/>
              <a:t> </a:t>
            </a:r>
            <a:r>
              <a:rPr lang="en-US" sz="2400" dirty="0" err="1"/>
              <a:t>masukkan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database yang </a:t>
            </a:r>
            <a:r>
              <a:rPr lang="en-US" sz="2400" dirty="0" err="1"/>
              <a:t>diinginkan</a:t>
            </a:r>
            <a:r>
              <a:rPr lang="en-US" sz="2400" dirty="0"/>
              <a:t>,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 </a:t>
            </a:r>
            <a:r>
              <a:rPr lang="en-US" sz="2400" b="1" dirty="0"/>
              <a:t>Create</a:t>
            </a:r>
            <a:r>
              <a:rPr lang="en-US" sz="2400" dirty="0"/>
              <a:t>. </a:t>
            </a:r>
            <a:r>
              <a:rPr lang="en-US" sz="2400" dirty="0" err="1"/>
              <a:t>Ingat-ingat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database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menggunakannya</a:t>
            </a:r>
            <a:r>
              <a:rPr lang="en-US" sz="2400" dirty="0"/>
              <a:t> </a:t>
            </a:r>
            <a:r>
              <a:rPr lang="en-US" sz="2400" dirty="0" err="1"/>
              <a:t>nanti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NB: Di </a:t>
            </a:r>
            <a:r>
              <a:rPr lang="en-US" sz="2400" dirty="0" err="1"/>
              <a:t>sini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database </a:t>
            </a:r>
            <a:r>
              <a:rPr lang="en-US" sz="2400" dirty="0" smtClean="0"/>
              <a:t>“</a:t>
            </a:r>
            <a:r>
              <a:rPr lang="en-US" sz="2400" b="1" dirty="0" smtClean="0"/>
              <a:t>dbminggu12</a:t>
            </a:r>
            <a:r>
              <a:rPr lang="en-US" sz="2400" dirty="0" smtClean="0"/>
              <a:t>“.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9375" r="43529" b="51042"/>
          <a:stretch>
            <a:fillRect/>
          </a:stretch>
        </p:blipFill>
        <p:spPr bwMode="auto">
          <a:xfrm>
            <a:off x="838200" y="3733800"/>
            <a:ext cx="7315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76600" y="5105400"/>
            <a:ext cx="4953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39624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9375" r="45294" b="56250"/>
          <a:stretch>
            <a:fillRect/>
          </a:stretch>
        </p:blipFill>
        <p:spPr bwMode="auto">
          <a:xfrm>
            <a:off x="533399" y="3429000"/>
            <a:ext cx="816032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Create DB </a:t>
            </a:r>
            <a:r>
              <a:rPr lang="en-US" b="1" dirty="0" err="1" smtClean="0">
                <a:solidFill>
                  <a:srgbClr val="0070C0"/>
                </a:solidFill>
              </a:rPr>
              <a:t>phpmyadmin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02920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4191000"/>
            <a:ext cx="2895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Perhatikan</a:t>
            </a:r>
            <a:r>
              <a:rPr lang="en-US" sz="2400" dirty="0" smtClean="0"/>
              <a:t> </a:t>
            </a:r>
            <a:r>
              <a:rPr lang="en-US" sz="2400" dirty="0" err="1" smtClean="0"/>
              <a:t>dibagian</a:t>
            </a:r>
            <a:r>
              <a:rPr lang="en-US" sz="2400" dirty="0" smtClean="0"/>
              <a:t> </a:t>
            </a:r>
            <a:r>
              <a:rPr lang="en-US" sz="2400" dirty="0" err="1" smtClean="0"/>
              <a:t>kiri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mengklik</a:t>
            </a:r>
            <a:r>
              <a:rPr lang="en-US" sz="2400" dirty="0" smtClean="0"/>
              <a:t> </a:t>
            </a:r>
            <a:r>
              <a:rPr lang="en-US" sz="2400" dirty="0" err="1" smtClean="0"/>
              <a:t>tombol</a:t>
            </a:r>
            <a:r>
              <a:rPr lang="en-US" sz="2400" dirty="0" smtClean="0"/>
              <a:t> “</a:t>
            </a:r>
            <a:r>
              <a:rPr lang="en-US" sz="2400" b="1" dirty="0" err="1" smtClean="0"/>
              <a:t>buat</a:t>
            </a:r>
            <a:r>
              <a:rPr lang="en-US" sz="2400" dirty="0" smtClean="0"/>
              <a:t>”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terbentuk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kiri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database yang kalian </a:t>
            </a:r>
            <a:r>
              <a:rPr lang="en-US" sz="2400" dirty="0" err="1" smtClean="0"/>
              <a:t>buat</a:t>
            </a:r>
            <a:r>
              <a:rPr lang="en-US" sz="2400" dirty="0" smtClean="0"/>
              <a:t>. </a:t>
            </a:r>
            <a:r>
              <a:rPr lang="en-US" sz="2400" dirty="0" err="1" smtClean="0"/>
              <a:t>Disini</a:t>
            </a:r>
            <a:r>
              <a:rPr lang="en-US" sz="2400" dirty="0" smtClean="0"/>
              <a:t> </a:t>
            </a:r>
            <a:r>
              <a:rPr lang="en-US" sz="2400" dirty="0" err="1" smtClean="0"/>
              <a:t>saya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b="1" dirty="0" smtClean="0"/>
              <a:t>dbminggu12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Sekarang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sbg</a:t>
            </a:r>
            <a:r>
              <a:rPr lang="en-US" sz="2800" dirty="0" smtClean="0"/>
              <a:t> </a:t>
            </a:r>
            <a:r>
              <a:rPr lang="en-US" sz="2800" dirty="0" err="1" smtClean="0"/>
              <a:t>cth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pegawai</a:t>
            </a:r>
            <a:r>
              <a:rPr lang="en-US" sz="2800" dirty="0" smtClean="0"/>
              <a:t> </a:t>
            </a:r>
            <a:r>
              <a:rPr lang="en-US" sz="2800" dirty="0" err="1" smtClean="0"/>
              <a:t>dgn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4</a:t>
            </a:r>
            <a:r>
              <a:rPr lang="en-US" sz="2800" dirty="0" smtClean="0"/>
              <a:t> </a:t>
            </a:r>
            <a:r>
              <a:rPr lang="en-US" sz="2800" dirty="0" err="1" smtClean="0"/>
              <a:t>kolom</a:t>
            </a:r>
            <a:r>
              <a:rPr lang="en-US" sz="2800" dirty="0" smtClean="0"/>
              <a:t> </a:t>
            </a:r>
            <a:r>
              <a:rPr lang="en-US" sz="2800" dirty="0" err="1" smtClean="0"/>
              <a:t>yakni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NIP, </a:t>
            </a:r>
            <a:r>
              <a:rPr lang="en-US" sz="2800" b="1" dirty="0" err="1" smtClean="0">
                <a:solidFill>
                  <a:srgbClr val="0070C0"/>
                </a:solidFill>
              </a:rPr>
              <a:t>Nama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err="1" smtClean="0">
                <a:solidFill>
                  <a:srgbClr val="0070C0"/>
                </a:solidFill>
              </a:rPr>
              <a:t>Alamat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dan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Bagian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Create </a:t>
            </a:r>
            <a:r>
              <a:rPr lang="en-US" b="1" dirty="0" err="1" smtClean="0">
                <a:solidFill>
                  <a:srgbClr val="0070C0"/>
                </a:solidFill>
              </a:rPr>
              <a:t>Tabel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phpmyadmin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9375" b="51042"/>
          <a:stretch>
            <a:fillRect/>
          </a:stretch>
        </p:blipFill>
        <p:spPr bwMode="auto">
          <a:xfrm>
            <a:off x="128335" y="3200400"/>
            <a:ext cx="886326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28800" y="4267200"/>
            <a:ext cx="3276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29600" y="4724400"/>
            <a:ext cx="685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9375" b="6250"/>
          <a:stretch>
            <a:fillRect/>
          </a:stretch>
        </p:blipFill>
        <p:spPr bwMode="auto">
          <a:xfrm>
            <a:off x="76200" y="2040367"/>
            <a:ext cx="8991600" cy="428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Create </a:t>
            </a:r>
            <a:r>
              <a:rPr lang="en-US" b="1" dirty="0" err="1" smtClean="0">
                <a:solidFill>
                  <a:srgbClr val="0070C0"/>
                </a:solidFill>
              </a:rPr>
              <a:t>Tabel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phpmyadmin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3048000"/>
            <a:ext cx="72390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53400" y="6019800"/>
            <a:ext cx="685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9375" r="1765" b="13542"/>
          <a:stretch>
            <a:fillRect/>
          </a:stretch>
        </p:blipFill>
        <p:spPr bwMode="auto">
          <a:xfrm>
            <a:off x="0" y="2819400"/>
            <a:ext cx="911413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76400" y="3581400"/>
            <a:ext cx="7239000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810000"/>
            <a:ext cx="1066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Sekarang</a:t>
            </a:r>
            <a:r>
              <a:rPr lang="en-US" sz="2800" dirty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pegawai</a:t>
            </a:r>
            <a:r>
              <a:rPr lang="en-US" sz="2800" dirty="0" smtClean="0"/>
              <a:t> </a:t>
            </a:r>
            <a:r>
              <a:rPr lang="en-US" sz="2800" dirty="0" err="1" smtClean="0"/>
              <a:t>dgn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4</a:t>
            </a:r>
            <a:r>
              <a:rPr lang="en-US" sz="2800" dirty="0" smtClean="0"/>
              <a:t> </a:t>
            </a:r>
            <a:r>
              <a:rPr lang="en-US" sz="2800" dirty="0" err="1" smtClean="0"/>
              <a:t>kolom</a:t>
            </a:r>
            <a:r>
              <a:rPr lang="en-US" sz="2800" dirty="0" smtClean="0"/>
              <a:t> </a:t>
            </a:r>
            <a:r>
              <a:rPr lang="en-US" sz="2800" dirty="0" err="1" smtClean="0"/>
              <a:t>yakni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NIP, </a:t>
            </a:r>
            <a:r>
              <a:rPr lang="en-US" sz="2800" b="1" dirty="0" err="1" smtClean="0">
                <a:solidFill>
                  <a:srgbClr val="0070C0"/>
                </a:solidFill>
              </a:rPr>
              <a:t>Nama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err="1" smtClean="0">
                <a:solidFill>
                  <a:srgbClr val="0070C0"/>
                </a:solidFill>
              </a:rPr>
              <a:t>Alamat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dan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Bagian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terbentuk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perhatikan</a:t>
            </a:r>
            <a:r>
              <a:rPr lang="en-US" sz="2800" dirty="0" smtClean="0"/>
              <a:t> </a:t>
            </a:r>
            <a:r>
              <a:rPr lang="en-US" sz="2800" dirty="0" err="1" smtClean="0"/>
              <a:t>dibagian</a:t>
            </a:r>
            <a:r>
              <a:rPr lang="en-US" sz="2800" dirty="0" smtClean="0"/>
              <a:t> </a:t>
            </a:r>
            <a:r>
              <a:rPr lang="en-US" sz="2800" dirty="0" err="1" smtClean="0"/>
              <a:t>kiri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terbentuk</a:t>
            </a:r>
            <a:r>
              <a:rPr lang="en-US" sz="2800" dirty="0" smtClean="0"/>
              <a:t>.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 Tabel phpmyadmin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Sekarang</a:t>
            </a:r>
            <a:r>
              <a:rPr lang="en-US" sz="2800" dirty="0"/>
              <a:t> </a:t>
            </a:r>
            <a:r>
              <a:rPr lang="en-US" sz="2800" dirty="0" smtClean="0"/>
              <a:t>database “</a:t>
            </a:r>
            <a:r>
              <a:rPr lang="en-US" sz="2800" dirty="0" smtClean="0">
                <a:solidFill>
                  <a:srgbClr val="0070C0"/>
                </a:solidFill>
              </a:rPr>
              <a:t>dbminggu12</a:t>
            </a:r>
            <a:r>
              <a:rPr lang="en-US" sz="2800" dirty="0" smtClean="0"/>
              <a:t>”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export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file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“</a:t>
            </a:r>
            <a:r>
              <a:rPr lang="en-US" sz="2800" dirty="0" smtClean="0">
                <a:solidFill>
                  <a:srgbClr val="0070C0"/>
                </a:solidFill>
              </a:rPr>
              <a:t>dbminggu12.sql</a:t>
            </a:r>
            <a:r>
              <a:rPr lang="en-US" sz="2800" dirty="0" smtClean="0"/>
              <a:t>”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Export Database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phpmyadmin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9375" r="27647" b="18750"/>
          <a:stretch>
            <a:fillRect/>
          </a:stretch>
        </p:blipFill>
        <p:spPr bwMode="auto">
          <a:xfrm>
            <a:off x="838200" y="2711605"/>
            <a:ext cx="7391400" cy="414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14400" y="3810000"/>
            <a:ext cx="1066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0" y="3200400"/>
            <a:ext cx="4419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6553200"/>
            <a:ext cx="762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390</Words>
  <Application>Microsoft Office PowerPoint</Application>
  <PresentationFormat>On-screen Show (4:3)</PresentationFormat>
  <Paragraphs>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Database phpmyadmin</vt:lpstr>
      <vt:lpstr>phpmyadmin</vt:lpstr>
      <vt:lpstr>Akses phpmyadmin</vt:lpstr>
      <vt:lpstr>Create DB phpmyadmin</vt:lpstr>
      <vt:lpstr>Create DB phpmyadmin</vt:lpstr>
      <vt:lpstr>Create Tabel phpmyadmin</vt:lpstr>
      <vt:lpstr>Create Tabel phpmyadmin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phpmyadmin</dc:title>
  <dc:creator>Hacker</dc:creator>
  <cp:lastModifiedBy>Hacker</cp:lastModifiedBy>
  <cp:revision>56</cp:revision>
  <dcterms:created xsi:type="dcterms:W3CDTF">2021-04-01T01:46:13Z</dcterms:created>
  <dcterms:modified xsi:type="dcterms:W3CDTF">2021-04-02T07:47:16Z</dcterms:modified>
</cp:coreProperties>
</file>