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56" r:id="rId4"/>
    <p:sldId id="299" r:id="rId5"/>
    <p:sldId id="300" r:id="rId6"/>
    <p:sldId id="261" r:id="rId7"/>
    <p:sldId id="301" r:id="rId8"/>
    <p:sldId id="302" r:id="rId9"/>
    <p:sldId id="303" r:id="rId10"/>
    <p:sldId id="304" r:id="rId11"/>
    <p:sldId id="26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6" r:id="rId20"/>
    <p:sldId id="317" r:id="rId21"/>
    <p:sldId id="318" r:id="rId22"/>
    <p:sldId id="319" r:id="rId23"/>
    <p:sldId id="312" r:id="rId24"/>
    <p:sldId id="313" r:id="rId25"/>
    <p:sldId id="314" r:id="rId26"/>
    <p:sldId id="315" r:id="rId27"/>
    <p:sldId id="320" r:id="rId28"/>
    <p:sldId id="321" r:id="rId29"/>
    <p:sldId id="322" r:id="rId30"/>
    <p:sldId id="323" r:id="rId31"/>
    <p:sldId id="325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78" d="100"/>
          <a:sy n="78" d="100"/>
        </p:scale>
        <p:origin x="1004" y="5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90DA5-44E9-4444-BEDE-CF669674EB11}" type="datetimeFigureOut">
              <a:rPr lang="en-ID" smtClean="0"/>
              <a:t>14/12/2022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957C7-47D7-47DE-B602-B5C9F2500C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7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perkembangan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zaman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sekarang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biasa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industri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4.0,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perubahan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industri,sosial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juga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menyesaikan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kehidupan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salah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permasalahan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perihal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Kesehatan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peliharaan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957C7-47D7-47DE-B602-B5C9F2500C5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314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957C7-47D7-47DE-B602-B5C9F2500C51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84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98654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82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30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800" dirty="0">
                <a:ea typeface="맑은 고딕" pitchFamily="50" charset="-127"/>
              </a:rPr>
              <a:t>Pet Care</a:t>
            </a:r>
            <a:endParaRPr lang="en-US" altLang="ko-KR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/>
              <a:t>Group Name </a:t>
            </a:r>
            <a:r>
              <a:rPr lang="en-US" altLang="ko-KR" sz="1800" b="1" dirty="0" err="1"/>
              <a:t>Cengkaruks</a:t>
            </a:r>
            <a:r>
              <a:rPr lang="en-US" altLang="ko-KR" sz="1800" b="1" dirty="0"/>
              <a:t> 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 err="1"/>
              <a:t>Adib</a:t>
            </a:r>
            <a:r>
              <a:rPr lang="en-US" altLang="ko-KR" sz="1800" b="1" dirty="0"/>
              <a:t> Setiawan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800" b="1" dirty="0"/>
              <a:t>Fitraldy Soefana</a:t>
            </a:r>
            <a:endParaRPr lang="en-US" altLang="ko-KR" sz="1800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40292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Create Customer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95D76-0DAD-0F6E-F6C9-B72DDF18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0" y="450861"/>
            <a:ext cx="655272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Delete Customer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C8176-0117-65DD-DD23-39A1D494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0" y="558082"/>
            <a:ext cx="6588224" cy="38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9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Update Customer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1C622-8043-8507-4AC5-71E64C6B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0" y="483518"/>
            <a:ext cx="6696542" cy="43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7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Implementation CRUD Doctor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45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Create Doctor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76102-F598-6A9F-3367-E81D0E86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0" y="339502"/>
            <a:ext cx="6660232" cy="410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3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Update Doctor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51AC6-9C7D-D33A-5755-F967F7D1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0" y="479640"/>
            <a:ext cx="6696540" cy="41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44721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Delete Doctor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E37A5-25BB-C071-6B5B-6269A87DC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60" y="549913"/>
            <a:ext cx="6624736" cy="39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Implementation CRUD Bill</a:t>
            </a:r>
          </a:p>
        </p:txBody>
      </p:sp>
    </p:spTree>
    <p:extLst>
      <p:ext uri="{BB962C8B-B14F-4D97-AF65-F5344CB8AC3E}">
        <p14:creationId xmlns:p14="http://schemas.microsoft.com/office/powerpoint/2010/main" val="409414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Create Bill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04250-ECAF-C3DD-4C67-D00334CD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0" y="987574"/>
            <a:ext cx="6696540" cy="34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8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Update Bill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70EBC-EF2D-4F6C-1ECF-87E20F00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99" y="1053376"/>
            <a:ext cx="6696540" cy="30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Project </a:t>
            </a:r>
            <a:r>
              <a:rPr lang="en-US" altLang="ko-KR" dirty="0" err="1"/>
              <a:t>Backgound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516110"/>
            <a:ext cx="619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This Fourth Industrial Revolution, also known as Industry 4.0, greatly brings a rapid change to technology, industries, and societal patterns and processes in the 21st century which can solve various problems in our daily lives. As a national company that is engaged in the Health and Care pet field, MEOW is expected to grow following modern technologies.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7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Cancel Bill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ADD62-8CAE-6791-AC43-9AE380A7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0" y="1148072"/>
            <a:ext cx="6696540" cy="29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Implementation CRUD Bill Detail</a:t>
            </a:r>
          </a:p>
        </p:txBody>
      </p:sp>
    </p:spTree>
    <p:extLst>
      <p:ext uri="{BB962C8B-B14F-4D97-AF65-F5344CB8AC3E}">
        <p14:creationId xmlns:p14="http://schemas.microsoft.com/office/powerpoint/2010/main" val="145776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Create Bill Detail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58383-C872-3C55-D2B7-CFB008687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0" y="771550"/>
            <a:ext cx="6696540" cy="34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5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Update Bill Detail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A86EC-98DA-3857-3F50-EAA27EB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0" y="441103"/>
            <a:ext cx="6696540" cy="39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8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Delete Bill Detail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46537-F6D5-BFB4-9D9C-2F346F70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60" y="1104168"/>
            <a:ext cx="6589036" cy="29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0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813099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UnitTest</a:t>
            </a: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Customer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EABEC-45CB-41F2-C60F-C28E6728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77378"/>
            <a:ext cx="4646715" cy="47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80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UnitTest</a:t>
            </a:r>
            <a:r>
              <a:rPr lang="en-US" altLang="ko-KR" sz="1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Doctor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A15CF-27AB-F439-7820-620E9652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77378"/>
            <a:ext cx="4392488" cy="47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9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276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1276" y="555526"/>
            <a:ext cx="2511720" cy="1440160"/>
          </a:xfrm>
        </p:spPr>
        <p:txBody>
          <a:bodyPr/>
          <a:lstStyle/>
          <a:p>
            <a:pPr algn="l"/>
            <a:r>
              <a:rPr lang="en-US" altLang="ko-KR" sz="3200" dirty="0">
                <a:solidFill>
                  <a:schemeClr val="accent2"/>
                </a:solidFill>
              </a:rPr>
              <a:t>Summary</a:t>
            </a:r>
            <a:endParaRPr lang="ko-KR" alt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4AF85-F22A-BC5C-968E-E1AB9EAED858}"/>
              </a:ext>
            </a:extLst>
          </p:cNvPr>
          <p:cNvSpPr txBox="1"/>
          <p:nvPr/>
        </p:nvSpPr>
        <p:spPr>
          <a:xfrm>
            <a:off x="3053737" y="1491630"/>
            <a:ext cx="59188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ERD that is created can be implemented properly in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using JWT and API in accordance    with the design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CRUD in the application goes well according  to the design that was made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627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276" y="7502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1276" y="555526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Solution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901B1-AB62-149B-59FB-2094C9FFDEC2}"/>
              </a:ext>
            </a:extLst>
          </p:cNvPr>
          <p:cNvSpPr txBox="1"/>
          <p:nvPr/>
        </p:nvSpPr>
        <p:spPr>
          <a:xfrm>
            <a:off x="3635896" y="771550"/>
            <a:ext cx="4536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From the previous problems, the MEOW company innovated by creating an API web-based application to make it easier for people who have pets to maintain and check the health of their pets.</a:t>
            </a:r>
          </a:p>
        </p:txBody>
      </p:sp>
    </p:spTree>
    <p:extLst>
      <p:ext uri="{BB962C8B-B14F-4D97-AF65-F5344CB8AC3E}">
        <p14:creationId xmlns:p14="http://schemas.microsoft.com/office/powerpoint/2010/main" val="116218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The problem </a:t>
            </a:r>
            <a:r>
              <a:rPr lang="en-US" sz="3600" dirty="0" err="1">
                <a:cs typeface="Arial" pitchFamily="34" charset="0"/>
              </a:rPr>
              <a:t>statment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5753" y="1381634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to design an entity relationship diagram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355566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to Implement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on web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25753" y="3243665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to implement a CRUD web application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1840" y="4145973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to implement JWT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Goal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5753" y="1434059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implement API on the web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355566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do JWT implementation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25753" y="3243665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perform CRUD on the API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0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Benefit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5753" y="1434059"/>
            <a:ext cx="439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Make it easier for pet owners to maintain the health of their pets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5062" y="2262055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Companies can maintain their business regularly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Metodologi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89564" y="1838649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Identifikasi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masalah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00682" y="2742187"/>
            <a:ext cx="29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Analisi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kebutuhan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perancangan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( Project Charter)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7819" y="3816011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Implementasi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91519" y="1832907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Pengujian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Analisis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19" y="2805732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Kesimpulan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0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36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431236" y="416610"/>
            <a:ext cx="2016224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Entity Relationship Diagram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0CFF6B-2558-5667-8396-06CF9329A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211"/>
            <a:ext cx="52943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3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Implementation CRUD Customer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355</Words>
  <Application>Microsoft Office PowerPoint</Application>
  <PresentationFormat>On-screen Show (16:9)</PresentationFormat>
  <Paragraphs>74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fitraldy soefana</cp:lastModifiedBy>
  <cp:revision>102</cp:revision>
  <dcterms:created xsi:type="dcterms:W3CDTF">2016-12-05T23:26:54Z</dcterms:created>
  <dcterms:modified xsi:type="dcterms:W3CDTF">2022-12-14T18:06:49Z</dcterms:modified>
</cp:coreProperties>
</file>