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D7D6-3C38-4084-B8A8-642529C5AD5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A890-C60A-43B9-B261-9A5792D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D7D6-3C38-4084-B8A8-642529C5AD5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A890-C60A-43B9-B261-9A5792D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D7D6-3C38-4084-B8A8-642529C5AD5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A890-C60A-43B9-B261-9A5792D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D7D6-3C38-4084-B8A8-642529C5AD5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A890-C60A-43B9-B261-9A5792D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6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D7D6-3C38-4084-B8A8-642529C5AD5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A890-C60A-43B9-B261-9A5792D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8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D7D6-3C38-4084-B8A8-642529C5AD5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A890-C60A-43B9-B261-9A5792D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5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D7D6-3C38-4084-B8A8-642529C5AD5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A890-C60A-43B9-B261-9A5792D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1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D7D6-3C38-4084-B8A8-642529C5AD5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A890-C60A-43B9-B261-9A5792D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D7D6-3C38-4084-B8A8-642529C5AD5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A890-C60A-43B9-B261-9A5792D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8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D7D6-3C38-4084-B8A8-642529C5AD5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A890-C60A-43B9-B261-9A5792D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4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D7D6-3C38-4084-B8A8-642529C5AD5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A890-C60A-43B9-B261-9A5792D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D7D6-3C38-4084-B8A8-642529C5AD5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A890-C60A-43B9-B261-9A5792D9A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yUTuwz_b7Q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Tabl</a:t>
            </a:r>
            <a:r>
              <a:rPr lang="en-US" dirty="0"/>
              <a:t>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7899" y="3984175"/>
            <a:ext cx="9144000" cy="1655762"/>
          </a:xfrm>
        </p:spPr>
        <p:txBody>
          <a:bodyPr/>
          <a:lstStyle/>
          <a:p>
            <a:r>
              <a:rPr lang="en-US" dirty="0" err="1" smtClean="0"/>
              <a:t>Youtube</a:t>
            </a:r>
            <a:r>
              <a:rPr lang="en-US" dirty="0" smtClean="0"/>
              <a:t> Link:  </a:t>
            </a:r>
            <a:r>
              <a:rPr lang="en-US" dirty="0" smtClean="0">
                <a:hlinkClick r:id="rId2"/>
              </a:rPr>
              <a:t>https://www.youtube.com/watch?v=KyUTuwz_b7Q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899" y="197471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1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59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6363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6772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4724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2521955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5789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61489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9608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1047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5056" cy="6858000"/>
          </a:xfrm>
        </p:spPr>
      </p:pic>
    </p:spTree>
    <p:extLst>
      <p:ext uri="{BB962C8B-B14F-4D97-AF65-F5344CB8AC3E}">
        <p14:creationId xmlns:p14="http://schemas.microsoft.com/office/powerpoint/2010/main" val="22891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823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99614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7560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8640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5" y="0"/>
            <a:ext cx="1220146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9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847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Hash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Nadia Rubaiyat</dc:creator>
  <cp:lastModifiedBy>Nadia Rubaiyat</cp:lastModifiedBy>
  <cp:revision>5</cp:revision>
  <dcterms:created xsi:type="dcterms:W3CDTF">2020-02-24T01:57:50Z</dcterms:created>
  <dcterms:modified xsi:type="dcterms:W3CDTF">2020-02-24T02:10:52Z</dcterms:modified>
</cp:coreProperties>
</file>