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6" roundtripDataSignature="AMtx7mh4dOcUa65XR4sricXPIvoHsLBa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t>One of the most popular object detection methods. </a:t>
            </a:r>
            <a:endParaRPr/>
          </a:p>
          <a:p>
            <a:pPr indent="0" lvl="0" marL="0" rtl="0" algn="l">
              <a:spcBef>
                <a:spcPts val="0"/>
              </a:spcBef>
              <a:spcAft>
                <a:spcPts val="0"/>
              </a:spcAft>
              <a:buClr>
                <a:schemeClr val="dk1"/>
              </a:buClr>
              <a:buSzPts val="1100"/>
              <a:buFont typeface="Arial"/>
              <a:buNone/>
            </a:pPr>
            <a:r>
              <a:rPr lang="en-IN"/>
              <a:t>Compares moving parts of the video to a background and a foreground image. </a:t>
            </a:r>
            <a:endParaRPr/>
          </a:p>
          <a:p>
            <a:pPr indent="0" lvl="0" marL="0" rtl="0" algn="l">
              <a:spcBef>
                <a:spcPts val="0"/>
              </a:spcBef>
              <a:spcAft>
                <a:spcPts val="0"/>
              </a:spcAft>
              <a:buClr>
                <a:schemeClr val="dk1"/>
              </a:buClr>
              <a:buSzPts val="1100"/>
              <a:buFont typeface="Arial"/>
              <a:buNone/>
            </a:pPr>
            <a:r>
              <a:rPr lang="en-IN"/>
              <a:t>Used to find the foreground objects by isolating them and comparing frame by frame to a frame where no object is present. </a:t>
            </a:r>
            <a:endParaRPr/>
          </a:p>
          <a:p>
            <a:pPr indent="0" lvl="0" marL="0" rtl="0" algn="l">
              <a:spcBef>
                <a:spcPts val="0"/>
              </a:spcBef>
              <a:spcAft>
                <a:spcPts val="0"/>
              </a:spcAft>
              <a:buClr>
                <a:schemeClr val="dk1"/>
              </a:buClr>
              <a:buSzPts val="1100"/>
              <a:buFont typeface="Arial"/>
              <a:buNone/>
            </a:pPr>
            <a:r>
              <a:rPr lang="en-IN"/>
              <a:t>It finds differences between them and then creates a distance matrix.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51" name="Google Shape;15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b29db78dd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1b29db78dd1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b29db78dd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1b29db78dd1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b29db78dd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t>It compares the movements of the objects in that region to the threshold value and determines if any moving objects are present in that frame.</a:t>
            </a:r>
            <a:endParaRPr/>
          </a:p>
          <a:p>
            <a:pPr indent="0" lvl="0" marL="0" rtl="0" algn="l">
              <a:spcBef>
                <a:spcPts val="0"/>
              </a:spcBef>
              <a:spcAft>
                <a:spcPts val="0"/>
              </a:spcAft>
              <a:buClr>
                <a:schemeClr val="dk1"/>
              </a:buClr>
              <a:buSzPts val="1100"/>
              <a:buFont typeface="Arial"/>
              <a:buNone/>
            </a:pPr>
            <a:r>
              <a:rPr lang="en-IN"/>
              <a:t>Threshold value used = 4.6</a:t>
            </a:r>
            <a:endParaRPr/>
          </a:p>
          <a:p>
            <a:pPr indent="0" lvl="0" marL="0" rtl="0" algn="l">
              <a:spcBef>
                <a:spcPts val="0"/>
              </a:spcBef>
              <a:spcAft>
                <a:spcPts val="0"/>
              </a:spcAft>
              <a:buClr>
                <a:schemeClr val="dk1"/>
              </a:buClr>
              <a:buSzPts val="1100"/>
              <a:buFont typeface="Arial"/>
              <a:buNone/>
            </a:pPr>
            <a:r>
              <a:rPr lang="en-IN"/>
              <a:t>By establishing a scale for the distance in the video and the actual distance on the ground, we could determine the speed of the vehicles using the timestamps of the video.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70" name="Google Shape;170;g1b29db78dd1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b29db78dd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1b29db78dd1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b29db78dd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1b29db78dd1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t>Proposed in a paper by Paul Viola and Micheal Jones.</a:t>
            </a:r>
            <a:br>
              <a:rPr lang="en-IN"/>
            </a:br>
            <a:r>
              <a:rPr lang="en-IN"/>
              <a:t>Machine learning-based object detection algorithm.</a:t>
            </a:r>
            <a:endParaRPr/>
          </a:p>
          <a:p>
            <a:pPr indent="0" lvl="0" marL="0" rtl="0" algn="l">
              <a:spcBef>
                <a:spcPts val="0"/>
              </a:spcBef>
              <a:spcAft>
                <a:spcPts val="0"/>
              </a:spcAft>
              <a:buClr>
                <a:schemeClr val="dk1"/>
              </a:buClr>
              <a:buSzPts val="1100"/>
              <a:buFont typeface="Arial"/>
              <a:buNone/>
            </a:pPr>
            <a:r>
              <a:rPr lang="en-IN"/>
              <a:t>This algorithm is not so complex and can run in real time.</a:t>
            </a:r>
            <a:endParaRPr/>
          </a:p>
          <a:p>
            <a:pPr indent="0" lvl="0" marL="0" rtl="0" algn="l">
              <a:spcBef>
                <a:spcPts val="0"/>
              </a:spcBef>
              <a:spcAft>
                <a:spcPts val="0"/>
              </a:spcAft>
              <a:buClr>
                <a:schemeClr val="dk1"/>
              </a:buClr>
              <a:buSzPts val="1100"/>
              <a:buFont typeface="Arial"/>
              <a:buNone/>
            </a:pPr>
            <a:r>
              <a:rPr lang="en-IN"/>
              <a:t>Haar cascading is known for its fast and efficient face detection capabilities, making it suitable for real-time applications. </a:t>
            </a:r>
            <a:endParaRPr/>
          </a:p>
          <a:p>
            <a:pPr indent="0" lvl="0" marL="0" rtl="0" algn="l">
              <a:spcBef>
                <a:spcPts val="0"/>
              </a:spcBef>
              <a:spcAft>
                <a:spcPts val="0"/>
              </a:spcAft>
              <a:buClr>
                <a:schemeClr val="dk1"/>
              </a:buClr>
              <a:buSzPts val="1100"/>
              <a:buFont typeface="Arial"/>
              <a:buNone/>
            </a:pPr>
            <a:r>
              <a:rPr lang="en-IN"/>
              <a:t>In Haar cascading, we train our model to both positive and negative images.</a:t>
            </a:r>
            <a:endParaRPr/>
          </a:p>
          <a:p>
            <a:pPr indent="0" lvl="0" marL="0" rtl="0" algn="l">
              <a:spcBef>
                <a:spcPts val="0"/>
              </a:spcBef>
              <a:spcAft>
                <a:spcPts val="0"/>
              </a:spcAft>
              <a:buClr>
                <a:schemeClr val="dk1"/>
              </a:buClr>
              <a:buSzPts val="1100"/>
              <a:buFont typeface="Arial"/>
              <a:buNone/>
            </a:pPr>
            <a:r>
              <a:rPr lang="en-IN"/>
              <a:t>Object detection data is stored in the program's XML files.</a:t>
            </a:r>
            <a:endParaRPr/>
          </a:p>
          <a:p>
            <a:pPr indent="0" lvl="0" marL="0" rtl="0" algn="l">
              <a:spcBef>
                <a:spcPts val="0"/>
              </a:spcBef>
              <a:spcAft>
                <a:spcPts val="0"/>
              </a:spcAft>
              <a:buClr>
                <a:schemeClr val="dk1"/>
              </a:buClr>
              <a:buSzPts val="1100"/>
              <a:buFont typeface="Arial"/>
              <a:buNone/>
            </a:pPr>
            <a:r>
              <a:rPr lang="en-IN"/>
              <a:t>Using Haar Cascading, we can continuously track specific objects without excessive background noise.</a:t>
            </a:r>
            <a:endParaRPr/>
          </a:p>
          <a:p>
            <a:pPr indent="0" lvl="0" marL="0" rtl="0" algn="l">
              <a:spcBef>
                <a:spcPts val="0"/>
              </a:spcBef>
              <a:spcAft>
                <a:spcPts val="0"/>
              </a:spcAft>
              <a:buNone/>
            </a:pPr>
            <a:r>
              <a:t/>
            </a:r>
            <a:endParaRPr/>
          </a:p>
        </p:txBody>
      </p:sp>
      <p:sp>
        <p:nvSpPr>
          <p:cNvPr id="189" name="Google Shape;18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b29db78dd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t>A Haar feature is essentially calculations that are performed on adjacent rectangular regions at a specific location in a detection window. </a:t>
            </a:r>
            <a:endParaRPr/>
          </a:p>
          <a:p>
            <a:pPr indent="0" lvl="0" marL="0" rtl="0" algn="l">
              <a:spcBef>
                <a:spcPts val="0"/>
              </a:spcBef>
              <a:spcAft>
                <a:spcPts val="0"/>
              </a:spcAft>
              <a:buNone/>
            </a:pPr>
            <a:r>
              <a:rPr lang="en-IN"/>
              <a:t>Haar cascading starts by selecting a set of Haar-like features, which are rectangular patterns that represent different image characteristics like edges, lines, and textures. These features act as filters to detect specific patterns in the image.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5" name="Google Shape;195;g1b29db78dd1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467b38802a_1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467b38802a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a:t>To efficiently compute the Haar-like features, an integral image is calculated from the original image. The integral image allows for fast calculation of pixel sums in any rectangular region of the image, which is essential for evaluating Haar features.</a:t>
            </a:r>
            <a:endParaRPr/>
          </a:p>
          <a:p>
            <a:pPr indent="0" lvl="0" marL="0" rtl="0" algn="l">
              <a:spcBef>
                <a:spcPts val="0"/>
              </a:spcBef>
              <a:spcAft>
                <a:spcPts val="0"/>
              </a:spcAft>
              <a:buNone/>
            </a:pPr>
            <a:r>
              <a:rPr lang="en-IN"/>
              <a:t>The calculation involves summing the pixel intensities in each region and calculating the differences between the sums.</a:t>
            </a:r>
            <a:endParaRPr/>
          </a:p>
          <a:p>
            <a:pPr indent="0" lvl="0" marL="0" rtl="0" algn="l">
              <a:spcBef>
                <a:spcPts val="0"/>
              </a:spcBef>
              <a:spcAft>
                <a:spcPts val="0"/>
              </a:spcAft>
              <a:buNone/>
            </a:pPr>
            <a:r>
              <a:rPr lang="en-IN"/>
              <a:t>Haar features could be difficult to determine in case of a large image. So integral images are introduced.</a:t>
            </a:r>
            <a:endParaRPr/>
          </a:p>
          <a:p>
            <a:pPr indent="0" lvl="0" marL="0" rtl="0" algn="l">
              <a:spcBef>
                <a:spcPts val="0"/>
              </a:spcBef>
              <a:spcAft>
                <a:spcPts val="0"/>
              </a:spcAft>
              <a:buNone/>
            </a:pPr>
            <a:r>
              <a:rPr lang="en-IN"/>
              <a:t>Instead of computing at every pixel, it creates sub-rectangles and array references for each sub-rectangle.</a:t>
            </a:r>
            <a:endParaRPr/>
          </a:p>
          <a:p>
            <a:pPr indent="0" lvl="0" marL="0" rtl="0" algn="l">
              <a:spcBef>
                <a:spcPts val="0"/>
              </a:spcBef>
              <a:spcAft>
                <a:spcPts val="0"/>
              </a:spcAft>
              <a:buNone/>
            </a:pPr>
            <a:r>
              <a:rPr lang="en-IN"/>
              <a:t>Which then used to compute Haar Features.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b29db78dd1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a:t>difficult to determine the best features that represent an object from the hundreds of thousands of Haar features. </a:t>
            </a:r>
            <a:endParaRPr/>
          </a:p>
          <a:p>
            <a:pPr indent="0" lvl="0" marL="0" rtl="0" algn="l">
              <a:spcBef>
                <a:spcPts val="0"/>
              </a:spcBef>
              <a:spcAft>
                <a:spcPts val="0"/>
              </a:spcAft>
              <a:buNone/>
            </a:pPr>
            <a:r>
              <a:rPr lang="en-IN"/>
              <a:t>Adaboost essentially chooses the best features and trains the classifiers to use them. It uses a combination of “weak classifiers” to create a “strong classifier” that the algorithm can use to detect objects.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09" name="Google Shape;209;g1b29db78dd1_0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467b38802a_1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467b38802a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467b38802a_1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467b38802a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a:t>The last step combines these weak learners into a strong learner using cascading classifiers.</a:t>
            </a:r>
            <a:endParaRPr/>
          </a:p>
          <a:p>
            <a:pPr indent="0" lvl="0" marL="0" rtl="0" algn="l">
              <a:spcBef>
                <a:spcPts val="0"/>
              </a:spcBef>
              <a:spcAft>
                <a:spcPts val="0"/>
              </a:spcAft>
              <a:buNone/>
            </a:pPr>
            <a:r>
              <a:rPr lang="en-IN"/>
              <a:t>The cascading structure consists of multiple stages, with each stage containing a set of weak classifiers. Each weak classifier evaluates a specific Haar feature and determines whether the region is likely to contain a face or not.</a:t>
            </a:r>
            <a:endParaRPr/>
          </a:p>
          <a:p>
            <a:pPr indent="0" lvl="0" marL="0" rtl="0" algn="l">
              <a:spcBef>
                <a:spcPts val="0"/>
              </a:spcBef>
              <a:spcAft>
                <a:spcPts val="0"/>
              </a:spcAft>
              <a:buClr>
                <a:schemeClr val="dk1"/>
              </a:buClr>
              <a:buSzPts val="1100"/>
              <a:buFont typeface="Arial"/>
              <a:buNone/>
            </a:pPr>
            <a:r>
              <a:rPr lang="en-IN"/>
              <a:t>Stages are designed to reject negative samples as fast as possible because a majority of the windows do not contain anything of interest.</a:t>
            </a:r>
            <a:endParaRPr/>
          </a:p>
          <a:p>
            <a:pPr indent="0" lvl="0" marL="0" rtl="0" algn="l">
              <a:spcBef>
                <a:spcPts val="0"/>
              </a:spcBef>
              <a:spcAft>
                <a:spcPts val="0"/>
              </a:spcAft>
              <a:buClr>
                <a:schemeClr val="dk1"/>
              </a:buClr>
              <a:buSzPts val="1100"/>
              <a:buFont typeface="Arial"/>
              <a:buNone/>
            </a:pPr>
            <a:r>
              <a:rPr lang="en-IN"/>
              <a:t>The object detection data is stored in the program's XML files. Using Haar Cascading, we can continuously track specific objects without excessive background noise. This method proves to be accurate to a great extent, even for objects at the far end in the video.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b29db78dd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t>After establishing proper object detection parameters, we can determine a pixel-per-meter ratio(ppm). This ratio would help us determine the actual distance on the ground that the vehicle has covered, and with the help of the video timestamps, we can determine the vehicle's speed.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N"/>
              <a:t>With the determination of speed, it becomes now possible to determine when the vehicle will reach the region of interest of a particular street light, and depending upon the computations, the lights can be triggered just a little before the vehicle arrives in its region of interest.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29" name="Google Shape;229;g1b29db78dd1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24e0b22674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224e0b22674_2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t>Two approaches used for object detection and speed determination. Background Subtraction and Haar Cascading.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N"/>
              <a:t>Background Subtraction didn’t give precise enough results. </a:t>
            </a:r>
            <a:endParaRPr/>
          </a:p>
          <a:p>
            <a:pPr indent="0" lvl="0" marL="0" rtl="0" algn="l">
              <a:spcBef>
                <a:spcPts val="0"/>
              </a:spcBef>
              <a:spcAft>
                <a:spcPts val="0"/>
              </a:spcAft>
              <a:buClr>
                <a:schemeClr val="dk1"/>
              </a:buClr>
              <a:buSzPts val="1100"/>
              <a:buFont typeface="Arial"/>
              <a:buNone/>
            </a:pPr>
            <a:r>
              <a:rPr lang="en-IN"/>
              <a:t>Since it requires a reasonably sized region of interest to produce acceptable results. But, using a massive region of interest can introduce additional noise due to detecting of unwanted objects. </a:t>
            </a:r>
            <a:endParaRPr/>
          </a:p>
          <a:p>
            <a:pPr indent="0" lvl="0" marL="0" rtl="0" algn="l">
              <a:spcBef>
                <a:spcPts val="0"/>
              </a:spcBef>
              <a:spcAft>
                <a:spcPts val="0"/>
              </a:spcAft>
              <a:buClr>
                <a:schemeClr val="dk1"/>
              </a:buClr>
              <a:buSzPts val="1100"/>
              <a:buFont typeface="Arial"/>
              <a:buNone/>
            </a:pPr>
            <a:r>
              <a:rPr lang="en-IN"/>
              <a:t>It creates a paradox occurs which limits the accuracy of results obtained by this method.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48" name="Google Shape;24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b29db78dd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t>Therefore Haar Cascading is used as an alternative. </a:t>
            </a:r>
            <a:endParaRPr/>
          </a:p>
          <a:p>
            <a:pPr indent="0" lvl="0" marL="0" rtl="0" algn="l">
              <a:spcBef>
                <a:spcPts val="0"/>
              </a:spcBef>
              <a:spcAft>
                <a:spcPts val="0"/>
              </a:spcAft>
              <a:buClr>
                <a:schemeClr val="dk1"/>
              </a:buClr>
              <a:buSzPts val="1100"/>
              <a:buFont typeface="Arial"/>
              <a:buNone/>
            </a:pPr>
            <a:r>
              <a:rPr lang="en-IN"/>
              <a:t>Haar Cascading provided accurate object detection and speed determination. </a:t>
            </a:r>
            <a:endParaRPr/>
          </a:p>
          <a:p>
            <a:pPr indent="0" lvl="0" marL="0" rtl="0" algn="l">
              <a:spcBef>
                <a:spcPts val="0"/>
              </a:spcBef>
              <a:spcAft>
                <a:spcPts val="0"/>
              </a:spcAft>
              <a:buClr>
                <a:schemeClr val="dk1"/>
              </a:buClr>
              <a:buSzPts val="1100"/>
              <a:buFont typeface="Arial"/>
              <a:buNone/>
            </a:pPr>
            <a:r>
              <a:rPr lang="en-IN"/>
              <a:t>It works well in real time as well. </a:t>
            </a:r>
            <a:endParaRPr/>
          </a:p>
          <a:p>
            <a:pPr indent="0" lvl="0" marL="0" rtl="0" algn="l">
              <a:spcBef>
                <a:spcPts val="0"/>
              </a:spcBef>
              <a:spcAft>
                <a:spcPts val="0"/>
              </a:spcAft>
              <a:buClr>
                <a:schemeClr val="dk1"/>
              </a:buClr>
              <a:buSzPts val="1100"/>
              <a:buFont typeface="Arial"/>
              <a:buNone/>
            </a:pPr>
            <a:r>
              <a:rPr lang="en-IN"/>
              <a:t>We can tune the algorithm to detect specific types of objects only and ignore the others. </a:t>
            </a:r>
            <a:endParaRPr/>
          </a:p>
          <a:p>
            <a:pPr indent="0" lvl="0" marL="0" rtl="0" algn="l">
              <a:spcBef>
                <a:spcPts val="0"/>
              </a:spcBef>
              <a:spcAft>
                <a:spcPts val="0"/>
              </a:spcAft>
              <a:buClr>
                <a:schemeClr val="dk1"/>
              </a:buClr>
              <a:buSzPts val="1100"/>
              <a:buFont typeface="Arial"/>
              <a:buNone/>
            </a:pPr>
            <a:r>
              <a:rPr lang="en-IN"/>
              <a:t>Using this with correlation tracking, we can track the vehicle thoroughly throughout the video feed and assign them IDs to keep track of them.</a:t>
            </a:r>
            <a:endParaRPr/>
          </a:p>
          <a:p>
            <a:pPr indent="0" lvl="0" marL="0" rtl="0" algn="l">
              <a:spcBef>
                <a:spcPts val="0"/>
              </a:spcBef>
              <a:spcAft>
                <a:spcPts val="0"/>
              </a:spcAft>
              <a:buClr>
                <a:schemeClr val="dk1"/>
              </a:buClr>
              <a:buSzPts val="1100"/>
              <a:buFont typeface="Arial"/>
              <a:buNone/>
            </a:pPr>
            <a:r>
              <a:rPr lang="en-IN"/>
              <a:t>After determining the distance travelled by any vehicle in a span of time, we can easily calculate their speed.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54" name="Google Shape;254;g1b29db78dd1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t>Street lights are used across the globe for the purpose of providing enough light for vehicles to avoid accidents.</a:t>
            </a:r>
            <a:endParaRPr/>
          </a:p>
          <a:p>
            <a:pPr indent="0" lvl="0" marL="0" rtl="0" algn="l">
              <a:spcBef>
                <a:spcPts val="0"/>
              </a:spcBef>
              <a:spcAft>
                <a:spcPts val="0"/>
              </a:spcAft>
              <a:buClr>
                <a:schemeClr val="dk1"/>
              </a:buClr>
              <a:buSzPts val="1100"/>
              <a:buFont typeface="Arial"/>
              <a:buNone/>
            </a:pPr>
            <a:r>
              <a:rPr lang="en-IN"/>
              <a:t>But, most of the times lights are turned on for extended period. Even, though no vehicle is passing through the highway or street.</a:t>
            </a:r>
            <a:endParaRPr/>
          </a:p>
          <a:p>
            <a:pPr indent="0" lvl="0" marL="0" rtl="0" algn="l">
              <a:spcBef>
                <a:spcPts val="0"/>
              </a:spcBef>
              <a:spcAft>
                <a:spcPts val="0"/>
              </a:spcAft>
              <a:buClr>
                <a:schemeClr val="dk1"/>
              </a:buClr>
              <a:buSzPts val="1100"/>
              <a:buFont typeface="Arial"/>
              <a:buNone/>
            </a:pPr>
            <a:r>
              <a:rPr lang="en-IN"/>
              <a:t>Automatic street lights control in urban areas to minimize the energy consumption.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05" name="Google Shape;10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b29db78dd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t>Using Machine Learning, setup a mechanism to detect vehicles on a highway with a long stretch. </a:t>
            </a:r>
            <a:endParaRPr/>
          </a:p>
          <a:p>
            <a:pPr indent="0" lvl="0" marL="0" rtl="0" algn="l">
              <a:spcBef>
                <a:spcPts val="0"/>
              </a:spcBef>
              <a:spcAft>
                <a:spcPts val="0"/>
              </a:spcAft>
              <a:buClr>
                <a:schemeClr val="dk1"/>
              </a:buClr>
              <a:buSzPts val="1100"/>
              <a:buFont typeface="Arial"/>
              <a:buNone/>
            </a:pPr>
            <a:r>
              <a:rPr lang="en-IN"/>
              <a:t>This highway has numerous streetlights. </a:t>
            </a:r>
            <a:endParaRPr/>
          </a:p>
          <a:p>
            <a:pPr indent="0" lvl="0" marL="0" rtl="0" algn="l">
              <a:spcBef>
                <a:spcPts val="0"/>
              </a:spcBef>
              <a:spcAft>
                <a:spcPts val="0"/>
              </a:spcAft>
              <a:buClr>
                <a:schemeClr val="dk1"/>
              </a:buClr>
              <a:buSzPts val="1100"/>
              <a:buFont typeface="Arial"/>
              <a:buNone/>
            </a:pPr>
            <a:r>
              <a:rPr lang="en-IN"/>
              <a:t>Determine a mechanism to trigger the street lights only when the area covered by them lies in the vehicle’s field of view.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11" name="Google Shape;111;g1b29db78dd1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t>The idea is to use a camera to capture the motion of the vehicles on the highway.</a:t>
            </a:r>
            <a:endParaRPr/>
          </a:p>
          <a:p>
            <a:pPr indent="0" lvl="0" marL="0" rtl="0" algn="l">
              <a:spcBef>
                <a:spcPts val="0"/>
              </a:spcBef>
              <a:spcAft>
                <a:spcPts val="0"/>
              </a:spcAft>
              <a:buClr>
                <a:schemeClr val="dk1"/>
              </a:buClr>
              <a:buSzPts val="1100"/>
              <a:buFont typeface="Arial"/>
              <a:buNone/>
            </a:pPr>
            <a:r>
              <a:rPr lang="en-IN"/>
              <a:t>After detecting the motion, the speed is to be determined using appropriate machine learning algorithms.</a:t>
            </a:r>
            <a:endParaRPr/>
          </a:p>
          <a:p>
            <a:pPr indent="0" lvl="0" marL="0" rtl="0" algn="l">
              <a:spcBef>
                <a:spcPts val="0"/>
              </a:spcBef>
              <a:spcAft>
                <a:spcPts val="0"/>
              </a:spcAft>
              <a:buClr>
                <a:schemeClr val="dk1"/>
              </a:buClr>
              <a:buSzPts val="1100"/>
              <a:buFont typeface="Arial"/>
              <a:buNone/>
            </a:pPr>
            <a:r>
              <a:rPr lang="en-IN"/>
              <a:t>Since, the distance between lamp posts is known already.</a:t>
            </a:r>
            <a:endParaRPr/>
          </a:p>
          <a:p>
            <a:pPr indent="0" lvl="0" marL="0" rtl="0" algn="l">
              <a:spcBef>
                <a:spcPts val="0"/>
              </a:spcBef>
              <a:spcAft>
                <a:spcPts val="0"/>
              </a:spcAft>
              <a:buClr>
                <a:schemeClr val="dk1"/>
              </a:buClr>
              <a:buSzPts val="1100"/>
              <a:buFont typeface="Arial"/>
              <a:buNone/>
            </a:pPr>
            <a:r>
              <a:rPr lang="en-IN"/>
              <a:t>Once the speed is determined, the time taken by the vehicle to reach the zone of a given lamp post can be calculated.</a:t>
            </a:r>
            <a:endParaRPr/>
          </a:p>
          <a:p>
            <a:pPr indent="0" lvl="0" marL="0" rtl="0" algn="l">
              <a:spcBef>
                <a:spcPts val="0"/>
              </a:spcBef>
              <a:spcAft>
                <a:spcPts val="0"/>
              </a:spcAft>
              <a:buClr>
                <a:schemeClr val="dk1"/>
              </a:buClr>
              <a:buSzPts val="1100"/>
              <a:buFont typeface="Arial"/>
              <a:buNone/>
            </a:pPr>
            <a:r>
              <a:rPr lang="en-IN"/>
              <a:t>Hence, only turn on the given lamp post and switch off the rest of them to minimize the power consumption.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17" name="Google Shape;11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abc4d6d9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t>The idea is to use a camera to capture the motion of the vehicles on the highway.</a:t>
            </a:r>
            <a:endParaRPr/>
          </a:p>
          <a:p>
            <a:pPr indent="0" lvl="0" marL="0" rtl="0" algn="l">
              <a:spcBef>
                <a:spcPts val="0"/>
              </a:spcBef>
              <a:spcAft>
                <a:spcPts val="0"/>
              </a:spcAft>
              <a:buClr>
                <a:schemeClr val="dk1"/>
              </a:buClr>
              <a:buSzPts val="1100"/>
              <a:buFont typeface="Arial"/>
              <a:buNone/>
            </a:pPr>
            <a:r>
              <a:rPr lang="en-IN"/>
              <a:t>After detecting the motion, the speed is to be determined using appropriate machine learning algorithms.</a:t>
            </a:r>
            <a:endParaRPr/>
          </a:p>
          <a:p>
            <a:pPr indent="0" lvl="0" marL="0" rtl="0" algn="l">
              <a:spcBef>
                <a:spcPts val="0"/>
              </a:spcBef>
              <a:spcAft>
                <a:spcPts val="0"/>
              </a:spcAft>
              <a:buClr>
                <a:schemeClr val="dk1"/>
              </a:buClr>
              <a:buSzPts val="1100"/>
              <a:buFont typeface="Arial"/>
              <a:buNone/>
            </a:pPr>
            <a:r>
              <a:rPr lang="en-IN"/>
              <a:t>Since, the distance between lamp posts is known already.</a:t>
            </a:r>
            <a:endParaRPr/>
          </a:p>
          <a:p>
            <a:pPr indent="0" lvl="0" marL="0" rtl="0" algn="l">
              <a:spcBef>
                <a:spcPts val="0"/>
              </a:spcBef>
              <a:spcAft>
                <a:spcPts val="0"/>
              </a:spcAft>
              <a:buClr>
                <a:schemeClr val="dk1"/>
              </a:buClr>
              <a:buSzPts val="1100"/>
              <a:buFont typeface="Arial"/>
              <a:buNone/>
            </a:pPr>
            <a:r>
              <a:rPr lang="en-IN"/>
              <a:t>Once the speed is determined, the time taken by the vehicle to reach the zone of a given lamp post can be calculated.</a:t>
            </a:r>
            <a:endParaRPr/>
          </a:p>
          <a:p>
            <a:pPr indent="0" lvl="0" marL="0" rtl="0" algn="l">
              <a:spcBef>
                <a:spcPts val="0"/>
              </a:spcBef>
              <a:spcAft>
                <a:spcPts val="0"/>
              </a:spcAft>
              <a:buClr>
                <a:schemeClr val="dk1"/>
              </a:buClr>
              <a:buSzPts val="1100"/>
              <a:buFont typeface="Arial"/>
              <a:buNone/>
            </a:pPr>
            <a:r>
              <a:rPr lang="en-IN"/>
              <a:t>Hence, only turn on the given lamp post and switch off the rest of them to minimize the power consumption.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23" name="Google Shape;123;g1abc4d6d94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abc4d6d94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t>The idea is to use a camera to capture the motion of the vehicles on the highway.</a:t>
            </a:r>
            <a:endParaRPr/>
          </a:p>
          <a:p>
            <a:pPr indent="0" lvl="0" marL="0" rtl="0" algn="l">
              <a:spcBef>
                <a:spcPts val="0"/>
              </a:spcBef>
              <a:spcAft>
                <a:spcPts val="0"/>
              </a:spcAft>
              <a:buClr>
                <a:schemeClr val="dk1"/>
              </a:buClr>
              <a:buSzPts val="1100"/>
              <a:buFont typeface="Arial"/>
              <a:buNone/>
            </a:pPr>
            <a:r>
              <a:rPr lang="en-IN"/>
              <a:t>After detecting the motion, the speed is to be determined using appropriate machine learning algorithms.</a:t>
            </a:r>
            <a:endParaRPr/>
          </a:p>
          <a:p>
            <a:pPr indent="0" lvl="0" marL="0" rtl="0" algn="l">
              <a:spcBef>
                <a:spcPts val="0"/>
              </a:spcBef>
              <a:spcAft>
                <a:spcPts val="0"/>
              </a:spcAft>
              <a:buClr>
                <a:schemeClr val="dk1"/>
              </a:buClr>
              <a:buSzPts val="1100"/>
              <a:buFont typeface="Arial"/>
              <a:buNone/>
            </a:pPr>
            <a:r>
              <a:rPr lang="en-IN"/>
              <a:t>Since, the distance between lamp posts is known already.</a:t>
            </a:r>
            <a:endParaRPr/>
          </a:p>
          <a:p>
            <a:pPr indent="0" lvl="0" marL="0" rtl="0" algn="l">
              <a:spcBef>
                <a:spcPts val="0"/>
              </a:spcBef>
              <a:spcAft>
                <a:spcPts val="0"/>
              </a:spcAft>
              <a:buClr>
                <a:schemeClr val="dk1"/>
              </a:buClr>
              <a:buSzPts val="1100"/>
              <a:buFont typeface="Arial"/>
              <a:buNone/>
            </a:pPr>
            <a:r>
              <a:rPr lang="en-IN"/>
              <a:t>Once the speed is determined, the time taken by the vehicle to reach the zone of a given lamp post can be calculated.</a:t>
            </a:r>
            <a:endParaRPr/>
          </a:p>
          <a:p>
            <a:pPr indent="0" lvl="0" marL="0" rtl="0" algn="l">
              <a:spcBef>
                <a:spcPts val="0"/>
              </a:spcBef>
              <a:spcAft>
                <a:spcPts val="0"/>
              </a:spcAft>
              <a:buClr>
                <a:schemeClr val="dk1"/>
              </a:buClr>
              <a:buSzPts val="1100"/>
              <a:buFont typeface="Arial"/>
              <a:buNone/>
            </a:pPr>
            <a:r>
              <a:rPr lang="en-IN"/>
              <a:t>Hence, only turn on the given lamp post and switch off the rest of them to minimize the power consumption.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33" name="Google Shape;133;g1abc4d6d94a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t>A Computer Vision technique for locating the instances of objects in an image or a video.</a:t>
            </a:r>
            <a:endParaRPr/>
          </a:p>
          <a:p>
            <a:pPr indent="0" lvl="0" marL="0" rtl="0" algn="l">
              <a:spcBef>
                <a:spcPts val="0"/>
              </a:spcBef>
              <a:spcAft>
                <a:spcPts val="0"/>
              </a:spcAft>
              <a:buClr>
                <a:schemeClr val="dk1"/>
              </a:buClr>
              <a:buSzPts val="1100"/>
              <a:buFont typeface="Arial"/>
              <a:buNone/>
            </a:pPr>
            <a:r>
              <a:rPr lang="en-IN"/>
              <a:t>Algorithms used are mainly based on the principles of ML and DL.</a:t>
            </a:r>
            <a:endParaRPr/>
          </a:p>
          <a:p>
            <a:pPr indent="0" lvl="0" marL="0" rtl="0" algn="l">
              <a:spcBef>
                <a:spcPts val="0"/>
              </a:spcBef>
              <a:spcAft>
                <a:spcPts val="0"/>
              </a:spcAft>
              <a:buClr>
                <a:schemeClr val="dk1"/>
              </a:buClr>
              <a:buSzPts val="1100"/>
              <a:buFont typeface="Arial"/>
              <a:buNone/>
            </a:pPr>
            <a:r>
              <a:rPr lang="en-IN"/>
              <a:t>Object Detection capabilities using Machine Learning is utilized for detecting vehicles and determining their speed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39" name="Google Shape;13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9"/>
          <p:cNvSpPr txBox="1"/>
          <p:nvPr>
            <p:ph type="ctrTitle"/>
          </p:nvPr>
        </p:nvSpPr>
        <p:spPr>
          <a:xfrm>
            <a:off x="685800" y="1371600"/>
            <a:ext cx="7848600" cy="1927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dk2"/>
              </a:buClr>
              <a:buSzPts val="5400"/>
              <a:buFont typeface="Arial"/>
              <a:buNone/>
              <a:defRPr sz="54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 name="Google Shape;15;p29"/>
          <p:cNvSpPr txBox="1"/>
          <p:nvPr>
            <p:ph idx="1" type="subTitle"/>
          </p:nvPr>
        </p:nvSpPr>
        <p:spPr>
          <a:xfrm>
            <a:off x="685800" y="3505200"/>
            <a:ext cx="6400800" cy="1752600"/>
          </a:xfrm>
          <a:prstGeom prst="rect">
            <a:avLst/>
          </a:prstGeom>
          <a:noFill/>
          <a:ln>
            <a:noFill/>
          </a:ln>
        </p:spPr>
        <p:txBody>
          <a:bodyPr anchorCtr="0" anchor="t" bIns="45700" lIns="91425" spcFirstLastPara="1" rIns="91425" wrap="square" tIns="45700">
            <a:normAutofit/>
          </a:bodyPr>
          <a:lstStyle>
            <a:lvl1pPr lvl="0" rtl="0" algn="l">
              <a:spcBef>
                <a:spcPts val="480"/>
              </a:spcBef>
              <a:spcAft>
                <a:spcPts val="0"/>
              </a:spcAft>
              <a:buSzPts val="2040"/>
              <a:buNone/>
              <a:defRPr>
                <a:solidFill>
                  <a:srgbClr val="55556F"/>
                </a:solidFill>
              </a:defRPr>
            </a:lvl1pPr>
            <a:lvl2pPr lvl="1" rtl="0" algn="ctr">
              <a:spcBef>
                <a:spcPts val="400"/>
              </a:spcBef>
              <a:spcAft>
                <a:spcPts val="0"/>
              </a:spcAft>
              <a:buSzPts val="1700"/>
              <a:buNone/>
              <a:defRPr>
                <a:solidFill>
                  <a:srgbClr val="8B8B8D"/>
                </a:solidFill>
              </a:defRPr>
            </a:lvl2pPr>
            <a:lvl3pPr lvl="2" rtl="0" algn="ctr">
              <a:spcBef>
                <a:spcPts val="360"/>
              </a:spcBef>
              <a:spcAft>
                <a:spcPts val="0"/>
              </a:spcAft>
              <a:buSzPts val="1620"/>
              <a:buNone/>
              <a:defRPr>
                <a:solidFill>
                  <a:srgbClr val="8B8B8D"/>
                </a:solidFill>
              </a:defRPr>
            </a:lvl3pPr>
            <a:lvl4pPr lvl="3" rtl="0" algn="ctr">
              <a:spcBef>
                <a:spcPts val="320"/>
              </a:spcBef>
              <a:spcAft>
                <a:spcPts val="0"/>
              </a:spcAft>
              <a:buSzPts val="1600"/>
              <a:buNone/>
              <a:defRPr>
                <a:solidFill>
                  <a:srgbClr val="8B8B8D"/>
                </a:solidFill>
              </a:defRPr>
            </a:lvl4pPr>
            <a:lvl5pPr lvl="4" rtl="0" algn="ctr">
              <a:spcBef>
                <a:spcPts val="280"/>
              </a:spcBef>
              <a:spcAft>
                <a:spcPts val="0"/>
              </a:spcAft>
              <a:buSzPts val="1400"/>
              <a:buNone/>
              <a:defRPr>
                <a:solidFill>
                  <a:srgbClr val="8B8B8D"/>
                </a:solidFill>
              </a:defRPr>
            </a:lvl5pPr>
            <a:lvl6pPr lvl="5" rtl="0" algn="ctr">
              <a:spcBef>
                <a:spcPts val="260"/>
              </a:spcBef>
              <a:spcAft>
                <a:spcPts val="0"/>
              </a:spcAft>
              <a:buSzPts val="1300"/>
              <a:buNone/>
              <a:defRPr>
                <a:solidFill>
                  <a:srgbClr val="8B8B8D"/>
                </a:solidFill>
              </a:defRPr>
            </a:lvl6pPr>
            <a:lvl7pPr lvl="6" rtl="0" algn="ctr">
              <a:spcBef>
                <a:spcPts val="260"/>
              </a:spcBef>
              <a:spcAft>
                <a:spcPts val="0"/>
              </a:spcAft>
              <a:buSzPts val="1300"/>
              <a:buNone/>
              <a:defRPr>
                <a:solidFill>
                  <a:srgbClr val="8B8B8D"/>
                </a:solidFill>
              </a:defRPr>
            </a:lvl7pPr>
            <a:lvl8pPr lvl="7" rtl="0" algn="ctr">
              <a:spcBef>
                <a:spcPts val="260"/>
              </a:spcBef>
              <a:spcAft>
                <a:spcPts val="0"/>
              </a:spcAft>
              <a:buSzPts val="1300"/>
              <a:buNone/>
              <a:defRPr>
                <a:solidFill>
                  <a:srgbClr val="8B8B8D"/>
                </a:solidFill>
              </a:defRPr>
            </a:lvl8pPr>
            <a:lvl9pPr lvl="8" rtl="0" algn="ctr">
              <a:spcBef>
                <a:spcPts val="260"/>
              </a:spcBef>
              <a:spcAft>
                <a:spcPts val="0"/>
              </a:spcAft>
              <a:buSzPts val="1300"/>
              <a:buNone/>
              <a:defRPr>
                <a:solidFill>
                  <a:srgbClr val="8B8B8D"/>
                </a:solidFill>
              </a:defRPr>
            </a:lvl9pPr>
          </a:lstStyle>
          <a:p/>
        </p:txBody>
      </p:sp>
      <p:sp>
        <p:nvSpPr>
          <p:cNvPr id="16" name="Google Shape;16;p29"/>
          <p:cNvSpPr txBox="1"/>
          <p:nvPr>
            <p:ph idx="10" type="dt"/>
          </p:nvPr>
        </p:nvSpPr>
        <p:spPr>
          <a:xfrm>
            <a:off x="457200" y="18288"/>
            <a:ext cx="2895600" cy="329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 name="Google Shape;17;p29"/>
          <p:cNvSpPr txBox="1"/>
          <p:nvPr>
            <p:ph idx="11" type="ftr"/>
          </p:nvPr>
        </p:nvSpPr>
        <p:spPr>
          <a:xfrm>
            <a:off x="3429000" y="18288"/>
            <a:ext cx="4114800" cy="329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 name="Google Shape;18;p29"/>
          <p:cNvSpPr txBox="1"/>
          <p:nvPr>
            <p:ph idx="12" type="sldNum"/>
          </p:nvPr>
        </p:nvSpPr>
        <p:spPr>
          <a:xfrm>
            <a:off x="7620000" y="18288"/>
            <a:ext cx="1066800" cy="3291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cxnSp>
        <p:nvCxnSpPr>
          <p:cNvPr id="19" name="Google Shape;19;p29"/>
          <p:cNvCxnSpPr/>
          <p:nvPr/>
        </p:nvCxnSpPr>
        <p:spPr>
          <a:xfrm>
            <a:off x="685800" y="3398520"/>
            <a:ext cx="7848600" cy="150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38"/>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38"/>
          <p:cNvSpPr txBox="1"/>
          <p:nvPr>
            <p:ph idx="1" type="body"/>
          </p:nvPr>
        </p:nvSpPr>
        <p:spPr>
          <a:xfrm rot="5400000">
            <a:off x="2133600" y="-76200"/>
            <a:ext cx="4876800" cy="8229600"/>
          </a:xfrm>
          <a:prstGeom prst="rect">
            <a:avLst/>
          </a:prstGeom>
          <a:noFill/>
          <a:ln>
            <a:noFill/>
          </a:ln>
        </p:spPr>
        <p:txBody>
          <a:bodyPr anchorCtr="0" anchor="t" bIns="45700" lIns="91425" spcFirstLastPara="1" rIns="91425" wrap="square" tIns="45700">
            <a:normAutofit/>
          </a:bodyPr>
          <a:lstStyle>
            <a:lvl1pPr indent="-325755" lvl="0" marL="457200" rtl="0" algn="l">
              <a:spcBef>
                <a:spcPts val="360"/>
              </a:spcBef>
              <a:spcAft>
                <a:spcPts val="0"/>
              </a:spcAft>
              <a:buSzPts val="1530"/>
              <a:buChar char="•"/>
              <a:defRPr/>
            </a:lvl1pPr>
            <a:lvl2pPr indent="-325755" lvl="1" marL="914400" rtl="0" algn="l">
              <a:spcBef>
                <a:spcPts val="360"/>
              </a:spcBef>
              <a:spcAft>
                <a:spcPts val="0"/>
              </a:spcAft>
              <a:buSzPts val="1530"/>
              <a:buChar char="•"/>
              <a:defRPr/>
            </a:lvl2pPr>
            <a:lvl3pPr indent="-331469" lvl="2" marL="1371600" rtl="0" algn="l">
              <a:spcBef>
                <a:spcPts val="360"/>
              </a:spcBef>
              <a:spcAft>
                <a:spcPts val="0"/>
              </a:spcAft>
              <a:buSzPts val="162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77" name="Google Shape;77;p38"/>
          <p:cNvSpPr txBox="1"/>
          <p:nvPr>
            <p:ph idx="10" type="dt"/>
          </p:nvPr>
        </p:nvSpPr>
        <p:spPr>
          <a:xfrm>
            <a:off x="457200" y="18288"/>
            <a:ext cx="2895600" cy="329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8" name="Google Shape;78;p38"/>
          <p:cNvSpPr txBox="1"/>
          <p:nvPr>
            <p:ph idx="11" type="ftr"/>
          </p:nvPr>
        </p:nvSpPr>
        <p:spPr>
          <a:xfrm>
            <a:off x="3429000" y="18288"/>
            <a:ext cx="4114800" cy="329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p38"/>
          <p:cNvSpPr txBox="1"/>
          <p:nvPr>
            <p:ph idx="12" type="sldNum"/>
          </p:nvPr>
        </p:nvSpPr>
        <p:spPr>
          <a:xfrm>
            <a:off x="7620000" y="18288"/>
            <a:ext cx="1066800" cy="3291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39"/>
          <p:cNvSpPr txBox="1"/>
          <p:nvPr>
            <p:ph type="title"/>
          </p:nvPr>
        </p:nvSpPr>
        <p:spPr>
          <a:xfrm rot="5400000">
            <a:off x="4724400" y="2514600"/>
            <a:ext cx="5867400" cy="20574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2" name="Google Shape;82;p39"/>
          <p:cNvSpPr txBox="1"/>
          <p:nvPr>
            <p:ph idx="1" type="body"/>
          </p:nvPr>
        </p:nvSpPr>
        <p:spPr>
          <a:xfrm rot="5400000">
            <a:off x="533400" y="533400"/>
            <a:ext cx="5867400" cy="6019800"/>
          </a:xfrm>
          <a:prstGeom prst="rect">
            <a:avLst/>
          </a:prstGeom>
          <a:noFill/>
          <a:ln>
            <a:noFill/>
          </a:ln>
        </p:spPr>
        <p:txBody>
          <a:bodyPr anchorCtr="0" anchor="t" bIns="45700" lIns="91425" spcFirstLastPara="1" rIns="91425" wrap="square" tIns="45700">
            <a:normAutofit/>
          </a:bodyPr>
          <a:lstStyle>
            <a:lvl1pPr indent="-325755" lvl="0" marL="457200" rtl="0" algn="l">
              <a:spcBef>
                <a:spcPts val="360"/>
              </a:spcBef>
              <a:spcAft>
                <a:spcPts val="0"/>
              </a:spcAft>
              <a:buSzPts val="1530"/>
              <a:buChar char="•"/>
              <a:defRPr/>
            </a:lvl1pPr>
            <a:lvl2pPr indent="-325755" lvl="1" marL="914400" rtl="0" algn="l">
              <a:spcBef>
                <a:spcPts val="360"/>
              </a:spcBef>
              <a:spcAft>
                <a:spcPts val="0"/>
              </a:spcAft>
              <a:buSzPts val="1530"/>
              <a:buChar char="•"/>
              <a:defRPr/>
            </a:lvl2pPr>
            <a:lvl3pPr indent="-331469" lvl="2" marL="1371600" rtl="0" algn="l">
              <a:spcBef>
                <a:spcPts val="360"/>
              </a:spcBef>
              <a:spcAft>
                <a:spcPts val="0"/>
              </a:spcAft>
              <a:buSzPts val="162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83" name="Google Shape;83;p39"/>
          <p:cNvSpPr txBox="1"/>
          <p:nvPr>
            <p:ph idx="10" type="dt"/>
          </p:nvPr>
        </p:nvSpPr>
        <p:spPr>
          <a:xfrm>
            <a:off x="457200" y="18288"/>
            <a:ext cx="2895600" cy="329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39"/>
          <p:cNvSpPr txBox="1"/>
          <p:nvPr>
            <p:ph idx="11" type="ftr"/>
          </p:nvPr>
        </p:nvSpPr>
        <p:spPr>
          <a:xfrm>
            <a:off x="3429000" y="18288"/>
            <a:ext cx="4114800" cy="329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5" name="Google Shape;85;p39"/>
          <p:cNvSpPr txBox="1"/>
          <p:nvPr>
            <p:ph idx="12" type="sldNum"/>
          </p:nvPr>
        </p:nvSpPr>
        <p:spPr>
          <a:xfrm>
            <a:off x="7620000" y="18288"/>
            <a:ext cx="1066800" cy="3291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30"/>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 name="Google Shape;22;p30"/>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lvl1pPr indent="-325755" lvl="0" marL="457200" rtl="0" algn="l">
              <a:spcBef>
                <a:spcPts val="360"/>
              </a:spcBef>
              <a:spcAft>
                <a:spcPts val="0"/>
              </a:spcAft>
              <a:buSzPts val="1530"/>
              <a:buChar char="•"/>
              <a:defRPr/>
            </a:lvl1pPr>
            <a:lvl2pPr indent="-325755" lvl="1" marL="914400" rtl="0" algn="l">
              <a:spcBef>
                <a:spcPts val="360"/>
              </a:spcBef>
              <a:spcAft>
                <a:spcPts val="0"/>
              </a:spcAft>
              <a:buSzPts val="1530"/>
              <a:buChar char="•"/>
              <a:defRPr/>
            </a:lvl2pPr>
            <a:lvl3pPr indent="-331469" lvl="2" marL="1371600" rtl="0" algn="l">
              <a:spcBef>
                <a:spcPts val="360"/>
              </a:spcBef>
              <a:spcAft>
                <a:spcPts val="0"/>
              </a:spcAft>
              <a:buSzPts val="162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23" name="Google Shape;23;p30"/>
          <p:cNvSpPr txBox="1"/>
          <p:nvPr>
            <p:ph idx="10" type="dt"/>
          </p:nvPr>
        </p:nvSpPr>
        <p:spPr>
          <a:xfrm>
            <a:off x="457200" y="18288"/>
            <a:ext cx="2895600" cy="329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 name="Google Shape;24;p30"/>
          <p:cNvSpPr txBox="1"/>
          <p:nvPr>
            <p:ph idx="11" type="ftr"/>
          </p:nvPr>
        </p:nvSpPr>
        <p:spPr>
          <a:xfrm>
            <a:off x="3429000" y="18288"/>
            <a:ext cx="4114800" cy="329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 name="Google Shape;25;p30"/>
          <p:cNvSpPr txBox="1"/>
          <p:nvPr>
            <p:ph idx="12" type="sldNum"/>
          </p:nvPr>
        </p:nvSpPr>
        <p:spPr>
          <a:xfrm>
            <a:off x="7620000" y="18288"/>
            <a:ext cx="1066800" cy="3291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26" name="Shape 26"/>
        <p:cNvGrpSpPr/>
        <p:nvPr/>
      </p:nvGrpSpPr>
      <p:grpSpPr>
        <a:xfrm>
          <a:off x="0" y="0"/>
          <a:ext cx="0" cy="0"/>
          <a:chOff x="0" y="0"/>
          <a:chExt cx="0" cy="0"/>
        </a:xfrm>
      </p:grpSpPr>
      <p:sp>
        <p:nvSpPr>
          <p:cNvPr id="27" name="Google Shape;27;p31"/>
          <p:cNvSpPr txBox="1"/>
          <p:nvPr>
            <p:ph type="title"/>
          </p:nvPr>
        </p:nvSpPr>
        <p:spPr>
          <a:xfrm>
            <a:off x="722313" y="2362200"/>
            <a:ext cx="7772400" cy="22002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lt2"/>
              </a:buClr>
              <a:buSzPts val="4800"/>
              <a:buFont typeface="Arial"/>
              <a:buNone/>
              <a:defRPr b="0" sz="48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 name="Google Shape;28;p31"/>
          <p:cNvSpPr txBox="1"/>
          <p:nvPr>
            <p:ph idx="1" type="body"/>
          </p:nvPr>
        </p:nvSpPr>
        <p:spPr>
          <a:xfrm>
            <a:off x="722313" y="4626864"/>
            <a:ext cx="7772400" cy="1500300"/>
          </a:xfrm>
          <a:prstGeom prst="rect">
            <a:avLst/>
          </a:prstGeom>
          <a:noFill/>
          <a:ln>
            <a:noFill/>
          </a:ln>
        </p:spPr>
        <p:txBody>
          <a:bodyPr anchorCtr="0" anchor="t" bIns="45700" lIns="91425" spcFirstLastPara="1" rIns="91425" wrap="square" tIns="45700">
            <a:normAutofit/>
          </a:bodyPr>
          <a:lstStyle>
            <a:lvl1pPr indent="-228600" lvl="0" marL="457200" rtl="0" algn="l">
              <a:spcBef>
                <a:spcPts val="480"/>
              </a:spcBef>
              <a:spcAft>
                <a:spcPts val="0"/>
              </a:spcAft>
              <a:buSzPts val="2040"/>
              <a:buNone/>
              <a:defRPr sz="2400">
                <a:solidFill>
                  <a:schemeClr val="lt2"/>
                </a:solidFill>
              </a:defRPr>
            </a:lvl1pPr>
            <a:lvl2pPr indent="-228600" lvl="1" marL="914400" rtl="0" algn="l">
              <a:spcBef>
                <a:spcPts val="360"/>
              </a:spcBef>
              <a:spcAft>
                <a:spcPts val="0"/>
              </a:spcAft>
              <a:buSzPts val="1530"/>
              <a:buNone/>
              <a:defRPr sz="1800">
                <a:solidFill>
                  <a:schemeClr val="lt1"/>
                </a:solidFill>
              </a:defRPr>
            </a:lvl2pPr>
            <a:lvl3pPr indent="-228600" lvl="2" marL="1371600" rtl="0" algn="l">
              <a:spcBef>
                <a:spcPts val="320"/>
              </a:spcBef>
              <a:spcAft>
                <a:spcPts val="0"/>
              </a:spcAft>
              <a:buSzPts val="1440"/>
              <a:buNone/>
              <a:defRPr sz="1600">
                <a:solidFill>
                  <a:schemeClr val="lt1"/>
                </a:solidFill>
              </a:defRPr>
            </a:lvl3pPr>
            <a:lvl4pPr indent="-228600" lvl="3" marL="1828800" rtl="0" algn="l">
              <a:spcBef>
                <a:spcPts val="280"/>
              </a:spcBef>
              <a:spcAft>
                <a:spcPts val="0"/>
              </a:spcAft>
              <a:buSzPts val="1400"/>
              <a:buNone/>
              <a:defRPr sz="1400">
                <a:solidFill>
                  <a:schemeClr val="lt1"/>
                </a:solidFill>
              </a:defRPr>
            </a:lvl4pPr>
            <a:lvl5pPr indent="-228600" lvl="4" marL="2286000" rtl="0" algn="l">
              <a:spcBef>
                <a:spcPts val="280"/>
              </a:spcBef>
              <a:spcAft>
                <a:spcPts val="0"/>
              </a:spcAft>
              <a:buSzPts val="1400"/>
              <a:buNone/>
              <a:defRPr sz="1400">
                <a:solidFill>
                  <a:schemeClr val="lt1"/>
                </a:solidFill>
              </a:defRPr>
            </a:lvl5pPr>
            <a:lvl6pPr indent="-228600" lvl="5" marL="2743200" rtl="0" algn="l">
              <a:spcBef>
                <a:spcPts val="280"/>
              </a:spcBef>
              <a:spcAft>
                <a:spcPts val="0"/>
              </a:spcAft>
              <a:buSzPts val="1400"/>
              <a:buNone/>
              <a:defRPr sz="1400">
                <a:solidFill>
                  <a:schemeClr val="lt1"/>
                </a:solidFill>
              </a:defRPr>
            </a:lvl6pPr>
            <a:lvl7pPr indent="-228600" lvl="6" marL="3200400" rtl="0" algn="l">
              <a:spcBef>
                <a:spcPts val="280"/>
              </a:spcBef>
              <a:spcAft>
                <a:spcPts val="0"/>
              </a:spcAft>
              <a:buSzPts val="1400"/>
              <a:buNone/>
              <a:defRPr sz="1400">
                <a:solidFill>
                  <a:schemeClr val="lt1"/>
                </a:solidFill>
              </a:defRPr>
            </a:lvl7pPr>
            <a:lvl8pPr indent="-228600" lvl="7" marL="3657600" rtl="0" algn="l">
              <a:spcBef>
                <a:spcPts val="280"/>
              </a:spcBef>
              <a:spcAft>
                <a:spcPts val="0"/>
              </a:spcAft>
              <a:buSzPts val="1400"/>
              <a:buNone/>
              <a:defRPr sz="1400">
                <a:solidFill>
                  <a:schemeClr val="lt1"/>
                </a:solidFill>
              </a:defRPr>
            </a:lvl8pPr>
            <a:lvl9pPr indent="-228600" lvl="8" marL="4114800" rtl="0" algn="l">
              <a:spcBef>
                <a:spcPts val="280"/>
              </a:spcBef>
              <a:spcAft>
                <a:spcPts val="0"/>
              </a:spcAft>
              <a:buSzPts val="1400"/>
              <a:buNone/>
              <a:defRPr sz="1400">
                <a:solidFill>
                  <a:schemeClr val="lt1"/>
                </a:solidFill>
              </a:defRPr>
            </a:lvl9pPr>
          </a:lstStyle>
          <a:p/>
        </p:txBody>
      </p:sp>
      <p:sp>
        <p:nvSpPr>
          <p:cNvPr id="29" name="Google Shape;29;p31"/>
          <p:cNvSpPr txBox="1"/>
          <p:nvPr>
            <p:ph idx="10" type="dt"/>
          </p:nvPr>
        </p:nvSpPr>
        <p:spPr>
          <a:xfrm>
            <a:off x="457200" y="18288"/>
            <a:ext cx="2895600" cy="329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 name="Google Shape;30;p31"/>
          <p:cNvSpPr txBox="1"/>
          <p:nvPr>
            <p:ph idx="11" type="ftr"/>
          </p:nvPr>
        </p:nvSpPr>
        <p:spPr>
          <a:xfrm>
            <a:off x="3429000" y="18288"/>
            <a:ext cx="4114800" cy="329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 name="Google Shape;31;p31"/>
          <p:cNvSpPr txBox="1"/>
          <p:nvPr>
            <p:ph idx="12" type="sldNum"/>
          </p:nvPr>
        </p:nvSpPr>
        <p:spPr>
          <a:xfrm>
            <a:off x="7620000" y="18288"/>
            <a:ext cx="1066800" cy="3291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cxnSp>
        <p:nvCxnSpPr>
          <p:cNvPr id="32" name="Google Shape;32;p31"/>
          <p:cNvCxnSpPr/>
          <p:nvPr/>
        </p:nvCxnSpPr>
        <p:spPr>
          <a:xfrm>
            <a:off x="731520" y="4599432"/>
            <a:ext cx="7848600" cy="1500"/>
          </a:xfrm>
          <a:prstGeom prst="straightConnector1">
            <a:avLst/>
          </a:prstGeom>
          <a:noFill/>
          <a:ln cap="flat" cmpd="sng" w="19050">
            <a:solidFill>
              <a:schemeClr val="lt2"/>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2"/>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 name="Google Shape;35;p32"/>
          <p:cNvSpPr txBox="1"/>
          <p:nvPr>
            <p:ph idx="1" type="body"/>
          </p:nvPr>
        </p:nvSpPr>
        <p:spPr>
          <a:xfrm>
            <a:off x="457200" y="1673352"/>
            <a:ext cx="4038600" cy="4718400"/>
          </a:xfrm>
          <a:prstGeom prst="rect">
            <a:avLst/>
          </a:prstGeom>
          <a:noFill/>
          <a:ln>
            <a:noFill/>
          </a:ln>
        </p:spPr>
        <p:txBody>
          <a:bodyPr anchorCtr="0" anchor="t" bIns="45700" lIns="91425" spcFirstLastPara="1" rIns="91425" wrap="square" tIns="45700">
            <a:normAutofit/>
          </a:bodyPr>
          <a:lstStyle>
            <a:lvl1pPr indent="-379730" lvl="0" marL="457200" rtl="0" algn="l">
              <a:spcBef>
                <a:spcPts val="560"/>
              </a:spcBef>
              <a:spcAft>
                <a:spcPts val="0"/>
              </a:spcAft>
              <a:buSzPts val="2380"/>
              <a:buChar char="•"/>
              <a:defRPr sz="2800"/>
            </a:lvl1pPr>
            <a:lvl2pPr indent="-358140" lvl="1" marL="914400" rtl="0" algn="l">
              <a:spcBef>
                <a:spcPts val="480"/>
              </a:spcBef>
              <a:spcAft>
                <a:spcPts val="0"/>
              </a:spcAft>
              <a:buSzPts val="2040"/>
              <a:buChar char="•"/>
              <a:defRPr sz="2400"/>
            </a:lvl2pPr>
            <a:lvl3pPr indent="-342900" lvl="2" marL="1371600" rtl="0" algn="l">
              <a:spcBef>
                <a:spcPts val="400"/>
              </a:spcBef>
              <a:spcAft>
                <a:spcPts val="0"/>
              </a:spcAft>
              <a:buSzPts val="1800"/>
              <a:buChar char="•"/>
              <a:defRPr sz="2000"/>
            </a:lvl3pPr>
            <a:lvl4pPr indent="-342900" lvl="3" marL="1828800" rtl="0" algn="l">
              <a:spcBef>
                <a:spcPts val="360"/>
              </a:spcBef>
              <a:spcAft>
                <a:spcPts val="0"/>
              </a:spcAft>
              <a:buSzPts val="1800"/>
              <a:buChar char="•"/>
              <a:defRPr sz="1800"/>
            </a:lvl4pPr>
            <a:lvl5pPr indent="-342900" lvl="4" marL="2286000" rtl="0" algn="l">
              <a:spcBef>
                <a:spcPts val="360"/>
              </a:spcBef>
              <a:spcAft>
                <a:spcPts val="0"/>
              </a:spcAft>
              <a:buSzPts val="1800"/>
              <a:buChar char="•"/>
              <a:defRPr sz="1800"/>
            </a:lvl5pPr>
            <a:lvl6pPr indent="-342900" lvl="5" marL="2743200" rtl="0" algn="l">
              <a:spcBef>
                <a:spcPts val="360"/>
              </a:spcBef>
              <a:spcAft>
                <a:spcPts val="0"/>
              </a:spcAft>
              <a:buSzPts val="1800"/>
              <a:buChar char="•"/>
              <a:defRPr sz="1800"/>
            </a:lvl6pPr>
            <a:lvl7pPr indent="-342900" lvl="6" marL="3200400" rtl="0" algn="l">
              <a:spcBef>
                <a:spcPts val="360"/>
              </a:spcBef>
              <a:spcAft>
                <a:spcPts val="0"/>
              </a:spcAft>
              <a:buSzPts val="1800"/>
              <a:buChar char="•"/>
              <a:defRPr sz="1800"/>
            </a:lvl7pPr>
            <a:lvl8pPr indent="-342900" lvl="7" marL="3657600" rtl="0" algn="l">
              <a:spcBef>
                <a:spcPts val="360"/>
              </a:spcBef>
              <a:spcAft>
                <a:spcPts val="0"/>
              </a:spcAft>
              <a:buSzPts val="1800"/>
              <a:buChar char="•"/>
              <a:defRPr sz="1800"/>
            </a:lvl8pPr>
            <a:lvl9pPr indent="-342900" lvl="8" marL="4114800" rtl="0" algn="l">
              <a:spcBef>
                <a:spcPts val="360"/>
              </a:spcBef>
              <a:spcAft>
                <a:spcPts val="0"/>
              </a:spcAft>
              <a:buSzPts val="1800"/>
              <a:buChar char="•"/>
              <a:defRPr sz="1800"/>
            </a:lvl9pPr>
          </a:lstStyle>
          <a:p/>
        </p:txBody>
      </p:sp>
      <p:sp>
        <p:nvSpPr>
          <p:cNvPr id="36" name="Google Shape;36;p32"/>
          <p:cNvSpPr txBox="1"/>
          <p:nvPr>
            <p:ph idx="2" type="body"/>
          </p:nvPr>
        </p:nvSpPr>
        <p:spPr>
          <a:xfrm>
            <a:off x="4648200" y="1673352"/>
            <a:ext cx="4038600" cy="4718400"/>
          </a:xfrm>
          <a:prstGeom prst="rect">
            <a:avLst/>
          </a:prstGeom>
          <a:noFill/>
          <a:ln>
            <a:noFill/>
          </a:ln>
        </p:spPr>
        <p:txBody>
          <a:bodyPr anchorCtr="0" anchor="t" bIns="45700" lIns="91425" spcFirstLastPara="1" rIns="91425" wrap="square" tIns="45700">
            <a:normAutofit/>
          </a:bodyPr>
          <a:lstStyle>
            <a:lvl1pPr indent="-379730" lvl="0" marL="457200" rtl="0" algn="l">
              <a:spcBef>
                <a:spcPts val="560"/>
              </a:spcBef>
              <a:spcAft>
                <a:spcPts val="0"/>
              </a:spcAft>
              <a:buSzPts val="2380"/>
              <a:buChar char="•"/>
              <a:defRPr sz="2800"/>
            </a:lvl1pPr>
            <a:lvl2pPr indent="-358140" lvl="1" marL="914400" rtl="0" algn="l">
              <a:spcBef>
                <a:spcPts val="480"/>
              </a:spcBef>
              <a:spcAft>
                <a:spcPts val="0"/>
              </a:spcAft>
              <a:buSzPts val="2040"/>
              <a:buChar char="•"/>
              <a:defRPr sz="2400"/>
            </a:lvl2pPr>
            <a:lvl3pPr indent="-342900" lvl="2" marL="1371600" rtl="0" algn="l">
              <a:spcBef>
                <a:spcPts val="400"/>
              </a:spcBef>
              <a:spcAft>
                <a:spcPts val="0"/>
              </a:spcAft>
              <a:buSzPts val="1800"/>
              <a:buChar char="•"/>
              <a:defRPr sz="2000"/>
            </a:lvl3pPr>
            <a:lvl4pPr indent="-342900" lvl="3" marL="1828800" rtl="0" algn="l">
              <a:spcBef>
                <a:spcPts val="360"/>
              </a:spcBef>
              <a:spcAft>
                <a:spcPts val="0"/>
              </a:spcAft>
              <a:buSzPts val="1800"/>
              <a:buChar char="•"/>
              <a:defRPr sz="1800"/>
            </a:lvl4pPr>
            <a:lvl5pPr indent="-342900" lvl="4" marL="2286000" rtl="0" algn="l">
              <a:spcBef>
                <a:spcPts val="360"/>
              </a:spcBef>
              <a:spcAft>
                <a:spcPts val="0"/>
              </a:spcAft>
              <a:buSzPts val="1800"/>
              <a:buChar char="•"/>
              <a:defRPr sz="1800"/>
            </a:lvl5pPr>
            <a:lvl6pPr indent="-342900" lvl="5" marL="2743200" rtl="0" algn="l">
              <a:spcBef>
                <a:spcPts val="360"/>
              </a:spcBef>
              <a:spcAft>
                <a:spcPts val="0"/>
              </a:spcAft>
              <a:buSzPts val="1800"/>
              <a:buChar char="•"/>
              <a:defRPr sz="1800"/>
            </a:lvl6pPr>
            <a:lvl7pPr indent="-342900" lvl="6" marL="3200400" rtl="0" algn="l">
              <a:spcBef>
                <a:spcPts val="360"/>
              </a:spcBef>
              <a:spcAft>
                <a:spcPts val="0"/>
              </a:spcAft>
              <a:buSzPts val="1800"/>
              <a:buChar char="•"/>
              <a:defRPr sz="1800"/>
            </a:lvl7pPr>
            <a:lvl8pPr indent="-342900" lvl="7" marL="3657600" rtl="0" algn="l">
              <a:spcBef>
                <a:spcPts val="360"/>
              </a:spcBef>
              <a:spcAft>
                <a:spcPts val="0"/>
              </a:spcAft>
              <a:buSzPts val="1800"/>
              <a:buChar char="•"/>
              <a:defRPr sz="1800"/>
            </a:lvl8pPr>
            <a:lvl9pPr indent="-342900" lvl="8" marL="4114800" rtl="0" algn="l">
              <a:spcBef>
                <a:spcPts val="360"/>
              </a:spcBef>
              <a:spcAft>
                <a:spcPts val="0"/>
              </a:spcAft>
              <a:buSzPts val="1800"/>
              <a:buChar char="•"/>
              <a:defRPr sz="1800"/>
            </a:lvl9pPr>
          </a:lstStyle>
          <a:p/>
        </p:txBody>
      </p:sp>
      <p:sp>
        <p:nvSpPr>
          <p:cNvPr id="37" name="Google Shape;37;p32"/>
          <p:cNvSpPr txBox="1"/>
          <p:nvPr>
            <p:ph idx="10" type="dt"/>
          </p:nvPr>
        </p:nvSpPr>
        <p:spPr>
          <a:xfrm>
            <a:off x="457200" y="18288"/>
            <a:ext cx="2895600" cy="329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 name="Google Shape;38;p32"/>
          <p:cNvSpPr txBox="1"/>
          <p:nvPr>
            <p:ph idx="11" type="ftr"/>
          </p:nvPr>
        </p:nvSpPr>
        <p:spPr>
          <a:xfrm>
            <a:off x="3429000" y="18288"/>
            <a:ext cx="4114800" cy="329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 name="Google Shape;39;p32"/>
          <p:cNvSpPr txBox="1"/>
          <p:nvPr>
            <p:ph idx="12" type="sldNum"/>
          </p:nvPr>
        </p:nvSpPr>
        <p:spPr>
          <a:xfrm>
            <a:off x="7620000" y="18288"/>
            <a:ext cx="1066800" cy="3291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dk2"/>
              </a:buClr>
              <a:buSzPts val="4000"/>
              <a:buFont typeface="Arial"/>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 name="Google Shape;42;p33"/>
          <p:cNvSpPr txBox="1"/>
          <p:nvPr>
            <p:ph idx="1" type="body"/>
          </p:nvPr>
        </p:nvSpPr>
        <p:spPr>
          <a:xfrm>
            <a:off x="457200" y="1676400"/>
            <a:ext cx="3931800" cy="639900"/>
          </a:xfrm>
          <a:prstGeom prst="rect">
            <a:avLst/>
          </a:prstGeom>
          <a:noFill/>
          <a:ln>
            <a:noFill/>
          </a:ln>
        </p:spPr>
        <p:txBody>
          <a:bodyPr anchorCtr="0" anchor="ctr" bIns="45700" lIns="91425" spcFirstLastPara="1" rIns="91425" wrap="square" tIns="45700">
            <a:normAutofit/>
          </a:bodyPr>
          <a:lstStyle>
            <a:lvl1pPr indent="-228600" lvl="0" marL="457200" rtl="0" algn="ctr">
              <a:spcBef>
                <a:spcPts val="400"/>
              </a:spcBef>
              <a:spcAft>
                <a:spcPts val="0"/>
              </a:spcAft>
              <a:buSzPts val="1700"/>
              <a:buNone/>
              <a:defRPr b="0" sz="2000">
                <a:solidFill>
                  <a:schemeClr val="dk2"/>
                </a:solidFill>
              </a:defRPr>
            </a:lvl1pPr>
            <a:lvl2pPr indent="-228600" lvl="1" marL="914400" rtl="0" algn="l">
              <a:spcBef>
                <a:spcPts val="400"/>
              </a:spcBef>
              <a:spcAft>
                <a:spcPts val="0"/>
              </a:spcAft>
              <a:buSzPts val="1700"/>
              <a:buNone/>
              <a:defRPr b="1" sz="2000"/>
            </a:lvl2pPr>
            <a:lvl3pPr indent="-228600" lvl="2" marL="1371600" rtl="0" algn="l">
              <a:spcBef>
                <a:spcPts val="360"/>
              </a:spcBef>
              <a:spcAft>
                <a:spcPts val="0"/>
              </a:spcAft>
              <a:buSzPts val="1620"/>
              <a:buNone/>
              <a:defRPr b="1" sz="1800"/>
            </a:lvl3pPr>
            <a:lvl4pPr indent="-228600" lvl="3" marL="1828800" rtl="0" algn="l">
              <a:spcBef>
                <a:spcPts val="320"/>
              </a:spcBef>
              <a:spcAft>
                <a:spcPts val="0"/>
              </a:spcAft>
              <a:buSzPts val="1600"/>
              <a:buNone/>
              <a:defRPr b="1" sz="1600"/>
            </a:lvl4pPr>
            <a:lvl5pPr indent="-228600" lvl="4" marL="2286000" rtl="0" algn="l">
              <a:spcBef>
                <a:spcPts val="320"/>
              </a:spcBef>
              <a:spcAft>
                <a:spcPts val="0"/>
              </a:spcAft>
              <a:buSzPts val="1600"/>
              <a:buNone/>
              <a:defRPr b="1" sz="1600"/>
            </a:lvl5pPr>
            <a:lvl6pPr indent="-228600" lvl="5" marL="2743200" rtl="0" algn="l">
              <a:spcBef>
                <a:spcPts val="320"/>
              </a:spcBef>
              <a:spcAft>
                <a:spcPts val="0"/>
              </a:spcAft>
              <a:buSzPts val="1600"/>
              <a:buNone/>
              <a:defRPr b="1" sz="1600"/>
            </a:lvl6pPr>
            <a:lvl7pPr indent="-228600" lvl="6" marL="3200400" rtl="0" algn="l">
              <a:spcBef>
                <a:spcPts val="320"/>
              </a:spcBef>
              <a:spcAft>
                <a:spcPts val="0"/>
              </a:spcAft>
              <a:buSzPts val="1600"/>
              <a:buNone/>
              <a:defRPr b="1" sz="1600"/>
            </a:lvl7pPr>
            <a:lvl8pPr indent="-228600" lvl="7" marL="3657600" rtl="0" algn="l">
              <a:spcBef>
                <a:spcPts val="320"/>
              </a:spcBef>
              <a:spcAft>
                <a:spcPts val="0"/>
              </a:spcAft>
              <a:buSzPts val="1600"/>
              <a:buNone/>
              <a:defRPr b="1" sz="1600"/>
            </a:lvl8pPr>
            <a:lvl9pPr indent="-228600" lvl="8" marL="4114800" rtl="0" algn="l">
              <a:spcBef>
                <a:spcPts val="320"/>
              </a:spcBef>
              <a:spcAft>
                <a:spcPts val="0"/>
              </a:spcAft>
              <a:buSzPts val="1600"/>
              <a:buNone/>
              <a:defRPr b="1" sz="1600"/>
            </a:lvl9pPr>
          </a:lstStyle>
          <a:p/>
        </p:txBody>
      </p:sp>
      <p:sp>
        <p:nvSpPr>
          <p:cNvPr id="43" name="Google Shape;43;p33"/>
          <p:cNvSpPr txBox="1"/>
          <p:nvPr>
            <p:ph idx="2" type="body"/>
          </p:nvPr>
        </p:nvSpPr>
        <p:spPr>
          <a:xfrm>
            <a:off x="457200" y="2438400"/>
            <a:ext cx="3931800" cy="3951300"/>
          </a:xfrm>
          <a:prstGeom prst="rect">
            <a:avLst/>
          </a:prstGeom>
          <a:noFill/>
          <a:ln>
            <a:noFill/>
          </a:ln>
        </p:spPr>
        <p:txBody>
          <a:bodyPr anchorCtr="0" anchor="t" bIns="45700" lIns="91425" spcFirstLastPara="1" rIns="91425" wrap="square" tIns="45700">
            <a:normAutofit/>
          </a:bodyPr>
          <a:lstStyle>
            <a:lvl1pPr indent="-358140" lvl="0" marL="457200" rtl="0" algn="l">
              <a:spcBef>
                <a:spcPts val="480"/>
              </a:spcBef>
              <a:spcAft>
                <a:spcPts val="0"/>
              </a:spcAft>
              <a:buSzPts val="2040"/>
              <a:buChar char="•"/>
              <a:defRPr sz="2400"/>
            </a:lvl1pPr>
            <a:lvl2pPr indent="-336550" lvl="1" marL="914400" rtl="0" algn="l">
              <a:spcBef>
                <a:spcPts val="400"/>
              </a:spcBef>
              <a:spcAft>
                <a:spcPts val="0"/>
              </a:spcAft>
              <a:buSzPts val="1700"/>
              <a:buChar char="•"/>
              <a:defRPr sz="2000"/>
            </a:lvl2pPr>
            <a:lvl3pPr indent="-331469" lvl="2" marL="1371600" rtl="0" algn="l">
              <a:spcBef>
                <a:spcPts val="360"/>
              </a:spcBef>
              <a:spcAft>
                <a:spcPts val="0"/>
              </a:spcAft>
              <a:buSzPts val="1620"/>
              <a:buChar char="•"/>
              <a:defRPr sz="1800"/>
            </a:lvl3pPr>
            <a:lvl4pPr indent="-330200" lvl="3" marL="1828800" rtl="0" algn="l">
              <a:spcBef>
                <a:spcPts val="320"/>
              </a:spcBef>
              <a:spcAft>
                <a:spcPts val="0"/>
              </a:spcAft>
              <a:buSzPts val="1600"/>
              <a:buChar char="•"/>
              <a:defRPr sz="1600"/>
            </a:lvl4pPr>
            <a:lvl5pPr indent="-330200" lvl="4" marL="2286000" rtl="0" algn="l">
              <a:spcBef>
                <a:spcPts val="320"/>
              </a:spcBef>
              <a:spcAft>
                <a:spcPts val="0"/>
              </a:spcAft>
              <a:buSzPts val="1600"/>
              <a:buChar char="•"/>
              <a:defRPr sz="1600"/>
            </a:lvl5pPr>
            <a:lvl6pPr indent="-330200" lvl="5" marL="2743200" rtl="0" algn="l">
              <a:spcBef>
                <a:spcPts val="320"/>
              </a:spcBef>
              <a:spcAft>
                <a:spcPts val="0"/>
              </a:spcAft>
              <a:buSzPts val="1600"/>
              <a:buChar char="•"/>
              <a:defRPr sz="1600"/>
            </a:lvl6pPr>
            <a:lvl7pPr indent="-330200" lvl="6" marL="3200400" rtl="0" algn="l">
              <a:spcBef>
                <a:spcPts val="320"/>
              </a:spcBef>
              <a:spcAft>
                <a:spcPts val="0"/>
              </a:spcAft>
              <a:buSzPts val="1600"/>
              <a:buChar char="•"/>
              <a:defRPr sz="1600"/>
            </a:lvl7pPr>
            <a:lvl8pPr indent="-330200" lvl="7" marL="3657600" rtl="0" algn="l">
              <a:spcBef>
                <a:spcPts val="320"/>
              </a:spcBef>
              <a:spcAft>
                <a:spcPts val="0"/>
              </a:spcAft>
              <a:buSzPts val="1600"/>
              <a:buChar char="•"/>
              <a:defRPr sz="1600"/>
            </a:lvl8pPr>
            <a:lvl9pPr indent="-330200" lvl="8" marL="4114800" rtl="0" algn="l">
              <a:spcBef>
                <a:spcPts val="320"/>
              </a:spcBef>
              <a:spcAft>
                <a:spcPts val="0"/>
              </a:spcAft>
              <a:buSzPts val="1600"/>
              <a:buChar char="•"/>
              <a:defRPr sz="1600"/>
            </a:lvl9pPr>
          </a:lstStyle>
          <a:p/>
        </p:txBody>
      </p:sp>
      <p:sp>
        <p:nvSpPr>
          <p:cNvPr id="44" name="Google Shape;44;p33"/>
          <p:cNvSpPr txBox="1"/>
          <p:nvPr>
            <p:ph idx="3" type="body"/>
          </p:nvPr>
        </p:nvSpPr>
        <p:spPr>
          <a:xfrm>
            <a:off x="4754880" y="1676400"/>
            <a:ext cx="3931800" cy="639900"/>
          </a:xfrm>
          <a:prstGeom prst="rect">
            <a:avLst/>
          </a:prstGeom>
          <a:noFill/>
          <a:ln>
            <a:noFill/>
          </a:ln>
        </p:spPr>
        <p:txBody>
          <a:bodyPr anchorCtr="0" anchor="ctr" bIns="45700" lIns="91425" spcFirstLastPara="1" rIns="91425" wrap="square" tIns="45700">
            <a:normAutofit/>
          </a:bodyPr>
          <a:lstStyle>
            <a:lvl1pPr indent="-228600" lvl="0" marL="457200" rtl="0" algn="ctr">
              <a:spcBef>
                <a:spcPts val="400"/>
              </a:spcBef>
              <a:spcAft>
                <a:spcPts val="0"/>
              </a:spcAft>
              <a:buSzPts val="1700"/>
              <a:buNone/>
              <a:defRPr b="0" sz="2000">
                <a:solidFill>
                  <a:schemeClr val="dk2"/>
                </a:solidFill>
                <a:latin typeface="Arial"/>
                <a:ea typeface="Arial"/>
                <a:cs typeface="Arial"/>
                <a:sym typeface="Arial"/>
              </a:defRPr>
            </a:lvl1pPr>
            <a:lvl2pPr indent="-228600" lvl="1" marL="914400" rtl="0" algn="l">
              <a:spcBef>
                <a:spcPts val="400"/>
              </a:spcBef>
              <a:spcAft>
                <a:spcPts val="0"/>
              </a:spcAft>
              <a:buSzPts val="1700"/>
              <a:buNone/>
              <a:defRPr b="1" sz="2000"/>
            </a:lvl2pPr>
            <a:lvl3pPr indent="-228600" lvl="2" marL="1371600" rtl="0" algn="l">
              <a:spcBef>
                <a:spcPts val="360"/>
              </a:spcBef>
              <a:spcAft>
                <a:spcPts val="0"/>
              </a:spcAft>
              <a:buSzPts val="1620"/>
              <a:buNone/>
              <a:defRPr b="1" sz="1800"/>
            </a:lvl3pPr>
            <a:lvl4pPr indent="-228600" lvl="3" marL="1828800" rtl="0" algn="l">
              <a:spcBef>
                <a:spcPts val="320"/>
              </a:spcBef>
              <a:spcAft>
                <a:spcPts val="0"/>
              </a:spcAft>
              <a:buSzPts val="1600"/>
              <a:buNone/>
              <a:defRPr b="1" sz="1600"/>
            </a:lvl4pPr>
            <a:lvl5pPr indent="-228600" lvl="4" marL="2286000" rtl="0" algn="l">
              <a:spcBef>
                <a:spcPts val="320"/>
              </a:spcBef>
              <a:spcAft>
                <a:spcPts val="0"/>
              </a:spcAft>
              <a:buSzPts val="1600"/>
              <a:buNone/>
              <a:defRPr b="1" sz="1600"/>
            </a:lvl5pPr>
            <a:lvl6pPr indent="-228600" lvl="5" marL="2743200" rtl="0" algn="l">
              <a:spcBef>
                <a:spcPts val="320"/>
              </a:spcBef>
              <a:spcAft>
                <a:spcPts val="0"/>
              </a:spcAft>
              <a:buSzPts val="1600"/>
              <a:buNone/>
              <a:defRPr b="1" sz="1600"/>
            </a:lvl6pPr>
            <a:lvl7pPr indent="-228600" lvl="6" marL="3200400" rtl="0" algn="l">
              <a:spcBef>
                <a:spcPts val="320"/>
              </a:spcBef>
              <a:spcAft>
                <a:spcPts val="0"/>
              </a:spcAft>
              <a:buSzPts val="1600"/>
              <a:buNone/>
              <a:defRPr b="1" sz="1600"/>
            </a:lvl7pPr>
            <a:lvl8pPr indent="-228600" lvl="7" marL="3657600" rtl="0" algn="l">
              <a:spcBef>
                <a:spcPts val="320"/>
              </a:spcBef>
              <a:spcAft>
                <a:spcPts val="0"/>
              </a:spcAft>
              <a:buSzPts val="1600"/>
              <a:buNone/>
              <a:defRPr b="1" sz="1600"/>
            </a:lvl8pPr>
            <a:lvl9pPr indent="-228600" lvl="8" marL="4114800" rtl="0" algn="l">
              <a:spcBef>
                <a:spcPts val="320"/>
              </a:spcBef>
              <a:spcAft>
                <a:spcPts val="0"/>
              </a:spcAft>
              <a:buSzPts val="1600"/>
              <a:buNone/>
              <a:defRPr b="1" sz="1600"/>
            </a:lvl9pPr>
          </a:lstStyle>
          <a:p/>
        </p:txBody>
      </p:sp>
      <p:sp>
        <p:nvSpPr>
          <p:cNvPr id="45" name="Google Shape;45;p33"/>
          <p:cNvSpPr txBox="1"/>
          <p:nvPr>
            <p:ph idx="4" type="body"/>
          </p:nvPr>
        </p:nvSpPr>
        <p:spPr>
          <a:xfrm>
            <a:off x="4754880" y="2438400"/>
            <a:ext cx="3931800" cy="3951300"/>
          </a:xfrm>
          <a:prstGeom prst="rect">
            <a:avLst/>
          </a:prstGeom>
          <a:noFill/>
          <a:ln>
            <a:noFill/>
          </a:ln>
        </p:spPr>
        <p:txBody>
          <a:bodyPr anchorCtr="0" anchor="t" bIns="45700" lIns="91425" spcFirstLastPara="1" rIns="91425" wrap="square" tIns="45700">
            <a:normAutofit/>
          </a:bodyPr>
          <a:lstStyle>
            <a:lvl1pPr indent="-358140" lvl="0" marL="457200" rtl="0" algn="l">
              <a:spcBef>
                <a:spcPts val="480"/>
              </a:spcBef>
              <a:spcAft>
                <a:spcPts val="0"/>
              </a:spcAft>
              <a:buSzPts val="2040"/>
              <a:buChar char="•"/>
              <a:defRPr sz="2400"/>
            </a:lvl1pPr>
            <a:lvl2pPr indent="-336550" lvl="1" marL="914400" rtl="0" algn="l">
              <a:spcBef>
                <a:spcPts val="400"/>
              </a:spcBef>
              <a:spcAft>
                <a:spcPts val="0"/>
              </a:spcAft>
              <a:buSzPts val="1700"/>
              <a:buChar char="•"/>
              <a:defRPr sz="2000"/>
            </a:lvl2pPr>
            <a:lvl3pPr indent="-331469" lvl="2" marL="1371600" rtl="0" algn="l">
              <a:spcBef>
                <a:spcPts val="360"/>
              </a:spcBef>
              <a:spcAft>
                <a:spcPts val="0"/>
              </a:spcAft>
              <a:buSzPts val="1620"/>
              <a:buChar char="•"/>
              <a:defRPr sz="1800"/>
            </a:lvl3pPr>
            <a:lvl4pPr indent="-330200" lvl="3" marL="1828800" rtl="0" algn="l">
              <a:spcBef>
                <a:spcPts val="320"/>
              </a:spcBef>
              <a:spcAft>
                <a:spcPts val="0"/>
              </a:spcAft>
              <a:buSzPts val="1600"/>
              <a:buChar char="•"/>
              <a:defRPr sz="1600"/>
            </a:lvl4pPr>
            <a:lvl5pPr indent="-330200" lvl="4" marL="2286000" rtl="0" algn="l">
              <a:spcBef>
                <a:spcPts val="320"/>
              </a:spcBef>
              <a:spcAft>
                <a:spcPts val="0"/>
              </a:spcAft>
              <a:buSzPts val="1600"/>
              <a:buChar char="•"/>
              <a:defRPr sz="1600"/>
            </a:lvl5pPr>
            <a:lvl6pPr indent="-330200" lvl="5" marL="2743200" rtl="0" algn="l">
              <a:spcBef>
                <a:spcPts val="320"/>
              </a:spcBef>
              <a:spcAft>
                <a:spcPts val="0"/>
              </a:spcAft>
              <a:buSzPts val="1600"/>
              <a:buChar char="•"/>
              <a:defRPr sz="1600"/>
            </a:lvl6pPr>
            <a:lvl7pPr indent="-330200" lvl="6" marL="3200400" rtl="0" algn="l">
              <a:spcBef>
                <a:spcPts val="320"/>
              </a:spcBef>
              <a:spcAft>
                <a:spcPts val="0"/>
              </a:spcAft>
              <a:buSzPts val="1600"/>
              <a:buChar char="•"/>
              <a:defRPr sz="1600"/>
            </a:lvl7pPr>
            <a:lvl8pPr indent="-330200" lvl="7" marL="3657600" rtl="0" algn="l">
              <a:spcBef>
                <a:spcPts val="320"/>
              </a:spcBef>
              <a:spcAft>
                <a:spcPts val="0"/>
              </a:spcAft>
              <a:buSzPts val="1600"/>
              <a:buChar char="•"/>
              <a:defRPr sz="1600"/>
            </a:lvl8pPr>
            <a:lvl9pPr indent="-330200" lvl="8" marL="4114800" rtl="0" algn="l">
              <a:spcBef>
                <a:spcPts val="320"/>
              </a:spcBef>
              <a:spcAft>
                <a:spcPts val="0"/>
              </a:spcAft>
              <a:buSzPts val="1600"/>
              <a:buChar char="•"/>
              <a:defRPr sz="1600"/>
            </a:lvl9pPr>
          </a:lstStyle>
          <a:p/>
        </p:txBody>
      </p:sp>
      <p:sp>
        <p:nvSpPr>
          <p:cNvPr id="46" name="Google Shape;46;p33"/>
          <p:cNvSpPr txBox="1"/>
          <p:nvPr>
            <p:ph idx="10" type="dt"/>
          </p:nvPr>
        </p:nvSpPr>
        <p:spPr>
          <a:xfrm>
            <a:off x="457200" y="18288"/>
            <a:ext cx="2895600" cy="329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33"/>
          <p:cNvSpPr txBox="1"/>
          <p:nvPr>
            <p:ph idx="11" type="ftr"/>
          </p:nvPr>
        </p:nvSpPr>
        <p:spPr>
          <a:xfrm>
            <a:off x="3429000" y="18288"/>
            <a:ext cx="4114800" cy="329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33"/>
          <p:cNvSpPr txBox="1"/>
          <p:nvPr>
            <p:ph idx="12" type="sldNum"/>
          </p:nvPr>
        </p:nvSpPr>
        <p:spPr>
          <a:xfrm>
            <a:off x="7620000" y="18288"/>
            <a:ext cx="1066800" cy="3291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cxnSp>
        <p:nvCxnSpPr>
          <p:cNvPr id="49" name="Google Shape;49;p33"/>
          <p:cNvCxnSpPr/>
          <p:nvPr/>
        </p:nvCxnSpPr>
        <p:spPr>
          <a:xfrm rot="5400000">
            <a:off x="2217794" y="4045740"/>
            <a:ext cx="4709100" cy="90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3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2" name="Google Shape;52;p34"/>
          <p:cNvSpPr txBox="1"/>
          <p:nvPr>
            <p:ph idx="10" type="dt"/>
          </p:nvPr>
        </p:nvSpPr>
        <p:spPr>
          <a:xfrm>
            <a:off x="457200" y="18288"/>
            <a:ext cx="2895600" cy="329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34"/>
          <p:cNvSpPr txBox="1"/>
          <p:nvPr>
            <p:ph idx="11" type="ftr"/>
          </p:nvPr>
        </p:nvSpPr>
        <p:spPr>
          <a:xfrm>
            <a:off x="3429000" y="18288"/>
            <a:ext cx="4114800" cy="329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34"/>
          <p:cNvSpPr txBox="1"/>
          <p:nvPr>
            <p:ph idx="12" type="sldNum"/>
          </p:nvPr>
        </p:nvSpPr>
        <p:spPr>
          <a:xfrm>
            <a:off x="7620000" y="18288"/>
            <a:ext cx="1066800" cy="3291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35"/>
          <p:cNvSpPr txBox="1"/>
          <p:nvPr>
            <p:ph idx="10" type="dt"/>
          </p:nvPr>
        </p:nvSpPr>
        <p:spPr>
          <a:xfrm>
            <a:off x="457200" y="18288"/>
            <a:ext cx="2895600" cy="329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35"/>
          <p:cNvSpPr txBox="1"/>
          <p:nvPr>
            <p:ph idx="11" type="ftr"/>
          </p:nvPr>
        </p:nvSpPr>
        <p:spPr>
          <a:xfrm>
            <a:off x="3429000" y="18288"/>
            <a:ext cx="4114800" cy="329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p35"/>
          <p:cNvSpPr txBox="1"/>
          <p:nvPr>
            <p:ph idx="12" type="sldNum"/>
          </p:nvPr>
        </p:nvSpPr>
        <p:spPr>
          <a:xfrm>
            <a:off x="7620000" y="18288"/>
            <a:ext cx="1066800" cy="3291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36"/>
          <p:cNvSpPr txBox="1"/>
          <p:nvPr>
            <p:ph type="title"/>
          </p:nvPr>
        </p:nvSpPr>
        <p:spPr>
          <a:xfrm>
            <a:off x="457200" y="792080"/>
            <a:ext cx="2139600" cy="1261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dk2"/>
              </a:buClr>
              <a:buSzPts val="2400"/>
              <a:buFont typeface="Arial"/>
              <a:buNone/>
              <a:defRPr b="0"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 name="Google Shape;61;p36"/>
          <p:cNvSpPr txBox="1"/>
          <p:nvPr>
            <p:ph idx="1" type="body"/>
          </p:nvPr>
        </p:nvSpPr>
        <p:spPr>
          <a:xfrm>
            <a:off x="2971800" y="792080"/>
            <a:ext cx="5715000" cy="5577900"/>
          </a:xfrm>
          <a:prstGeom prst="rect">
            <a:avLst/>
          </a:prstGeom>
          <a:noFill/>
          <a:ln>
            <a:noFill/>
          </a:ln>
        </p:spPr>
        <p:txBody>
          <a:bodyPr anchorCtr="0" anchor="t" bIns="45700" lIns="91425" spcFirstLastPara="1" rIns="91425" wrap="square" tIns="45700">
            <a:normAutofit/>
          </a:bodyPr>
          <a:lstStyle>
            <a:lvl1pPr indent="-401320" lvl="0" marL="457200" rtl="0" algn="l">
              <a:spcBef>
                <a:spcPts val="640"/>
              </a:spcBef>
              <a:spcAft>
                <a:spcPts val="0"/>
              </a:spcAft>
              <a:buSzPts val="2720"/>
              <a:buChar char="•"/>
              <a:defRPr sz="3200"/>
            </a:lvl1pPr>
            <a:lvl2pPr indent="-379730" lvl="1" marL="914400" rtl="0" algn="l">
              <a:spcBef>
                <a:spcPts val="560"/>
              </a:spcBef>
              <a:spcAft>
                <a:spcPts val="0"/>
              </a:spcAft>
              <a:buSzPts val="2380"/>
              <a:buChar char="•"/>
              <a:defRPr sz="2800"/>
            </a:lvl2pPr>
            <a:lvl3pPr indent="-365760" lvl="2" marL="1371600" rtl="0" algn="l">
              <a:spcBef>
                <a:spcPts val="480"/>
              </a:spcBef>
              <a:spcAft>
                <a:spcPts val="0"/>
              </a:spcAft>
              <a:buSzPts val="2160"/>
              <a:buChar char="•"/>
              <a:defRPr sz="2400"/>
            </a:lvl3pPr>
            <a:lvl4pPr indent="-355600" lvl="3" marL="1828800" rtl="0" algn="l">
              <a:spcBef>
                <a:spcPts val="400"/>
              </a:spcBef>
              <a:spcAft>
                <a:spcPts val="0"/>
              </a:spcAft>
              <a:buSzPts val="2000"/>
              <a:buChar char="•"/>
              <a:defRPr sz="2000"/>
            </a:lvl4pPr>
            <a:lvl5pPr indent="-355600" lvl="4" marL="2286000" rtl="0" algn="l">
              <a:spcBef>
                <a:spcPts val="400"/>
              </a:spcBef>
              <a:spcAft>
                <a:spcPts val="0"/>
              </a:spcAft>
              <a:buSzPts val="2000"/>
              <a:buChar char="•"/>
              <a:defRPr sz="2000"/>
            </a:lvl5pPr>
            <a:lvl6pPr indent="-355600" lvl="5" marL="2743200" rtl="0" algn="l">
              <a:spcBef>
                <a:spcPts val="400"/>
              </a:spcBef>
              <a:spcAft>
                <a:spcPts val="0"/>
              </a:spcAft>
              <a:buSzPts val="2000"/>
              <a:buChar char="•"/>
              <a:defRPr sz="2000"/>
            </a:lvl6pPr>
            <a:lvl7pPr indent="-355600" lvl="6" marL="3200400" rtl="0" algn="l">
              <a:spcBef>
                <a:spcPts val="400"/>
              </a:spcBef>
              <a:spcAft>
                <a:spcPts val="0"/>
              </a:spcAft>
              <a:buSzPts val="2000"/>
              <a:buChar char="•"/>
              <a:defRPr sz="2000"/>
            </a:lvl7pPr>
            <a:lvl8pPr indent="-355600" lvl="7" marL="3657600" rtl="0" algn="l">
              <a:spcBef>
                <a:spcPts val="400"/>
              </a:spcBef>
              <a:spcAft>
                <a:spcPts val="0"/>
              </a:spcAft>
              <a:buSzPts val="2000"/>
              <a:buChar char="•"/>
              <a:defRPr sz="2000"/>
            </a:lvl8pPr>
            <a:lvl9pPr indent="-355600" lvl="8" marL="4114800" rtl="0" algn="l">
              <a:spcBef>
                <a:spcPts val="400"/>
              </a:spcBef>
              <a:spcAft>
                <a:spcPts val="0"/>
              </a:spcAft>
              <a:buSzPts val="2000"/>
              <a:buChar char="•"/>
              <a:defRPr sz="2000"/>
            </a:lvl9pPr>
          </a:lstStyle>
          <a:p/>
        </p:txBody>
      </p:sp>
      <p:sp>
        <p:nvSpPr>
          <p:cNvPr id="62" name="Google Shape;62;p36"/>
          <p:cNvSpPr txBox="1"/>
          <p:nvPr>
            <p:ph idx="2" type="body"/>
          </p:nvPr>
        </p:nvSpPr>
        <p:spPr>
          <a:xfrm>
            <a:off x="457201" y="2130552"/>
            <a:ext cx="2139600" cy="42435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SzPts val="1190"/>
              <a:buNone/>
              <a:defRPr sz="1400"/>
            </a:lvl1pPr>
            <a:lvl2pPr indent="-228600" lvl="1" marL="914400" rtl="0" algn="l">
              <a:spcBef>
                <a:spcPts val="240"/>
              </a:spcBef>
              <a:spcAft>
                <a:spcPts val="0"/>
              </a:spcAft>
              <a:buSzPts val="1020"/>
              <a:buNone/>
              <a:defRPr sz="1200"/>
            </a:lvl2pPr>
            <a:lvl3pPr indent="-228600" lvl="2" marL="1371600" rtl="0" algn="l">
              <a:spcBef>
                <a:spcPts val="200"/>
              </a:spcBef>
              <a:spcAft>
                <a:spcPts val="0"/>
              </a:spcAft>
              <a:buSzPts val="900"/>
              <a:buNone/>
              <a:defRPr sz="1000"/>
            </a:lvl3pPr>
            <a:lvl4pPr indent="-228600" lvl="3" marL="1828800" rtl="0" algn="l">
              <a:spcBef>
                <a:spcPts val="180"/>
              </a:spcBef>
              <a:spcAft>
                <a:spcPts val="0"/>
              </a:spcAft>
              <a:buSzPts val="900"/>
              <a:buNone/>
              <a:defRPr sz="900"/>
            </a:lvl4pPr>
            <a:lvl5pPr indent="-228600" lvl="4" marL="2286000" rtl="0" algn="l">
              <a:spcBef>
                <a:spcPts val="180"/>
              </a:spcBef>
              <a:spcAft>
                <a:spcPts val="0"/>
              </a:spcAft>
              <a:buSzPts val="900"/>
              <a:buNone/>
              <a:defRPr sz="900"/>
            </a:lvl5pPr>
            <a:lvl6pPr indent="-228600" lvl="5" marL="2743200" rtl="0" algn="l">
              <a:spcBef>
                <a:spcPts val="180"/>
              </a:spcBef>
              <a:spcAft>
                <a:spcPts val="0"/>
              </a:spcAft>
              <a:buSzPts val="900"/>
              <a:buNone/>
              <a:defRPr sz="900"/>
            </a:lvl6pPr>
            <a:lvl7pPr indent="-228600" lvl="6" marL="3200400" rtl="0" algn="l">
              <a:spcBef>
                <a:spcPts val="180"/>
              </a:spcBef>
              <a:spcAft>
                <a:spcPts val="0"/>
              </a:spcAft>
              <a:buSzPts val="900"/>
              <a:buNone/>
              <a:defRPr sz="900"/>
            </a:lvl7pPr>
            <a:lvl8pPr indent="-228600" lvl="7" marL="3657600" rtl="0" algn="l">
              <a:spcBef>
                <a:spcPts val="180"/>
              </a:spcBef>
              <a:spcAft>
                <a:spcPts val="0"/>
              </a:spcAft>
              <a:buSzPts val="900"/>
              <a:buNone/>
              <a:defRPr sz="900"/>
            </a:lvl8pPr>
            <a:lvl9pPr indent="-228600" lvl="8" marL="4114800" rtl="0" algn="l">
              <a:spcBef>
                <a:spcPts val="180"/>
              </a:spcBef>
              <a:spcAft>
                <a:spcPts val="0"/>
              </a:spcAft>
              <a:buSzPts val="900"/>
              <a:buNone/>
              <a:defRPr sz="900"/>
            </a:lvl9pPr>
          </a:lstStyle>
          <a:p/>
        </p:txBody>
      </p:sp>
      <p:sp>
        <p:nvSpPr>
          <p:cNvPr id="63" name="Google Shape;63;p36"/>
          <p:cNvSpPr txBox="1"/>
          <p:nvPr>
            <p:ph idx="10" type="dt"/>
          </p:nvPr>
        </p:nvSpPr>
        <p:spPr>
          <a:xfrm>
            <a:off x="457200" y="18288"/>
            <a:ext cx="2895600" cy="329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36"/>
          <p:cNvSpPr txBox="1"/>
          <p:nvPr>
            <p:ph idx="11" type="ftr"/>
          </p:nvPr>
        </p:nvSpPr>
        <p:spPr>
          <a:xfrm>
            <a:off x="3429000" y="18288"/>
            <a:ext cx="4114800" cy="329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36"/>
          <p:cNvSpPr txBox="1"/>
          <p:nvPr>
            <p:ph idx="12" type="sldNum"/>
          </p:nvPr>
        </p:nvSpPr>
        <p:spPr>
          <a:xfrm>
            <a:off x="7620000" y="18288"/>
            <a:ext cx="1066800" cy="3291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cxnSp>
        <p:nvCxnSpPr>
          <p:cNvPr id="66" name="Google Shape;66;p36"/>
          <p:cNvCxnSpPr/>
          <p:nvPr/>
        </p:nvCxnSpPr>
        <p:spPr>
          <a:xfrm rot="5400000">
            <a:off x="-13102" y="3580280"/>
            <a:ext cx="5577900" cy="150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37"/>
          <p:cNvSpPr txBox="1"/>
          <p:nvPr>
            <p:ph type="title"/>
          </p:nvPr>
        </p:nvSpPr>
        <p:spPr>
          <a:xfrm>
            <a:off x="457200" y="792480"/>
            <a:ext cx="2142600" cy="12648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2"/>
              </a:buClr>
              <a:buSzPts val="2400"/>
              <a:buFont typeface="Arial"/>
              <a:buNone/>
              <a:defRPr b="0"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9" name="Google Shape;69;p37"/>
          <p:cNvSpPr/>
          <p:nvPr>
            <p:ph idx="2" type="pic"/>
          </p:nvPr>
        </p:nvSpPr>
        <p:spPr>
          <a:xfrm>
            <a:off x="2858610" y="838201"/>
            <a:ext cx="5904300" cy="5500500"/>
          </a:xfrm>
          <a:prstGeom prst="rect">
            <a:avLst/>
          </a:prstGeom>
          <a:solidFill>
            <a:schemeClr val="lt2"/>
          </a:solidFill>
          <a:ln cap="flat" cmpd="sng" w="76200">
            <a:solidFill>
              <a:srgbClr val="FFFFFF"/>
            </a:solidFill>
            <a:prstDash val="solid"/>
            <a:miter lim="800000"/>
            <a:headEnd len="sm" w="sm" type="none"/>
            <a:tailEnd len="sm" w="sm" type="none"/>
          </a:ln>
          <a:effectLst>
            <a:outerShdw blurRad="50800" rotWithShape="0" algn="t" dir="5400000" dist="12700">
              <a:srgbClr val="000000">
                <a:alpha val="58819"/>
              </a:srgbClr>
            </a:outerShdw>
          </a:effectLst>
        </p:spPr>
      </p:sp>
      <p:sp>
        <p:nvSpPr>
          <p:cNvPr id="70" name="Google Shape;70;p37"/>
          <p:cNvSpPr txBox="1"/>
          <p:nvPr>
            <p:ph idx="1" type="body"/>
          </p:nvPr>
        </p:nvSpPr>
        <p:spPr>
          <a:xfrm>
            <a:off x="457200" y="2133600"/>
            <a:ext cx="2139600" cy="42429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SzPts val="1190"/>
              <a:buNone/>
              <a:defRPr sz="1400"/>
            </a:lvl1pPr>
            <a:lvl2pPr indent="-228600" lvl="1" marL="914400" rtl="0" algn="l">
              <a:spcBef>
                <a:spcPts val="240"/>
              </a:spcBef>
              <a:spcAft>
                <a:spcPts val="0"/>
              </a:spcAft>
              <a:buSzPts val="1020"/>
              <a:buNone/>
              <a:defRPr sz="1200"/>
            </a:lvl2pPr>
            <a:lvl3pPr indent="-228600" lvl="2" marL="1371600" rtl="0" algn="l">
              <a:spcBef>
                <a:spcPts val="200"/>
              </a:spcBef>
              <a:spcAft>
                <a:spcPts val="0"/>
              </a:spcAft>
              <a:buSzPts val="900"/>
              <a:buNone/>
              <a:defRPr sz="1000"/>
            </a:lvl3pPr>
            <a:lvl4pPr indent="-228600" lvl="3" marL="1828800" rtl="0" algn="l">
              <a:spcBef>
                <a:spcPts val="180"/>
              </a:spcBef>
              <a:spcAft>
                <a:spcPts val="0"/>
              </a:spcAft>
              <a:buSzPts val="900"/>
              <a:buNone/>
              <a:defRPr sz="900"/>
            </a:lvl4pPr>
            <a:lvl5pPr indent="-228600" lvl="4" marL="2286000" rtl="0" algn="l">
              <a:spcBef>
                <a:spcPts val="180"/>
              </a:spcBef>
              <a:spcAft>
                <a:spcPts val="0"/>
              </a:spcAft>
              <a:buSzPts val="900"/>
              <a:buNone/>
              <a:defRPr sz="900"/>
            </a:lvl5pPr>
            <a:lvl6pPr indent="-228600" lvl="5" marL="2743200" rtl="0" algn="l">
              <a:spcBef>
                <a:spcPts val="180"/>
              </a:spcBef>
              <a:spcAft>
                <a:spcPts val="0"/>
              </a:spcAft>
              <a:buSzPts val="900"/>
              <a:buNone/>
              <a:defRPr sz="900"/>
            </a:lvl6pPr>
            <a:lvl7pPr indent="-228600" lvl="6" marL="3200400" rtl="0" algn="l">
              <a:spcBef>
                <a:spcPts val="180"/>
              </a:spcBef>
              <a:spcAft>
                <a:spcPts val="0"/>
              </a:spcAft>
              <a:buSzPts val="900"/>
              <a:buNone/>
              <a:defRPr sz="900"/>
            </a:lvl7pPr>
            <a:lvl8pPr indent="-228600" lvl="7" marL="3657600" rtl="0" algn="l">
              <a:spcBef>
                <a:spcPts val="180"/>
              </a:spcBef>
              <a:spcAft>
                <a:spcPts val="0"/>
              </a:spcAft>
              <a:buSzPts val="900"/>
              <a:buNone/>
              <a:defRPr sz="900"/>
            </a:lvl8pPr>
            <a:lvl9pPr indent="-228600" lvl="8" marL="4114800" rtl="0" algn="l">
              <a:spcBef>
                <a:spcPts val="180"/>
              </a:spcBef>
              <a:spcAft>
                <a:spcPts val="0"/>
              </a:spcAft>
              <a:buSzPts val="900"/>
              <a:buNone/>
              <a:defRPr sz="900"/>
            </a:lvl9pPr>
          </a:lstStyle>
          <a:p/>
        </p:txBody>
      </p:sp>
      <p:sp>
        <p:nvSpPr>
          <p:cNvPr id="71" name="Google Shape;71;p37"/>
          <p:cNvSpPr txBox="1"/>
          <p:nvPr>
            <p:ph idx="10" type="dt"/>
          </p:nvPr>
        </p:nvSpPr>
        <p:spPr>
          <a:xfrm>
            <a:off x="457200" y="18288"/>
            <a:ext cx="2895600" cy="329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37"/>
          <p:cNvSpPr txBox="1"/>
          <p:nvPr>
            <p:ph idx="11" type="ftr"/>
          </p:nvPr>
        </p:nvSpPr>
        <p:spPr>
          <a:xfrm>
            <a:off x="3429000" y="18288"/>
            <a:ext cx="4114800" cy="329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37"/>
          <p:cNvSpPr txBox="1"/>
          <p:nvPr>
            <p:ph idx="12" type="sldNum"/>
          </p:nvPr>
        </p:nvSpPr>
        <p:spPr>
          <a:xfrm>
            <a:off x="7620000" y="18288"/>
            <a:ext cx="1066800" cy="3291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8"/>
          <p:cNvSpPr/>
          <p:nvPr/>
        </p:nvSpPr>
        <p:spPr>
          <a:xfrm>
            <a:off x="0" y="220786"/>
            <a:ext cx="9144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 name="Google Shape;7;p28"/>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000"/>
              <a:buFont typeface="Arial"/>
              <a:buNone/>
              <a:defRPr b="0" i="0" sz="4000" u="none" cap="none" strike="noStrike">
                <a:solidFill>
                  <a:schemeClr val="dk2"/>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 name="Google Shape;8;p28"/>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31469" lvl="2" marL="1371600" marR="0" rtl="0" algn="l">
              <a:spcBef>
                <a:spcPts val="360"/>
              </a:spcBef>
              <a:spcAft>
                <a:spcPts val="0"/>
              </a:spcAft>
              <a:buClr>
                <a:schemeClr val="accent1"/>
              </a:buClr>
              <a:buSzPts val="162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9" name="Google Shape;9;p28"/>
          <p:cNvSpPr/>
          <p:nvPr/>
        </p:nvSpPr>
        <p:spPr>
          <a:xfrm>
            <a:off x="0" y="0"/>
            <a:ext cx="9144000" cy="365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 name="Google Shape;10;p28"/>
          <p:cNvSpPr txBox="1"/>
          <p:nvPr>
            <p:ph idx="10" type="dt"/>
          </p:nvPr>
        </p:nvSpPr>
        <p:spPr>
          <a:xfrm>
            <a:off x="457200" y="18288"/>
            <a:ext cx="2895600" cy="329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Google Shape;11;p28"/>
          <p:cNvSpPr txBox="1"/>
          <p:nvPr>
            <p:ph idx="11" type="ftr"/>
          </p:nvPr>
        </p:nvSpPr>
        <p:spPr>
          <a:xfrm>
            <a:off x="3429000" y="18288"/>
            <a:ext cx="4114800" cy="329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 name="Google Shape;12;p28"/>
          <p:cNvSpPr txBox="1"/>
          <p:nvPr>
            <p:ph idx="12" type="sldNum"/>
          </p:nvPr>
        </p:nvSpPr>
        <p:spPr>
          <a:xfrm>
            <a:off x="7620000" y="18288"/>
            <a:ext cx="1066800" cy="32910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1" i="0" sz="1400" u="none" cap="none" strike="noStrike">
                <a:solidFill>
                  <a:srgbClr val="FFFFFF"/>
                </a:solidFill>
                <a:latin typeface="Arial"/>
                <a:ea typeface="Arial"/>
                <a:cs typeface="Arial"/>
                <a:sym typeface="Arial"/>
              </a:defRPr>
            </a:lvl1pPr>
            <a:lvl2pPr indent="0" lvl="1" marL="0" marR="0" rtl="0" algn="l">
              <a:spcBef>
                <a:spcPts val="0"/>
              </a:spcBef>
              <a:buNone/>
              <a:defRPr b="1" i="0" sz="1400" u="none" cap="none" strike="noStrike">
                <a:solidFill>
                  <a:srgbClr val="FFFFFF"/>
                </a:solidFill>
                <a:latin typeface="Arial"/>
                <a:ea typeface="Arial"/>
                <a:cs typeface="Arial"/>
                <a:sym typeface="Arial"/>
              </a:defRPr>
            </a:lvl2pPr>
            <a:lvl3pPr indent="0" lvl="2" marL="0" marR="0" rtl="0" algn="l">
              <a:spcBef>
                <a:spcPts val="0"/>
              </a:spcBef>
              <a:buNone/>
              <a:defRPr b="1" i="0" sz="1400" u="none" cap="none" strike="noStrike">
                <a:solidFill>
                  <a:srgbClr val="FFFFFF"/>
                </a:solidFill>
                <a:latin typeface="Arial"/>
                <a:ea typeface="Arial"/>
                <a:cs typeface="Arial"/>
                <a:sym typeface="Arial"/>
              </a:defRPr>
            </a:lvl3pPr>
            <a:lvl4pPr indent="0" lvl="3" marL="0" marR="0" rtl="0" algn="l">
              <a:spcBef>
                <a:spcPts val="0"/>
              </a:spcBef>
              <a:buNone/>
              <a:defRPr b="1" i="0" sz="1400" u="none" cap="none" strike="noStrike">
                <a:solidFill>
                  <a:srgbClr val="FFFFFF"/>
                </a:solidFill>
                <a:latin typeface="Arial"/>
                <a:ea typeface="Arial"/>
                <a:cs typeface="Arial"/>
                <a:sym typeface="Arial"/>
              </a:defRPr>
            </a:lvl4pPr>
            <a:lvl5pPr indent="0" lvl="4" marL="0" marR="0" rtl="0" algn="l">
              <a:spcBef>
                <a:spcPts val="0"/>
              </a:spcBef>
              <a:buNone/>
              <a:defRPr b="1" i="0" sz="1400" u="none" cap="none" strike="noStrike">
                <a:solidFill>
                  <a:srgbClr val="FFFFFF"/>
                </a:solidFill>
                <a:latin typeface="Arial"/>
                <a:ea typeface="Arial"/>
                <a:cs typeface="Arial"/>
                <a:sym typeface="Arial"/>
              </a:defRPr>
            </a:lvl5pPr>
            <a:lvl6pPr indent="0" lvl="5" marL="0" marR="0" rtl="0" algn="l">
              <a:spcBef>
                <a:spcPts val="0"/>
              </a:spcBef>
              <a:buNone/>
              <a:defRPr b="1" i="0" sz="1400" u="none" cap="none" strike="noStrike">
                <a:solidFill>
                  <a:srgbClr val="FFFFFF"/>
                </a:solidFill>
                <a:latin typeface="Arial"/>
                <a:ea typeface="Arial"/>
                <a:cs typeface="Arial"/>
                <a:sym typeface="Arial"/>
              </a:defRPr>
            </a:lvl6pPr>
            <a:lvl7pPr indent="0" lvl="6" marL="0" marR="0" rtl="0" algn="l">
              <a:spcBef>
                <a:spcPts val="0"/>
              </a:spcBef>
              <a:buNone/>
              <a:defRPr b="1" i="0" sz="1400" u="none" cap="none" strike="noStrike">
                <a:solidFill>
                  <a:srgbClr val="FFFFFF"/>
                </a:solidFill>
                <a:latin typeface="Arial"/>
                <a:ea typeface="Arial"/>
                <a:cs typeface="Arial"/>
                <a:sym typeface="Arial"/>
              </a:defRPr>
            </a:lvl7pPr>
            <a:lvl8pPr indent="0" lvl="7" marL="0" marR="0" rtl="0" algn="l">
              <a:spcBef>
                <a:spcPts val="0"/>
              </a:spcBef>
              <a:buNone/>
              <a:defRPr b="1" i="0" sz="1400" u="none" cap="none" strike="noStrike">
                <a:solidFill>
                  <a:srgbClr val="FFFFFF"/>
                </a:solidFill>
                <a:latin typeface="Arial"/>
                <a:ea typeface="Arial"/>
                <a:cs typeface="Arial"/>
                <a:sym typeface="Arial"/>
              </a:defRPr>
            </a:lvl8pPr>
            <a:lvl9pPr indent="0" lvl="8" marL="0" marR="0" rtl="0" algn="l">
              <a:spcBef>
                <a:spcPts val="0"/>
              </a:spcBef>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ctrTitle"/>
          </p:nvPr>
        </p:nvSpPr>
        <p:spPr>
          <a:xfrm>
            <a:off x="467544" y="1412776"/>
            <a:ext cx="7848600" cy="19272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2"/>
              </a:buClr>
              <a:buSzPts val="3200"/>
              <a:buFont typeface="Arial"/>
              <a:buNone/>
            </a:pPr>
            <a:r>
              <a:rPr lang="en-IN" sz="3200"/>
              <a:t>AUTOMATIC STREET LIGHT CONTROL OF URBAN STREETS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8"/>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IN"/>
              <a:t>PROPOSED APPROACHES</a:t>
            </a:r>
            <a:endParaRPr/>
          </a:p>
        </p:txBody>
      </p:sp>
      <p:sp>
        <p:nvSpPr>
          <p:cNvPr id="148" name="Google Shape;148;p8"/>
          <p:cNvSpPr txBox="1"/>
          <p:nvPr>
            <p:ph idx="1" type="body"/>
          </p:nvPr>
        </p:nvSpPr>
        <p:spPr>
          <a:xfrm>
            <a:off x="1615375" y="2731549"/>
            <a:ext cx="8229600" cy="3768300"/>
          </a:xfrm>
          <a:prstGeom prst="rect">
            <a:avLst/>
          </a:prstGeom>
          <a:noFill/>
          <a:ln>
            <a:noFill/>
          </a:ln>
        </p:spPr>
        <p:txBody>
          <a:bodyPr anchorCtr="0" anchor="t" bIns="45700" lIns="91425" spcFirstLastPara="1" rIns="91425" wrap="square" tIns="45700">
            <a:normAutofit/>
          </a:bodyPr>
          <a:lstStyle/>
          <a:p>
            <a:pPr indent="-182880" lvl="0" marL="182880" rtl="0" algn="just">
              <a:spcBef>
                <a:spcPts val="480"/>
              </a:spcBef>
              <a:spcAft>
                <a:spcPts val="0"/>
              </a:spcAft>
              <a:buSzPts val="2040"/>
              <a:buChar char="•"/>
            </a:pPr>
            <a:r>
              <a:rPr lang="en-IN"/>
              <a:t>Background Subtraction</a:t>
            </a:r>
            <a:endParaRPr/>
          </a:p>
          <a:p>
            <a:pPr indent="-150495" lvl="0" marL="182880" rtl="0" algn="just">
              <a:spcBef>
                <a:spcPts val="480"/>
              </a:spcBef>
              <a:spcAft>
                <a:spcPts val="0"/>
              </a:spcAft>
              <a:buSzPts val="1530"/>
              <a:buChar char="•"/>
            </a:pPr>
            <a:r>
              <a:rPr lang="en-IN"/>
              <a:t>Haar Cascading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9"/>
          <p:cNvSpPr txBox="1"/>
          <p:nvPr>
            <p:ph type="title"/>
          </p:nvPr>
        </p:nvSpPr>
        <p:spPr>
          <a:xfrm>
            <a:off x="326425" y="5662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IN"/>
              <a:t>BACKGROUND SUBTRACTION</a:t>
            </a:r>
            <a:endParaRPr/>
          </a:p>
        </p:txBody>
      </p:sp>
      <p:sp>
        <p:nvSpPr>
          <p:cNvPr id="154" name="Google Shape;154;p9"/>
          <p:cNvSpPr txBox="1"/>
          <p:nvPr>
            <p:ph idx="1" type="body"/>
          </p:nvPr>
        </p:nvSpPr>
        <p:spPr>
          <a:xfrm>
            <a:off x="467550" y="2204873"/>
            <a:ext cx="8229600" cy="4159200"/>
          </a:xfrm>
          <a:prstGeom prst="rect">
            <a:avLst/>
          </a:prstGeom>
          <a:noFill/>
          <a:ln>
            <a:noFill/>
          </a:ln>
        </p:spPr>
        <p:txBody>
          <a:bodyPr anchorCtr="0" anchor="t" bIns="45700" lIns="91425" spcFirstLastPara="1" rIns="91425" wrap="square" tIns="45700">
            <a:normAutofit/>
          </a:bodyPr>
          <a:lstStyle/>
          <a:p>
            <a:pPr indent="-325755" lvl="0" marL="457200" rtl="0" algn="l">
              <a:spcBef>
                <a:spcPts val="480"/>
              </a:spcBef>
              <a:spcAft>
                <a:spcPts val="0"/>
              </a:spcAft>
              <a:buSzPts val="1530"/>
              <a:buChar char="•"/>
            </a:pPr>
            <a:r>
              <a:rPr lang="en-IN"/>
              <a:t>Subtract the unnecessary background from the image.</a:t>
            </a:r>
            <a:endParaRPr/>
          </a:p>
          <a:p>
            <a:pPr indent="-325755" lvl="0" marL="457200" rtl="0" algn="l">
              <a:spcBef>
                <a:spcPts val="0"/>
              </a:spcBef>
              <a:spcAft>
                <a:spcPts val="0"/>
              </a:spcAft>
              <a:buSzPts val="1530"/>
              <a:buChar char="•"/>
            </a:pPr>
            <a:r>
              <a:rPr lang="en-IN"/>
              <a:t>Used to find the foreground objects by isolating them and comparing frame by frame to a frame where no object is present.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1b29db78dd1_0_20"/>
          <p:cNvSpPr txBox="1"/>
          <p:nvPr>
            <p:ph type="title"/>
          </p:nvPr>
        </p:nvSpPr>
        <p:spPr>
          <a:xfrm>
            <a:off x="326450" y="485438"/>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IN"/>
              <a:t>BACKGROUND SUBTRACTION</a:t>
            </a:r>
            <a:endParaRPr/>
          </a:p>
        </p:txBody>
      </p:sp>
      <p:pic>
        <p:nvPicPr>
          <p:cNvPr id="160" name="Google Shape;160;g1b29db78dd1_0_20"/>
          <p:cNvPicPr preferRelativeResize="0"/>
          <p:nvPr/>
        </p:nvPicPr>
        <p:blipFill>
          <a:blip r:embed="rId3">
            <a:alphaModFix/>
          </a:blip>
          <a:stretch>
            <a:fillRect/>
          </a:stretch>
        </p:blipFill>
        <p:spPr>
          <a:xfrm>
            <a:off x="1204150" y="2501951"/>
            <a:ext cx="7042425" cy="3069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1b29db78dd1_0_35"/>
          <p:cNvSpPr txBox="1"/>
          <p:nvPr>
            <p:ph type="title"/>
          </p:nvPr>
        </p:nvSpPr>
        <p:spPr>
          <a:xfrm>
            <a:off x="137550" y="5662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IN"/>
              <a:t>BACKGROUND SUBTRACTION</a:t>
            </a:r>
            <a:endParaRPr/>
          </a:p>
        </p:txBody>
      </p:sp>
      <p:sp>
        <p:nvSpPr>
          <p:cNvPr id="166" name="Google Shape;166;g1b29db78dd1_0_35"/>
          <p:cNvSpPr txBox="1"/>
          <p:nvPr>
            <p:ph idx="1" type="body"/>
          </p:nvPr>
        </p:nvSpPr>
        <p:spPr>
          <a:xfrm>
            <a:off x="467550" y="2204873"/>
            <a:ext cx="8229600" cy="4159200"/>
          </a:xfrm>
          <a:prstGeom prst="rect">
            <a:avLst/>
          </a:prstGeom>
          <a:noFill/>
          <a:ln>
            <a:noFill/>
          </a:ln>
        </p:spPr>
        <p:txBody>
          <a:bodyPr anchorCtr="0" anchor="t" bIns="45700" lIns="91425" spcFirstLastPara="1" rIns="91425" wrap="square" tIns="45700">
            <a:normAutofit/>
          </a:bodyPr>
          <a:lstStyle/>
          <a:p>
            <a:pPr indent="-325755" lvl="0" marL="457200" rtl="0" algn="l">
              <a:spcBef>
                <a:spcPts val="480"/>
              </a:spcBef>
              <a:spcAft>
                <a:spcPts val="0"/>
              </a:spcAft>
              <a:buSzPts val="1530"/>
              <a:buChar char="•"/>
            </a:pPr>
            <a:r>
              <a:rPr lang="en-IN"/>
              <a:t>We determine a region of interest for where the object detection has to be carried out</a:t>
            </a:r>
            <a:endParaRPr/>
          </a:p>
          <a:p>
            <a:pPr indent="0" lvl="0" marL="0" rtl="0" algn="l">
              <a:spcBef>
                <a:spcPts val="480"/>
              </a:spcBef>
              <a:spcAft>
                <a:spcPts val="0"/>
              </a:spcAft>
              <a:buNone/>
            </a:pPr>
            <a:r>
              <a:t/>
            </a:r>
            <a:endParaRPr/>
          </a:p>
          <a:p>
            <a:pPr indent="0" lvl="0" marL="0" rtl="0" algn="l">
              <a:spcBef>
                <a:spcPts val="480"/>
              </a:spcBef>
              <a:spcAft>
                <a:spcPts val="0"/>
              </a:spcAft>
              <a:buNone/>
            </a:pPr>
            <a:r>
              <a:t/>
            </a:r>
            <a:endParaRPr/>
          </a:p>
          <a:p>
            <a:pPr indent="0" lvl="0" marL="0" rtl="0" algn="l">
              <a:spcBef>
                <a:spcPts val="480"/>
              </a:spcBef>
              <a:spcAft>
                <a:spcPts val="0"/>
              </a:spcAft>
              <a:buNone/>
            </a:pPr>
            <a:r>
              <a:t/>
            </a:r>
            <a:endParaRPr/>
          </a:p>
        </p:txBody>
      </p:sp>
      <p:pic>
        <p:nvPicPr>
          <p:cNvPr id="167" name="Google Shape;167;g1b29db78dd1_0_35"/>
          <p:cNvPicPr preferRelativeResize="0"/>
          <p:nvPr/>
        </p:nvPicPr>
        <p:blipFill>
          <a:blip r:embed="rId3">
            <a:alphaModFix/>
          </a:blip>
          <a:stretch>
            <a:fillRect/>
          </a:stretch>
        </p:blipFill>
        <p:spPr>
          <a:xfrm>
            <a:off x="1998350" y="3154975"/>
            <a:ext cx="5168002" cy="29070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b29db78dd1_0_43"/>
          <p:cNvSpPr txBox="1"/>
          <p:nvPr>
            <p:ph type="title"/>
          </p:nvPr>
        </p:nvSpPr>
        <p:spPr>
          <a:xfrm>
            <a:off x="181125" y="485438"/>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IN"/>
              <a:t>BACKGROUND SUBTRACTION</a:t>
            </a:r>
            <a:endParaRPr/>
          </a:p>
        </p:txBody>
      </p:sp>
      <p:sp>
        <p:nvSpPr>
          <p:cNvPr id="173" name="Google Shape;173;g1b29db78dd1_0_43"/>
          <p:cNvSpPr txBox="1"/>
          <p:nvPr>
            <p:ph idx="1" type="body"/>
          </p:nvPr>
        </p:nvSpPr>
        <p:spPr>
          <a:xfrm>
            <a:off x="467550" y="2204873"/>
            <a:ext cx="8229600" cy="4159200"/>
          </a:xfrm>
          <a:prstGeom prst="rect">
            <a:avLst/>
          </a:prstGeom>
          <a:noFill/>
          <a:ln>
            <a:noFill/>
          </a:ln>
        </p:spPr>
        <p:txBody>
          <a:bodyPr anchorCtr="0" anchor="t" bIns="45700" lIns="91425" spcFirstLastPara="1" rIns="91425" wrap="square" tIns="45700">
            <a:normAutofit/>
          </a:bodyPr>
          <a:lstStyle/>
          <a:p>
            <a:pPr indent="0" lvl="0" marL="0" rtl="0" algn="l">
              <a:spcBef>
                <a:spcPts val="480"/>
              </a:spcBef>
              <a:spcAft>
                <a:spcPts val="0"/>
              </a:spcAft>
              <a:buNone/>
            </a:pPr>
            <a:r>
              <a:t/>
            </a:r>
            <a:endParaRPr/>
          </a:p>
          <a:p>
            <a:pPr indent="-325755" lvl="0" marL="457200" rtl="0" algn="l">
              <a:spcBef>
                <a:spcPts val="480"/>
              </a:spcBef>
              <a:spcAft>
                <a:spcPts val="0"/>
              </a:spcAft>
              <a:buSzPts val="1530"/>
              <a:buChar char="•"/>
            </a:pPr>
            <a:r>
              <a:rPr lang="en-IN"/>
              <a:t>Threshold value used = 4.6</a:t>
            </a:r>
            <a:endParaRPr/>
          </a:p>
          <a:p>
            <a:pPr indent="-325755" lvl="0" marL="457200" rtl="0" algn="l">
              <a:spcBef>
                <a:spcPts val="0"/>
              </a:spcBef>
              <a:spcAft>
                <a:spcPts val="0"/>
              </a:spcAft>
              <a:buSzPts val="1530"/>
              <a:buChar char="•"/>
            </a:pPr>
            <a:r>
              <a:rPr lang="en-IN"/>
              <a:t>By establishing a scale for the distance in the video and the actual distance on the ground, we could determine the speed of the vehicles using the timestamps of the video.</a:t>
            </a:r>
            <a:endParaRPr/>
          </a:p>
          <a:p>
            <a:pPr indent="0" lvl="0" marL="457200" rtl="0" algn="l">
              <a:spcBef>
                <a:spcPts val="480"/>
              </a:spcBef>
              <a:spcAft>
                <a:spcPts val="0"/>
              </a:spcAft>
              <a:buNone/>
            </a:pPr>
            <a:r>
              <a:t/>
            </a:r>
            <a:endParaRPr/>
          </a:p>
          <a:p>
            <a:pPr indent="0" lvl="0" marL="0" rtl="0" algn="l">
              <a:spcBef>
                <a:spcPts val="48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1b29db78dd1_0_28"/>
          <p:cNvSpPr txBox="1"/>
          <p:nvPr>
            <p:ph type="title"/>
          </p:nvPr>
        </p:nvSpPr>
        <p:spPr>
          <a:xfrm>
            <a:off x="253800" y="485438"/>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IN"/>
              <a:t>BACKGROUND SUBTRACTION</a:t>
            </a:r>
            <a:endParaRPr/>
          </a:p>
        </p:txBody>
      </p:sp>
      <p:pic>
        <p:nvPicPr>
          <p:cNvPr id="179" name="Google Shape;179;g1b29db78dd1_0_28"/>
          <p:cNvPicPr preferRelativeResize="0"/>
          <p:nvPr/>
        </p:nvPicPr>
        <p:blipFill>
          <a:blip r:embed="rId3">
            <a:alphaModFix/>
          </a:blip>
          <a:stretch>
            <a:fillRect/>
          </a:stretch>
        </p:blipFill>
        <p:spPr>
          <a:xfrm>
            <a:off x="3786325" y="3326425"/>
            <a:ext cx="5168002" cy="2907001"/>
          </a:xfrm>
          <a:prstGeom prst="rect">
            <a:avLst/>
          </a:prstGeom>
          <a:noFill/>
          <a:ln>
            <a:noFill/>
          </a:ln>
        </p:spPr>
      </p:pic>
      <p:pic>
        <p:nvPicPr>
          <p:cNvPr id="180" name="Google Shape;180;g1b29db78dd1_0_28"/>
          <p:cNvPicPr preferRelativeResize="0"/>
          <p:nvPr/>
        </p:nvPicPr>
        <p:blipFill>
          <a:blip r:embed="rId4">
            <a:alphaModFix/>
          </a:blip>
          <a:stretch>
            <a:fillRect/>
          </a:stretch>
        </p:blipFill>
        <p:spPr>
          <a:xfrm>
            <a:off x="67450" y="1476051"/>
            <a:ext cx="3667877" cy="2063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1b29db78dd1_0_52"/>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a:buNone/>
            </a:pPr>
            <a:r>
              <a:rPr lang="en-IN"/>
              <a:t>PROBLEMS WITH </a:t>
            </a:r>
            <a:r>
              <a:rPr lang="en-IN"/>
              <a:t>BACKGROUND </a:t>
            </a:r>
            <a:r>
              <a:rPr lang="en-IN"/>
              <a:t>SUBTRACTION</a:t>
            </a:r>
            <a:endParaRPr/>
          </a:p>
        </p:txBody>
      </p:sp>
      <p:sp>
        <p:nvSpPr>
          <p:cNvPr id="186" name="Google Shape;186;g1b29db78dd1_0_52"/>
          <p:cNvSpPr txBox="1"/>
          <p:nvPr>
            <p:ph idx="1" type="body"/>
          </p:nvPr>
        </p:nvSpPr>
        <p:spPr>
          <a:xfrm>
            <a:off x="457200" y="2844173"/>
            <a:ext cx="8229600" cy="4159200"/>
          </a:xfrm>
          <a:prstGeom prst="rect">
            <a:avLst/>
          </a:prstGeom>
          <a:noFill/>
          <a:ln>
            <a:noFill/>
          </a:ln>
        </p:spPr>
        <p:txBody>
          <a:bodyPr anchorCtr="0" anchor="t" bIns="45700" lIns="91425" spcFirstLastPara="1" rIns="91425" wrap="square" tIns="45700">
            <a:normAutofit/>
          </a:bodyPr>
          <a:lstStyle/>
          <a:p>
            <a:pPr indent="-325755" lvl="0" marL="457200" rtl="0" algn="l">
              <a:spcBef>
                <a:spcPts val="480"/>
              </a:spcBef>
              <a:spcAft>
                <a:spcPts val="0"/>
              </a:spcAft>
              <a:buSzPts val="1530"/>
              <a:buChar char="•"/>
            </a:pPr>
            <a:r>
              <a:rPr lang="en-IN"/>
              <a:t>T</a:t>
            </a:r>
            <a:r>
              <a:rPr lang="en-IN"/>
              <a:t>he region of interest must be reasonably sized.</a:t>
            </a:r>
            <a:endParaRPr/>
          </a:p>
          <a:p>
            <a:pPr indent="-325755" lvl="0" marL="457200" rtl="0" algn="l">
              <a:spcBef>
                <a:spcPts val="0"/>
              </a:spcBef>
              <a:spcAft>
                <a:spcPts val="0"/>
              </a:spcAft>
              <a:buSzPts val="1530"/>
              <a:buChar char="•"/>
            </a:pPr>
            <a:r>
              <a:rPr lang="en-IN"/>
              <a:t>Massive region of interest would also give rise to additional noise due to detecting unwanted objects.</a:t>
            </a:r>
            <a:endParaRPr/>
          </a:p>
          <a:p>
            <a:pPr indent="-325755" lvl="0" marL="457200" rtl="0" algn="l">
              <a:spcBef>
                <a:spcPts val="0"/>
              </a:spcBef>
              <a:spcAft>
                <a:spcPts val="0"/>
              </a:spcAft>
              <a:buSzPts val="1530"/>
              <a:buChar char="•"/>
            </a:pPr>
            <a:r>
              <a:rPr lang="en-IN"/>
              <a:t>If threshold value is too low, excessive noise would be detected along with the required objects.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2"/>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IN"/>
              <a:t>HAAR CASCADING</a:t>
            </a:r>
            <a:endParaRPr/>
          </a:p>
        </p:txBody>
      </p:sp>
      <p:sp>
        <p:nvSpPr>
          <p:cNvPr id="192" name="Google Shape;192;p12"/>
          <p:cNvSpPr txBox="1"/>
          <p:nvPr>
            <p:ph idx="1" type="body"/>
          </p:nvPr>
        </p:nvSpPr>
        <p:spPr>
          <a:xfrm>
            <a:off x="467544" y="2641381"/>
            <a:ext cx="8208900" cy="4354500"/>
          </a:xfrm>
          <a:prstGeom prst="rect">
            <a:avLst/>
          </a:prstGeom>
          <a:noFill/>
          <a:ln>
            <a:noFill/>
          </a:ln>
        </p:spPr>
        <p:txBody>
          <a:bodyPr anchorCtr="0" anchor="t" bIns="45700" lIns="91425" spcFirstLastPara="1" rIns="91425" wrap="square" tIns="45700">
            <a:normAutofit/>
          </a:bodyPr>
          <a:lstStyle/>
          <a:p>
            <a:pPr indent="-325755" lvl="0" marL="457200" rtl="0" algn="l">
              <a:spcBef>
                <a:spcPts val="480"/>
              </a:spcBef>
              <a:spcAft>
                <a:spcPts val="0"/>
              </a:spcAft>
              <a:buSzPts val="1530"/>
              <a:buChar char="•"/>
            </a:pPr>
            <a:r>
              <a:rPr lang="en-IN"/>
              <a:t>M</a:t>
            </a:r>
            <a:r>
              <a:rPr lang="en-IN"/>
              <a:t>achine learning-based object detection algorithm.</a:t>
            </a:r>
            <a:endParaRPr/>
          </a:p>
          <a:p>
            <a:pPr indent="-325755" lvl="0" marL="457200" rtl="0" algn="l">
              <a:spcBef>
                <a:spcPts val="0"/>
              </a:spcBef>
              <a:spcAft>
                <a:spcPts val="0"/>
              </a:spcAft>
              <a:buSzPts val="1530"/>
              <a:buChar char="•"/>
            </a:pPr>
            <a:r>
              <a:rPr lang="en-IN"/>
              <a:t>This algorithm is not so complex and can run in real time.</a:t>
            </a:r>
            <a:endParaRPr/>
          </a:p>
          <a:p>
            <a:pPr indent="-325755" lvl="0" marL="457200" rtl="0" algn="l">
              <a:spcBef>
                <a:spcPts val="0"/>
              </a:spcBef>
              <a:spcAft>
                <a:spcPts val="0"/>
              </a:spcAft>
              <a:buSzPts val="1530"/>
              <a:buChar char="•"/>
            </a:pPr>
            <a:r>
              <a:rPr lang="en-IN"/>
              <a:t>M</a:t>
            </a:r>
            <a:r>
              <a:rPr lang="en-IN"/>
              <a:t>odel is trained t</a:t>
            </a:r>
            <a:r>
              <a:rPr lang="en-IN"/>
              <a:t>o both positive and negative images.</a:t>
            </a:r>
            <a:endParaRPr/>
          </a:p>
          <a:p>
            <a:pPr indent="-325755" lvl="0" marL="457200" rtl="0" algn="l">
              <a:spcBef>
                <a:spcPts val="0"/>
              </a:spcBef>
              <a:spcAft>
                <a:spcPts val="0"/>
              </a:spcAft>
              <a:buSzPts val="1530"/>
              <a:buChar char="•"/>
            </a:pPr>
            <a:r>
              <a:rPr lang="en-IN"/>
              <a:t>Using Haar Cascading, we can continuously track specific objects without excessive background noise.</a:t>
            </a:r>
            <a:endParaRPr/>
          </a:p>
          <a:p>
            <a:pPr indent="-325755" lvl="0" marL="457200" rtl="0" algn="l">
              <a:spcBef>
                <a:spcPts val="0"/>
              </a:spcBef>
              <a:spcAft>
                <a:spcPts val="0"/>
              </a:spcAft>
              <a:buSzPts val="1530"/>
              <a:buChar char="•"/>
            </a:pPr>
            <a:r>
              <a:rPr lang="en-IN"/>
              <a:t>It uses a cascading window to classify whether it could be the object we are looking for.</a:t>
            </a:r>
            <a:endParaRPr/>
          </a:p>
          <a:p>
            <a:pPr indent="0" lvl="0" marL="457200" rtl="0" algn="l">
              <a:spcBef>
                <a:spcPts val="48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b29db78dd1_0_90"/>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IN"/>
              <a:t>HAAR CASCADING</a:t>
            </a:r>
            <a:endParaRPr/>
          </a:p>
        </p:txBody>
      </p:sp>
      <p:sp>
        <p:nvSpPr>
          <p:cNvPr id="198" name="Google Shape;198;g1b29db78dd1_0_90"/>
          <p:cNvSpPr txBox="1"/>
          <p:nvPr>
            <p:ph idx="1" type="body"/>
          </p:nvPr>
        </p:nvSpPr>
        <p:spPr>
          <a:xfrm>
            <a:off x="467544" y="2132856"/>
            <a:ext cx="8208900" cy="4354500"/>
          </a:xfrm>
          <a:prstGeom prst="rect">
            <a:avLst/>
          </a:prstGeom>
          <a:noFill/>
          <a:ln>
            <a:noFill/>
          </a:ln>
        </p:spPr>
        <p:txBody>
          <a:bodyPr anchorCtr="0" anchor="t" bIns="45700" lIns="91425" spcFirstLastPara="1" rIns="91425" wrap="square" tIns="45700">
            <a:normAutofit/>
          </a:bodyPr>
          <a:lstStyle/>
          <a:p>
            <a:pPr indent="-325755" lvl="0" marL="457200" rtl="0" algn="l">
              <a:spcBef>
                <a:spcPts val="480"/>
              </a:spcBef>
              <a:spcAft>
                <a:spcPts val="0"/>
              </a:spcAft>
              <a:buSzPts val="1530"/>
              <a:buChar char="•"/>
            </a:pPr>
            <a:r>
              <a:rPr lang="en-IN"/>
              <a:t>Step 1:</a:t>
            </a:r>
            <a:endParaRPr/>
          </a:p>
          <a:p>
            <a:pPr indent="0" lvl="0" marL="914400" rtl="0" algn="l">
              <a:spcBef>
                <a:spcPts val="480"/>
              </a:spcBef>
              <a:spcAft>
                <a:spcPts val="0"/>
              </a:spcAft>
              <a:buNone/>
            </a:pPr>
            <a:r>
              <a:rPr lang="en-IN"/>
              <a:t>Haar Feature Selection:</a:t>
            </a:r>
            <a:endParaRPr/>
          </a:p>
          <a:p>
            <a:pPr indent="0" lvl="0" marL="1371600" rtl="0" algn="l">
              <a:spcBef>
                <a:spcPts val="480"/>
              </a:spcBef>
              <a:spcAft>
                <a:spcPts val="0"/>
              </a:spcAft>
              <a:buNone/>
            </a:pPr>
            <a:r>
              <a:rPr lang="en-IN"/>
              <a:t>It s</a:t>
            </a:r>
            <a:r>
              <a:rPr lang="en-IN"/>
              <a:t>tarts by selecting a set of Haar-like features. </a:t>
            </a:r>
            <a:endParaRPr/>
          </a:p>
          <a:p>
            <a:pPr indent="0" lvl="0" marL="914400" rtl="0" algn="l">
              <a:spcBef>
                <a:spcPts val="480"/>
              </a:spcBef>
              <a:spcAft>
                <a:spcPts val="0"/>
              </a:spcAft>
              <a:buNone/>
            </a:pPr>
            <a:r>
              <a:t/>
            </a:r>
            <a:endParaRPr/>
          </a:p>
        </p:txBody>
      </p:sp>
      <p:pic>
        <p:nvPicPr>
          <p:cNvPr id="199" name="Google Shape;199;g1b29db78dd1_0_90"/>
          <p:cNvPicPr preferRelativeResize="0"/>
          <p:nvPr/>
        </p:nvPicPr>
        <p:blipFill>
          <a:blip r:embed="rId3">
            <a:alphaModFix/>
          </a:blip>
          <a:stretch>
            <a:fillRect/>
          </a:stretch>
        </p:blipFill>
        <p:spPr>
          <a:xfrm>
            <a:off x="3048000" y="3613188"/>
            <a:ext cx="3048000" cy="2581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467b38802a_1_4"/>
          <p:cNvSpPr txBox="1"/>
          <p:nvPr>
            <p:ph type="title"/>
          </p:nvPr>
        </p:nvSpPr>
        <p:spPr>
          <a:xfrm>
            <a:off x="457200" y="533400"/>
            <a:ext cx="8229600" cy="99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HAAR CASCADING</a:t>
            </a:r>
            <a:endParaRPr/>
          </a:p>
        </p:txBody>
      </p:sp>
      <p:sp>
        <p:nvSpPr>
          <p:cNvPr id="205" name="Google Shape;205;g2467b38802a_1_4"/>
          <p:cNvSpPr txBox="1"/>
          <p:nvPr>
            <p:ph idx="1" type="body"/>
          </p:nvPr>
        </p:nvSpPr>
        <p:spPr>
          <a:xfrm>
            <a:off x="457200" y="1600200"/>
            <a:ext cx="8229600" cy="4876800"/>
          </a:xfrm>
          <a:prstGeom prst="rect">
            <a:avLst/>
          </a:prstGeom>
        </p:spPr>
        <p:txBody>
          <a:bodyPr anchorCtr="0" anchor="t" bIns="45700" lIns="91425" spcFirstLastPara="1" rIns="91425" wrap="square" tIns="45700">
            <a:normAutofit/>
          </a:bodyPr>
          <a:lstStyle/>
          <a:p>
            <a:pPr indent="-325755" lvl="0" marL="457200" rtl="0" algn="l">
              <a:spcBef>
                <a:spcPts val="480"/>
              </a:spcBef>
              <a:spcAft>
                <a:spcPts val="0"/>
              </a:spcAft>
              <a:buSzPts val="1530"/>
              <a:buChar char="•"/>
            </a:pPr>
            <a:r>
              <a:rPr lang="en-IN"/>
              <a:t>Step 2:</a:t>
            </a:r>
            <a:endParaRPr/>
          </a:p>
          <a:p>
            <a:pPr indent="0" lvl="0" marL="914400" rtl="0" algn="l">
              <a:spcBef>
                <a:spcPts val="480"/>
              </a:spcBef>
              <a:spcAft>
                <a:spcPts val="0"/>
              </a:spcAft>
              <a:buNone/>
            </a:pPr>
            <a:r>
              <a:rPr lang="en-IN"/>
              <a:t>Creating Integral Images:</a:t>
            </a:r>
            <a:endParaRPr/>
          </a:p>
          <a:p>
            <a:pPr indent="0" lvl="0" marL="914400" rtl="0" algn="l">
              <a:spcBef>
                <a:spcPts val="480"/>
              </a:spcBef>
              <a:spcAft>
                <a:spcPts val="0"/>
              </a:spcAft>
              <a:buNone/>
            </a:pPr>
            <a:r>
              <a:rPr lang="en-IN"/>
              <a:t>	To efficiently compute the Haar-like features, an integral image is calculated from the original image.</a:t>
            </a:r>
            <a:endParaRPr/>
          </a:p>
          <a:p>
            <a:pPr indent="0" lvl="0" marL="914400" rtl="0" algn="l">
              <a:spcBef>
                <a:spcPts val="480"/>
              </a:spcBef>
              <a:spcAft>
                <a:spcPts val="0"/>
              </a:spcAft>
              <a:buNone/>
            </a:pPr>
            <a:r>
              <a:rPr lang="en-IN"/>
              <a:t>The calculation involves summing the pixel intensities in each region and calculating the differences between the sums.</a:t>
            </a:r>
            <a:endParaRPr/>
          </a:p>
          <a:p>
            <a:pPr indent="0" lvl="0" marL="0" rtl="0" algn="l">
              <a:spcBef>
                <a:spcPts val="360"/>
              </a:spcBef>
              <a:spcAft>
                <a:spcPts val="0"/>
              </a:spcAft>
              <a:buNone/>
            </a:pPr>
            <a:r>
              <a:t/>
            </a:r>
            <a:endParaRPr/>
          </a:p>
        </p:txBody>
      </p:sp>
      <p:pic>
        <p:nvPicPr>
          <p:cNvPr id="206" name="Google Shape;206;g2467b38802a_1_4"/>
          <p:cNvPicPr preferRelativeResize="0"/>
          <p:nvPr/>
        </p:nvPicPr>
        <p:blipFill>
          <a:blip r:embed="rId3">
            <a:alphaModFix/>
          </a:blip>
          <a:stretch>
            <a:fillRect/>
          </a:stretch>
        </p:blipFill>
        <p:spPr>
          <a:xfrm>
            <a:off x="2836087" y="4448500"/>
            <a:ext cx="3471825" cy="2409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IN"/>
              <a:t>CONTENTS:</a:t>
            </a:r>
            <a:endParaRPr/>
          </a:p>
        </p:txBody>
      </p:sp>
      <p:sp>
        <p:nvSpPr>
          <p:cNvPr id="96" name="Google Shape;96;p2"/>
          <p:cNvSpPr txBox="1"/>
          <p:nvPr>
            <p:ph idx="1" type="body"/>
          </p:nvPr>
        </p:nvSpPr>
        <p:spPr>
          <a:xfrm>
            <a:off x="462375" y="1524000"/>
            <a:ext cx="8075100" cy="4680300"/>
          </a:xfrm>
          <a:prstGeom prst="rect">
            <a:avLst/>
          </a:prstGeom>
          <a:noFill/>
          <a:ln>
            <a:noFill/>
          </a:ln>
        </p:spPr>
        <p:txBody>
          <a:bodyPr anchorCtr="0" anchor="t" bIns="45700" lIns="91425" spcFirstLastPara="1" rIns="91425" wrap="square" tIns="45700">
            <a:normAutofit/>
          </a:bodyPr>
          <a:lstStyle/>
          <a:p>
            <a:pPr indent="-332105" lvl="0" marL="457200" rtl="0" algn="l">
              <a:spcBef>
                <a:spcPts val="480"/>
              </a:spcBef>
              <a:spcAft>
                <a:spcPts val="0"/>
              </a:spcAft>
              <a:buSzPts val="1630"/>
              <a:buChar char="•"/>
            </a:pPr>
            <a:r>
              <a:rPr lang="en-IN" sz="2500"/>
              <a:t>Introduction</a:t>
            </a:r>
            <a:endParaRPr sz="2500"/>
          </a:p>
          <a:p>
            <a:pPr indent="-325755" lvl="0" marL="457200" rtl="0" algn="l">
              <a:spcBef>
                <a:spcPts val="0"/>
              </a:spcBef>
              <a:spcAft>
                <a:spcPts val="0"/>
              </a:spcAft>
              <a:buSzPts val="1530"/>
              <a:buChar char="•"/>
            </a:pPr>
            <a:r>
              <a:rPr lang="en-IN"/>
              <a:t>Problem Statement</a:t>
            </a:r>
            <a:endParaRPr/>
          </a:p>
          <a:p>
            <a:pPr indent="-325755" lvl="0" marL="457200" rtl="0" algn="l">
              <a:spcBef>
                <a:spcPts val="0"/>
              </a:spcBef>
              <a:spcAft>
                <a:spcPts val="0"/>
              </a:spcAft>
              <a:buSzPts val="1530"/>
              <a:buChar char="•"/>
            </a:pPr>
            <a:r>
              <a:rPr lang="en-IN"/>
              <a:t>Objectives</a:t>
            </a:r>
            <a:endParaRPr/>
          </a:p>
          <a:p>
            <a:pPr indent="-325755" lvl="0" marL="457200" rtl="0" algn="l">
              <a:spcBef>
                <a:spcPts val="0"/>
              </a:spcBef>
              <a:spcAft>
                <a:spcPts val="0"/>
              </a:spcAft>
              <a:buSzPts val="1530"/>
              <a:buChar char="•"/>
            </a:pPr>
            <a:r>
              <a:rPr lang="en-IN"/>
              <a:t>Solution</a:t>
            </a:r>
            <a:endParaRPr/>
          </a:p>
          <a:p>
            <a:pPr indent="-325755" lvl="0" marL="457200" rtl="0" algn="l">
              <a:spcBef>
                <a:spcPts val="0"/>
              </a:spcBef>
              <a:spcAft>
                <a:spcPts val="0"/>
              </a:spcAft>
              <a:buSzPts val="1530"/>
              <a:buChar char="•"/>
            </a:pPr>
            <a:r>
              <a:rPr lang="en-IN"/>
              <a:t>Object Detection using Machine Learning</a:t>
            </a:r>
            <a:endParaRPr/>
          </a:p>
          <a:p>
            <a:pPr indent="-325755" lvl="0" marL="457200" rtl="0" algn="l">
              <a:spcBef>
                <a:spcPts val="0"/>
              </a:spcBef>
              <a:spcAft>
                <a:spcPts val="0"/>
              </a:spcAft>
              <a:buSzPts val="1530"/>
              <a:buChar char="•"/>
            </a:pPr>
            <a:r>
              <a:rPr lang="en-IN"/>
              <a:t>Proposed Approaches</a:t>
            </a:r>
            <a:endParaRPr/>
          </a:p>
          <a:p>
            <a:pPr indent="-325755" lvl="1" marL="914400" rtl="0" algn="l">
              <a:spcBef>
                <a:spcPts val="0"/>
              </a:spcBef>
              <a:spcAft>
                <a:spcPts val="0"/>
              </a:spcAft>
              <a:buSzPts val="1530"/>
              <a:buChar char="•"/>
            </a:pPr>
            <a:r>
              <a:rPr lang="en-IN"/>
              <a:t>Background Subtraction</a:t>
            </a:r>
            <a:endParaRPr/>
          </a:p>
          <a:p>
            <a:pPr indent="-325755" lvl="1" marL="914400" rtl="0" algn="l">
              <a:spcBef>
                <a:spcPts val="0"/>
              </a:spcBef>
              <a:spcAft>
                <a:spcPts val="0"/>
              </a:spcAft>
              <a:buSzPts val="1530"/>
              <a:buChar char="•"/>
            </a:pPr>
            <a:r>
              <a:rPr lang="en-IN"/>
              <a:t>Haar Cascade</a:t>
            </a:r>
            <a:endParaRPr/>
          </a:p>
          <a:p>
            <a:pPr indent="-325755" lvl="0" marL="457200" rtl="0" algn="l">
              <a:spcBef>
                <a:spcPts val="0"/>
              </a:spcBef>
              <a:spcAft>
                <a:spcPts val="0"/>
              </a:spcAft>
              <a:buSzPts val="1530"/>
              <a:buChar char="•"/>
            </a:pPr>
            <a:r>
              <a:rPr lang="en-IN"/>
              <a:t>Result</a:t>
            </a:r>
            <a:endParaRPr/>
          </a:p>
          <a:p>
            <a:pPr indent="-325755" lvl="0" marL="457200" rtl="0" algn="l">
              <a:spcBef>
                <a:spcPts val="0"/>
              </a:spcBef>
              <a:spcAft>
                <a:spcPts val="0"/>
              </a:spcAft>
              <a:buSzPts val="1530"/>
              <a:buChar char="•"/>
            </a:pPr>
            <a:r>
              <a:rPr lang="en-IN"/>
              <a:t>Conclusions</a:t>
            </a:r>
            <a:endParaRPr/>
          </a:p>
          <a:p>
            <a:pPr indent="-325755" lvl="0" marL="457200" rtl="0" algn="l">
              <a:spcBef>
                <a:spcPts val="0"/>
              </a:spcBef>
              <a:spcAft>
                <a:spcPts val="0"/>
              </a:spcAft>
              <a:buSzPts val="1530"/>
              <a:buChar char="•"/>
            </a:pPr>
            <a:r>
              <a:rPr lang="en-IN"/>
              <a:t>Future Scope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1b29db78dd1_0_11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IN"/>
              <a:t>HAAR CASCADING</a:t>
            </a:r>
            <a:endParaRPr/>
          </a:p>
        </p:txBody>
      </p:sp>
      <p:sp>
        <p:nvSpPr>
          <p:cNvPr id="212" name="Google Shape;212;g1b29db78dd1_0_113"/>
          <p:cNvSpPr txBox="1"/>
          <p:nvPr>
            <p:ph idx="1" type="body"/>
          </p:nvPr>
        </p:nvSpPr>
        <p:spPr>
          <a:xfrm>
            <a:off x="467550" y="1888850"/>
            <a:ext cx="8337300" cy="4620300"/>
          </a:xfrm>
          <a:prstGeom prst="rect">
            <a:avLst/>
          </a:prstGeom>
          <a:noFill/>
          <a:ln>
            <a:noFill/>
          </a:ln>
        </p:spPr>
        <p:txBody>
          <a:bodyPr anchorCtr="0" anchor="t" bIns="45700" lIns="91425" spcFirstLastPara="1" rIns="91425" wrap="square" tIns="45700">
            <a:normAutofit/>
          </a:bodyPr>
          <a:lstStyle/>
          <a:p>
            <a:pPr indent="-325755" lvl="0" marL="457200" rtl="0" algn="l">
              <a:spcBef>
                <a:spcPts val="480"/>
              </a:spcBef>
              <a:spcAft>
                <a:spcPts val="0"/>
              </a:spcAft>
              <a:buSzPts val="1530"/>
              <a:buChar char="•"/>
            </a:pPr>
            <a:r>
              <a:rPr lang="en-IN"/>
              <a:t>Step 3:</a:t>
            </a:r>
            <a:endParaRPr/>
          </a:p>
          <a:p>
            <a:pPr indent="0" lvl="0" marL="914400" rtl="0" algn="l">
              <a:spcBef>
                <a:spcPts val="480"/>
              </a:spcBef>
              <a:spcAft>
                <a:spcPts val="0"/>
              </a:spcAft>
              <a:buNone/>
            </a:pPr>
            <a:r>
              <a:rPr lang="en-IN"/>
              <a:t>Adaboost Training:</a:t>
            </a:r>
            <a:endParaRPr/>
          </a:p>
          <a:p>
            <a:pPr indent="457200" lvl="0" marL="914400" rtl="0" algn="l">
              <a:spcBef>
                <a:spcPts val="480"/>
              </a:spcBef>
              <a:spcAft>
                <a:spcPts val="0"/>
              </a:spcAft>
              <a:buNone/>
            </a:pPr>
            <a:r>
              <a:rPr lang="en-IN"/>
              <a:t>The a</a:t>
            </a:r>
            <a:r>
              <a:rPr lang="en-IN"/>
              <a:t>lgorithm goes through a training stage using a large dataset of positive and negative samples.</a:t>
            </a:r>
            <a:endParaRPr/>
          </a:p>
          <a:p>
            <a:pPr indent="457200" lvl="0" marL="914400" rtl="0" algn="l">
              <a:spcBef>
                <a:spcPts val="480"/>
              </a:spcBef>
              <a:spcAft>
                <a:spcPts val="0"/>
              </a:spcAft>
              <a:buNone/>
            </a:pPr>
            <a:r>
              <a:rPr lang="en-IN"/>
              <a:t>It chooses the best features and trains the classifiers to use them to create a strong classifier.</a:t>
            </a:r>
            <a:endParaRPr/>
          </a:p>
          <a:p>
            <a:pPr indent="0" lvl="0" marL="0" rtl="0" algn="l">
              <a:spcBef>
                <a:spcPts val="480"/>
              </a:spcBef>
              <a:spcAft>
                <a:spcPts val="0"/>
              </a:spcAft>
              <a:buNone/>
            </a:pPr>
            <a:r>
              <a:t/>
            </a:r>
            <a:endParaRPr/>
          </a:p>
          <a:p>
            <a:pPr indent="0" lvl="0" marL="0" rtl="0" algn="l">
              <a:spcBef>
                <a:spcPts val="48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467b38802a_1_25"/>
          <p:cNvSpPr txBox="1"/>
          <p:nvPr>
            <p:ph type="title"/>
          </p:nvPr>
        </p:nvSpPr>
        <p:spPr>
          <a:xfrm>
            <a:off x="457200" y="533400"/>
            <a:ext cx="8229600" cy="99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HAAR CASCADING</a:t>
            </a:r>
            <a:endParaRPr/>
          </a:p>
        </p:txBody>
      </p:sp>
      <p:sp>
        <p:nvSpPr>
          <p:cNvPr id="218" name="Google Shape;218;g2467b38802a_1_25"/>
          <p:cNvSpPr txBox="1"/>
          <p:nvPr>
            <p:ph idx="1" type="body"/>
          </p:nvPr>
        </p:nvSpPr>
        <p:spPr>
          <a:xfrm>
            <a:off x="457200" y="1600200"/>
            <a:ext cx="8229600" cy="48768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219" name="Google Shape;219;g2467b38802a_1_25"/>
          <p:cNvPicPr preferRelativeResize="0"/>
          <p:nvPr/>
        </p:nvPicPr>
        <p:blipFill>
          <a:blip r:embed="rId3">
            <a:alphaModFix/>
          </a:blip>
          <a:stretch>
            <a:fillRect/>
          </a:stretch>
        </p:blipFill>
        <p:spPr>
          <a:xfrm>
            <a:off x="1600200" y="2138363"/>
            <a:ext cx="5943600" cy="3800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467b38802a_1_33"/>
          <p:cNvSpPr txBox="1"/>
          <p:nvPr>
            <p:ph type="title"/>
          </p:nvPr>
        </p:nvSpPr>
        <p:spPr>
          <a:xfrm>
            <a:off x="457200" y="533400"/>
            <a:ext cx="8229600" cy="99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HAAR CASCADING</a:t>
            </a:r>
            <a:endParaRPr/>
          </a:p>
        </p:txBody>
      </p:sp>
      <p:sp>
        <p:nvSpPr>
          <p:cNvPr id="225" name="Google Shape;225;g2467b38802a_1_33"/>
          <p:cNvSpPr txBox="1"/>
          <p:nvPr>
            <p:ph idx="1" type="body"/>
          </p:nvPr>
        </p:nvSpPr>
        <p:spPr>
          <a:xfrm>
            <a:off x="457200" y="1600200"/>
            <a:ext cx="8229600" cy="4876800"/>
          </a:xfrm>
          <a:prstGeom prst="rect">
            <a:avLst/>
          </a:prstGeom>
        </p:spPr>
        <p:txBody>
          <a:bodyPr anchorCtr="0" anchor="t" bIns="45700" lIns="91425" spcFirstLastPara="1" rIns="91425" wrap="square" tIns="45700">
            <a:normAutofit/>
          </a:bodyPr>
          <a:lstStyle/>
          <a:p>
            <a:pPr indent="-325755" lvl="0" marL="457200" rtl="0" algn="l">
              <a:spcBef>
                <a:spcPts val="360"/>
              </a:spcBef>
              <a:spcAft>
                <a:spcPts val="0"/>
              </a:spcAft>
              <a:buSzPts val="1530"/>
              <a:buChar char="•"/>
            </a:pPr>
            <a:r>
              <a:rPr lang="en-IN"/>
              <a:t>Step 4:</a:t>
            </a:r>
            <a:endParaRPr/>
          </a:p>
          <a:p>
            <a:pPr indent="0" lvl="0" marL="914400" rtl="0" algn="l">
              <a:spcBef>
                <a:spcPts val="360"/>
              </a:spcBef>
              <a:spcAft>
                <a:spcPts val="0"/>
              </a:spcAft>
              <a:buNone/>
            </a:pPr>
            <a:r>
              <a:rPr lang="en-IN"/>
              <a:t>Cascading Classifier:</a:t>
            </a:r>
            <a:endParaRPr/>
          </a:p>
          <a:p>
            <a:pPr indent="0" lvl="0" marL="914400" rtl="0" algn="l">
              <a:spcBef>
                <a:spcPts val="360"/>
              </a:spcBef>
              <a:spcAft>
                <a:spcPts val="0"/>
              </a:spcAft>
              <a:buNone/>
            </a:pPr>
            <a:r>
              <a:rPr lang="en-IN"/>
              <a:t>	The last step combines these weak learners into a strong learner using cascading classifiers.</a:t>
            </a:r>
            <a:endParaRPr/>
          </a:p>
          <a:p>
            <a:pPr indent="0" lvl="0" marL="914400" rtl="0" algn="l">
              <a:spcBef>
                <a:spcPts val="360"/>
              </a:spcBef>
              <a:spcAft>
                <a:spcPts val="0"/>
              </a:spcAft>
              <a:buNone/>
            </a:pPr>
            <a:r>
              <a:t/>
            </a:r>
            <a:endParaRPr/>
          </a:p>
          <a:p>
            <a:pPr indent="0" lvl="0" marL="914400" rtl="0" algn="l">
              <a:spcBef>
                <a:spcPts val="360"/>
              </a:spcBef>
              <a:spcAft>
                <a:spcPts val="0"/>
              </a:spcAft>
              <a:buNone/>
            </a:pPr>
            <a:r>
              <a:t/>
            </a:r>
            <a:endParaRPr/>
          </a:p>
          <a:p>
            <a:pPr indent="0" lvl="0" marL="914400" rtl="0" algn="l">
              <a:spcBef>
                <a:spcPts val="360"/>
              </a:spcBef>
              <a:spcAft>
                <a:spcPts val="0"/>
              </a:spcAft>
              <a:buNone/>
            </a:pPr>
            <a:r>
              <a:t/>
            </a:r>
            <a:endParaRPr/>
          </a:p>
          <a:p>
            <a:pPr indent="0" lvl="0" marL="914400" rtl="0" algn="l">
              <a:spcBef>
                <a:spcPts val="360"/>
              </a:spcBef>
              <a:spcAft>
                <a:spcPts val="0"/>
              </a:spcAft>
              <a:buNone/>
            </a:pPr>
            <a:r>
              <a:t/>
            </a:r>
            <a:endParaRPr/>
          </a:p>
          <a:p>
            <a:pPr indent="0" lvl="0" marL="914400" rtl="0" algn="l">
              <a:spcBef>
                <a:spcPts val="360"/>
              </a:spcBef>
              <a:spcAft>
                <a:spcPts val="0"/>
              </a:spcAft>
              <a:buNone/>
            </a:pPr>
            <a:r>
              <a:t/>
            </a:r>
            <a:endParaRPr/>
          </a:p>
          <a:p>
            <a:pPr indent="0" lvl="0" marL="914400" rtl="0" algn="l">
              <a:spcBef>
                <a:spcPts val="360"/>
              </a:spcBef>
              <a:spcAft>
                <a:spcPts val="0"/>
              </a:spcAft>
              <a:buNone/>
            </a:pPr>
            <a:r>
              <a:t/>
            </a:r>
            <a:endParaRPr/>
          </a:p>
          <a:p>
            <a:pPr indent="0" lvl="0" marL="914400" rtl="0" algn="l">
              <a:spcBef>
                <a:spcPts val="360"/>
              </a:spcBef>
              <a:spcAft>
                <a:spcPts val="0"/>
              </a:spcAft>
              <a:buNone/>
            </a:pPr>
            <a:r>
              <a:t/>
            </a:r>
            <a:endParaRPr/>
          </a:p>
        </p:txBody>
      </p:sp>
      <p:pic>
        <p:nvPicPr>
          <p:cNvPr id="226" name="Google Shape;226;g2467b38802a_1_33"/>
          <p:cNvPicPr preferRelativeResize="0"/>
          <p:nvPr/>
        </p:nvPicPr>
        <p:blipFill>
          <a:blip r:embed="rId3">
            <a:alphaModFix/>
          </a:blip>
          <a:stretch>
            <a:fillRect/>
          </a:stretch>
        </p:blipFill>
        <p:spPr>
          <a:xfrm>
            <a:off x="1087050" y="3429000"/>
            <a:ext cx="6969901" cy="1798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1b29db78dd1_0_105"/>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IN"/>
              <a:t>HAAR CASCADING</a:t>
            </a:r>
            <a:endParaRPr/>
          </a:p>
        </p:txBody>
      </p:sp>
      <p:sp>
        <p:nvSpPr>
          <p:cNvPr id="232" name="Google Shape;232;g1b29db78dd1_0_105"/>
          <p:cNvSpPr txBox="1"/>
          <p:nvPr>
            <p:ph idx="1" type="body"/>
          </p:nvPr>
        </p:nvSpPr>
        <p:spPr>
          <a:xfrm>
            <a:off x="467544" y="2132856"/>
            <a:ext cx="8208900" cy="4354500"/>
          </a:xfrm>
          <a:prstGeom prst="rect">
            <a:avLst/>
          </a:prstGeom>
          <a:noFill/>
          <a:ln>
            <a:noFill/>
          </a:ln>
        </p:spPr>
        <p:txBody>
          <a:bodyPr anchorCtr="0" anchor="t" bIns="45700" lIns="91425" spcFirstLastPara="1" rIns="91425" wrap="square" tIns="45700">
            <a:normAutofit/>
          </a:bodyPr>
          <a:lstStyle/>
          <a:p>
            <a:pPr indent="-325755" lvl="0" marL="457200" rtl="0" algn="l">
              <a:spcBef>
                <a:spcPts val="480"/>
              </a:spcBef>
              <a:spcAft>
                <a:spcPts val="0"/>
              </a:spcAft>
              <a:buSzPts val="1530"/>
              <a:buChar char="•"/>
            </a:pPr>
            <a:r>
              <a:t/>
            </a:r>
            <a:endParaRPr/>
          </a:p>
        </p:txBody>
      </p:sp>
      <p:pic>
        <p:nvPicPr>
          <p:cNvPr id="233" name="Google Shape;233;g1b29db78dd1_0_105"/>
          <p:cNvPicPr preferRelativeResize="0"/>
          <p:nvPr/>
        </p:nvPicPr>
        <p:blipFill>
          <a:blip r:embed="rId3">
            <a:alphaModFix/>
          </a:blip>
          <a:stretch>
            <a:fillRect/>
          </a:stretch>
        </p:blipFill>
        <p:spPr>
          <a:xfrm>
            <a:off x="185262" y="1609525"/>
            <a:ext cx="8773474" cy="49351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8"/>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IN"/>
              <a:t>HAAR CASCADING</a:t>
            </a:r>
            <a:endParaRPr/>
          </a:p>
        </p:txBody>
      </p:sp>
      <p:sp>
        <p:nvSpPr>
          <p:cNvPr id="239" name="Google Shape;239;p18"/>
          <p:cNvSpPr txBox="1"/>
          <p:nvPr>
            <p:ph idx="1" type="body"/>
          </p:nvPr>
        </p:nvSpPr>
        <p:spPr>
          <a:xfrm>
            <a:off x="457200" y="2528150"/>
            <a:ext cx="8229600" cy="3948900"/>
          </a:xfrm>
          <a:prstGeom prst="rect">
            <a:avLst/>
          </a:prstGeom>
          <a:noFill/>
          <a:ln>
            <a:noFill/>
          </a:ln>
        </p:spPr>
        <p:txBody>
          <a:bodyPr anchorCtr="0" anchor="t" bIns="45700" lIns="91425" spcFirstLastPara="1" rIns="91425" wrap="square" tIns="45700">
            <a:normAutofit/>
          </a:bodyPr>
          <a:lstStyle/>
          <a:p>
            <a:pPr indent="0" lvl="0" marL="0" rtl="0" algn="l">
              <a:spcBef>
                <a:spcPts val="480"/>
              </a:spcBef>
              <a:spcAft>
                <a:spcPts val="0"/>
              </a:spcAft>
              <a:buNone/>
            </a:pPr>
            <a:r>
              <a:t/>
            </a:r>
            <a:endParaRPr/>
          </a:p>
          <a:p>
            <a:pPr indent="-325755" lvl="0" marL="457200" rtl="0" algn="l">
              <a:spcBef>
                <a:spcPts val="480"/>
              </a:spcBef>
              <a:spcAft>
                <a:spcPts val="0"/>
              </a:spcAft>
              <a:buSzPts val="1530"/>
              <a:buChar char="•"/>
            </a:pPr>
            <a:r>
              <a:rPr lang="en-IN"/>
              <a:t>Successful</a:t>
            </a:r>
            <a:r>
              <a:rPr lang="en-IN"/>
              <a:t> object detection.</a:t>
            </a:r>
            <a:endParaRPr/>
          </a:p>
          <a:p>
            <a:pPr indent="0" lvl="0" marL="457200" rtl="0" algn="l">
              <a:spcBef>
                <a:spcPts val="480"/>
              </a:spcBef>
              <a:spcAft>
                <a:spcPts val="0"/>
              </a:spcAft>
              <a:buNone/>
            </a:pPr>
            <a:r>
              <a:t/>
            </a:r>
            <a:endParaRPr/>
          </a:p>
          <a:p>
            <a:pPr indent="-325755" lvl="0" marL="457200" rtl="0" algn="l">
              <a:spcBef>
                <a:spcPts val="480"/>
              </a:spcBef>
              <a:spcAft>
                <a:spcPts val="0"/>
              </a:spcAft>
              <a:buSzPts val="1530"/>
              <a:buChar char="•"/>
            </a:pPr>
            <a:r>
              <a:rPr lang="en-IN"/>
              <a:t>Using Haar Cascading, the speed is accurately determined for the vehicles.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224e0b22674_2_7"/>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IN"/>
              <a:t>Light Triggering</a:t>
            </a:r>
            <a:endParaRPr/>
          </a:p>
        </p:txBody>
      </p:sp>
      <p:sp>
        <p:nvSpPr>
          <p:cNvPr id="245" name="Google Shape;245;g224e0b22674_2_7"/>
          <p:cNvSpPr txBox="1"/>
          <p:nvPr>
            <p:ph idx="1" type="body"/>
          </p:nvPr>
        </p:nvSpPr>
        <p:spPr>
          <a:xfrm>
            <a:off x="457200" y="2528150"/>
            <a:ext cx="8229600" cy="3948900"/>
          </a:xfrm>
          <a:prstGeom prst="rect">
            <a:avLst/>
          </a:prstGeom>
          <a:noFill/>
          <a:ln>
            <a:noFill/>
          </a:ln>
        </p:spPr>
        <p:txBody>
          <a:bodyPr anchorCtr="0" anchor="t" bIns="45700" lIns="91425" spcFirstLastPara="1" rIns="91425" wrap="square" tIns="45700">
            <a:normAutofit/>
          </a:bodyPr>
          <a:lstStyle/>
          <a:p>
            <a:pPr indent="-325755" lvl="0" marL="457200" rtl="0" algn="l">
              <a:spcBef>
                <a:spcPts val="480"/>
              </a:spcBef>
              <a:spcAft>
                <a:spcPts val="0"/>
              </a:spcAft>
              <a:buSzPts val="1530"/>
              <a:buChar char="•"/>
            </a:pPr>
            <a:r>
              <a:rPr lang="en-IN"/>
              <a:t>After successful determination of speed, we calculate the time required by the vehicle to approach the region affected by a street light.</a:t>
            </a:r>
            <a:endParaRPr/>
          </a:p>
          <a:p>
            <a:pPr indent="-325755" lvl="0" marL="457200" rtl="0" algn="l">
              <a:spcBef>
                <a:spcPts val="0"/>
              </a:spcBef>
              <a:spcAft>
                <a:spcPts val="0"/>
              </a:spcAft>
              <a:buSzPts val="1530"/>
              <a:buChar char="•"/>
            </a:pPr>
            <a:r>
              <a:rPr lang="en-IN"/>
              <a:t>The light is then triggered as the vehicle about to approach the region of interest.</a:t>
            </a:r>
            <a:endParaRPr/>
          </a:p>
          <a:p>
            <a:pPr indent="-325755" lvl="0" marL="457200" rtl="0" algn="l">
              <a:spcBef>
                <a:spcPts val="0"/>
              </a:spcBef>
              <a:spcAft>
                <a:spcPts val="0"/>
              </a:spcAft>
              <a:buSzPts val="1530"/>
              <a:buChar char="•"/>
            </a:pPr>
            <a:r>
              <a:rPr lang="en-IN"/>
              <a:t>The light is then turned on for the amount of time the vehicle stays in the region of interest of the light.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IN"/>
              <a:t>Conclusion</a:t>
            </a:r>
            <a:endParaRPr/>
          </a:p>
        </p:txBody>
      </p:sp>
      <p:sp>
        <p:nvSpPr>
          <p:cNvPr id="251" name="Google Shape;251;p23"/>
          <p:cNvSpPr txBox="1"/>
          <p:nvPr>
            <p:ph idx="1" type="body"/>
          </p:nvPr>
        </p:nvSpPr>
        <p:spPr>
          <a:xfrm>
            <a:off x="457200" y="2368325"/>
            <a:ext cx="8229600" cy="4108800"/>
          </a:xfrm>
          <a:prstGeom prst="rect">
            <a:avLst/>
          </a:prstGeom>
          <a:noFill/>
          <a:ln>
            <a:noFill/>
          </a:ln>
        </p:spPr>
        <p:txBody>
          <a:bodyPr anchorCtr="0" anchor="t" bIns="45700" lIns="91425" spcFirstLastPara="1" rIns="91425" wrap="square" tIns="45700">
            <a:normAutofit/>
          </a:bodyPr>
          <a:lstStyle/>
          <a:p>
            <a:pPr indent="-325755" lvl="0" marL="457200" rtl="0" algn="l">
              <a:spcBef>
                <a:spcPts val="360"/>
              </a:spcBef>
              <a:spcAft>
                <a:spcPts val="0"/>
              </a:spcAft>
              <a:buSzPts val="1530"/>
              <a:buChar char="•"/>
            </a:pPr>
            <a:r>
              <a:rPr lang="en-IN"/>
              <a:t>Two approaches used for object detection and speed </a:t>
            </a:r>
            <a:r>
              <a:rPr lang="en-IN"/>
              <a:t>determination</a:t>
            </a:r>
            <a:r>
              <a:rPr lang="en-IN"/>
              <a:t>.</a:t>
            </a:r>
            <a:r>
              <a:rPr lang="en-IN"/>
              <a:t> </a:t>
            </a:r>
            <a:endParaRPr/>
          </a:p>
          <a:p>
            <a:pPr indent="0" lvl="0" marL="457200" rtl="0" algn="l">
              <a:spcBef>
                <a:spcPts val="360"/>
              </a:spcBef>
              <a:spcAft>
                <a:spcPts val="0"/>
              </a:spcAft>
              <a:buNone/>
            </a:pPr>
            <a:r>
              <a:t/>
            </a:r>
            <a:endParaRPr/>
          </a:p>
          <a:p>
            <a:pPr indent="-325755" lvl="0" marL="457200" rtl="0" algn="l">
              <a:spcBef>
                <a:spcPts val="360"/>
              </a:spcBef>
              <a:spcAft>
                <a:spcPts val="0"/>
              </a:spcAft>
              <a:buSzPts val="1530"/>
              <a:buChar char="•"/>
            </a:pPr>
            <a:r>
              <a:rPr lang="en-IN"/>
              <a:t>Background Subtraction didn’t give precise enough results. </a:t>
            </a:r>
            <a:endParaRPr/>
          </a:p>
          <a:p>
            <a:pPr indent="0" lvl="0" marL="0" rtl="0" algn="l">
              <a:spcBef>
                <a:spcPts val="360"/>
              </a:spcBef>
              <a:spcAft>
                <a:spcPts val="0"/>
              </a:spcAft>
              <a:buNone/>
            </a:pPr>
            <a:r>
              <a:t/>
            </a:r>
            <a:endParaRPr/>
          </a:p>
          <a:p>
            <a:pPr indent="-325755" lvl="0" marL="457200" rtl="0" algn="l">
              <a:spcBef>
                <a:spcPts val="360"/>
              </a:spcBef>
              <a:spcAft>
                <a:spcPts val="0"/>
              </a:spcAft>
              <a:buSzPts val="1530"/>
              <a:buChar char="•"/>
            </a:pPr>
            <a:r>
              <a:rPr lang="en-IN"/>
              <a:t>It creates a paradox occurs which limits the accuracy of results obtained by this method.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b29db78dd1_0_83"/>
          <p:cNvSpPr txBox="1"/>
          <p:nvPr>
            <p:ph type="title"/>
          </p:nvPr>
        </p:nvSpPr>
        <p:spPr>
          <a:xfrm>
            <a:off x="5334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IN"/>
              <a:t>Conclusion</a:t>
            </a:r>
            <a:endParaRPr/>
          </a:p>
        </p:txBody>
      </p:sp>
      <p:sp>
        <p:nvSpPr>
          <p:cNvPr id="257" name="Google Shape;257;g1b29db78dd1_0_83"/>
          <p:cNvSpPr txBox="1"/>
          <p:nvPr>
            <p:ph idx="1" type="body"/>
          </p:nvPr>
        </p:nvSpPr>
        <p:spPr>
          <a:xfrm>
            <a:off x="457200" y="1724175"/>
            <a:ext cx="8229600" cy="4640700"/>
          </a:xfrm>
          <a:prstGeom prst="rect">
            <a:avLst/>
          </a:prstGeom>
          <a:noFill/>
          <a:ln>
            <a:noFill/>
          </a:ln>
        </p:spPr>
        <p:txBody>
          <a:bodyPr anchorCtr="0" anchor="t" bIns="45700" lIns="91425" spcFirstLastPara="1" rIns="91425" wrap="square" tIns="45700">
            <a:normAutofit/>
          </a:bodyPr>
          <a:lstStyle/>
          <a:p>
            <a:pPr indent="-325755" lvl="0" marL="457200" rtl="0" algn="l">
              <a:spcBef>
                <a:spcPts val="360"/>
              </a:spcBef>
              <a:spcAft>
                <a:spcPts val="0"/>
              </a:spcAft>
              <a:buSzPts val="1530"/>
              <a:buChar char="•"/>
            </a:pPr>
            <a:r>
              <a:rPr lang="en-IN"/>
              <a:t>Haar Cascading provided accurate object detection and speed determination. </a:t>
            </a:r>
            <a:endParaRPr/>
          </a:p>
          <a:p>
            <a:pPr indent="0" lvl="0" marL="457200" rtl="0" algn="l">
              <a:spcBef>
                <a:spcPts val="360"/>
              </a:spcBef>
              <a:spcAft>
                <a:spcPts val="0"/>
              </a:spcAft>
              <a:buNone/>
            </a:pPr>
            <a:r>
              <a:t/>
            </a:r>
            <a:endParaRPr/>
          </a:p>
          <a:p>
            <a:pPr indent="-325755" lvl="0" marL="457200" rtl="0" algn="l">
              <a:spcBef>
                <a:spcPts val="360"/>
              </a:spcBef>
              <a:spcAft>
                <a:spcPts val="0"/>
              </a:spcAft>
              <a:buSzPts val="1530"/>
              <a:buChar char="•"/>
            </a:pPr>
            <a:r>
              <a:rPr lang="en-IN"/>
              <a:t>It works well in real time as well. </a:t>
            </a:r>
            <a:endParaRPr/>
          </a:p>
          <a:p>
            <a:pPr indent="0" lvl="0" marL="457200" rtl="0" algn="l">
              <a:spcBef>
                <a:spcPts val="360"/>
              </a:spcBef>
              <a:spcAft>
                <a:spcPts val="0"/>
              </a:spcAft>
              <a:buNone/>
            </a:pPr>
            <a:r>
              <a:t/>
            </a:r>
            <a:endParaRPr/>
          </a:p>
          <a:p>
            <a:pPr indent="-325755" lvl="0" marL="457200" rtl="0" algn="l">
              <a:spcBef>
                <a:spcPts val="360"/>
              </a:spcBef>
              <a:spcAft>
                <a:spcPts val="0"/>
              </a:spcAft>
              <a:buSzPts val="1530"/>
              <a:buChar char="•"/>
            </a:pPr>
            <a:r>
              <a:rPr lang="en-IN"/>
              <a:t>After determining the distance travelled by any vehicle in a span of time, we can easily calculate their speed.</a:t>
            </a:r>
            <a:br>
              <a:rPr lang="en-IN"/>
            </a:br>
            <a:endParaRPr/>
          </a:p>
          <a:p>
            <a:pPr indent="-325755" lvl="0" marL="457200" rtl="0" algn="l">
              <a:spcBef>
                <a:spcPts val="0"/>
              </a:spcBef>
              <a:spcAft>
                <a:spcPts val="0"/>
              </a:spcAft>
              <a:buSzPts val="1530"/>
              <a:buChar char="•"/>
            </a:pPr>
            <a:r>
              <a:rPr lang="en-IN"/>
              <a:t>The light is then triggered as the vehicle is about to approach its region of interest and then stays on for the amount of time it stay there.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IN"/>
              <a:t>Future Scope</a:t>
            </a:r>
            <a:endParaRPr/>
          </a:p>
        </p:txBody>
      </p:sp>
      <p:sp>
        <p:nvSpPr>
          <p:cNvPr id="263" name="Google Shape;263;p24"/>
          <p:cNvSpPr txBox="1"/>
          <p:nvPr>
            <p:ph idx="1" type="body"/>
          </p:nvPr>
        </p:nvSpPr>
        <p:spPr>
          <a:xfrm>
            <a:off x="457200" y="2470050"/>
            <a:ext cx="8229600" cy="4007100"/>
          </a:xfrm>
          <a:prstGeom prst="rect">
            <a:avLst/>
          </a:prstGeom>
          <a:noFill/>
          <a:ln>
            <a:noFill/>
          </a:ln>
        </p:spPr>
        <p:txBody>
          <a:bodyPr anchorCtr="0" anchor="t" bIns="45700" lIns="91425" spcFirstLastPara="1" rIns="91425" wrap="square" tIns="45700">
            <a:normAutofit/>
          </a:bodyPr>
          <a:lstStyle/>
          <a:p>
            <a:pPr indent="-182880" lvl="0" marL="182880" rtl="0" algn="just">
              <a:lnSpc>
                <a:spcPct val="115000"/>
              </a:lnSpc>
              <a:spcBef>
                <a:spcPts val="0"/>
              </a:spcBef>
              <a:spcAft>
                <a:spcPts val="0"/>
              </a:spcAft>
              <a:buClr>
                <a:srgbClr val="000000"/>
              </a:buClr>
              <a:buSzPts val="1530"/>
              <a:buChar char="•"/>
            </a:pPr>
            <a:r>
              <a:rPr lang="en-IN">
                <a:solidFill>
                  <a:srgbClr val="000000"/>
                </a:solidFill>
              </a:rPr>
              <a:t>Using neural </a:t>
            </a:r>
            <a:r>
              <a:rPr lang="en-IN">
                <a:solidFill>
                  <a:srgbClr val="000000"/>
                </a:solidFill>
              </a:rPr>
              <a:t>networks</a:t>
            </a:r>
            <a:r>
              <a:rPr lang="en-IN">
                <a:solidFill>
                  <a:srgbClr val="000000"/>
                </a:solidFill>
              </a:rPr>
              <a:t> to detect object for better accuracy.</a:t>
            </a:r>
            <a:endParaRPr>
              <a:solidFill>
                <a:srgbClr val="000000"/>
              </a:solidFill>
            </a:endParaRPr>
          </a:p>
          <a:p>
            <a:pPr indent="0" lvl="0" marL="182880" rtl="0" algn="just">
              <a:lnSpc>
                <a:spcPct val="115000"/>
              </a:lnSpc>
              <a:spcBef>
                <a:spcPts val="0"/>
              </a:spcBef>
              <a:spcAft>
                <a:spcPts val="0"/>
              </a:spcAft>
              <a:buNone/>
            </a:pPr>
            <a:r>
              <a:t/>
            </a:r>
            <a:endParaRPr>
              <a:solidFill>
                <a:srgbClr val="000000"/>
              </a:solidFill>
            </a:endParaRPr>
          </a:p>
          <a:p>
            <a:pPr indent="-182880" lvl="0" marL="182880" rtl="0" algn="just">
              <a:lnSpc>
                <a:spcPct val="115000"/>
              </a:lnSpc>
              <a:spcBef>
                <a:spcPts val="0"/>
              </a:spcBef>
              <a:spcAft>
                <a:spcPts val="0"/>
              </a:spcAft>
              <a:buClr>
                <a:srgbClr val="000000"/>
              </a:buClr>
              <a:buSzPts val="1530"/>
              <a:buChar char="•"/>
            </a:pPr>
            <a:r>
              <a:rPr lang="en-IN">
                <a:solidFill>
                  <a:srgbClr val="000000"/>
                </a:solidFill>
              </a:rPr>
              <a:t>This project can be further improved and integrated with other </a:t>
            </a:r>
            <a:r>
              <a:rPr lang="en-IN">
                <a:solidFill>
                  <a:srgbClr val="000000"/>
                </a:solidFill>
              </a:rPr>
              <a:t>features</a:t>
            </a:r>
            <a:r>
              <a:rPr lang="en-IN">
                <a:solidFill>
                  <a:srgbClr val="000000"/>
                </a:solidFill>
              </a:rPr>
              <a:t> of Intelligent Transportation Systems.</a:t>
            </a:r>
            <a:br>
              <a:rPr lang="en-IN">
                <a:solidFill>
                  <a:srgbClr val="000000"/>
                </a:solidFill>
              </a:rPr>
            </a:br>
            <a:endParaRPr>
              <a:solidFill>
                <a:srgbClr val="000000"/>
              </a:solidFill>
            </a:endParaRPr>
          </a:p>
          <a:p>
            <a:pPr indent="-182880" lvl="0" marL="182880" rtl="0" algn="just">
              <a:lnSpc>
                <a:spcPct val="115000"/>
              </a:lnSpc>
              <a:spcBef>
                <a:spcPts val="0"/>
              </a:spcBef>
              <a:spcAft>
                <a:spcPts val="0"/>
              </a:spcAft>
              <a:buClr>
                <a:srgbClr val="000000"/>
              </a:buClr>
              <a:buSzPts val="1530"/>
              <a:buChar char="•"/>
            </a:pPr>
            <a:r>
              <a:rPr lang="en-IN">
                <a:solidFill>
                  <a:srgbClr val="000000"/>
                </a:solidFill>
              </a:rPr>
              <a:t>The data obtained from the video feeds can be analysed for things like incident handling, congestion handling, and traffic pattern prediction.</a:t>
            </a:r>
            <a:endParaRPr>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6"/>
          <p:cNvSpPr txBox="1"/>
          <p:nvPr>
            <p:ph type="title"/>
          </p:nvPr>
        </p:nvSpPr>
        <p:spPr>
          <a:xfrm>
            <a:off x="467544" y="332656"/>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IN"/>
              <a:t>References</a:t>
            </a:r>
            <a:endParaRPr/>
          </a:p>
        </p:txBody>
      </p:sp>
      <p:sp>
        <p:nvSpPr>
          <p:cNvPr id="269" name="Google Shape;269;p26"/>
          <p:cNvSpPr txBox="1"/>
          <p:nvPr>
            <p:ph idx="1" type="body"/>
          </p:nvPr>
        </p:nvSpPr>
        <p:spPr>
          <a:xfrm>
            <a:off x="0" y="1484784"/>
            <a:ext cx="9144000" cy="5373300"/>
          </a:xfrm>
          <a:prstGeom prst="rect">
            <a:avLst/>
          </a:prstGeom>
          <a:noFill/>
          <a:ln>
            <a:noFill/>
          </a:ln>
        </p:spPr>
        <p:txBody>
          <a:bodyPr anchorCtr="0" anchor="t" bIns="45700" lIns="91425" spcFirstLastPara="1" rIns="91425" wrap="square" tIns="45700">
            <a:normAutofit fontScale="92500" lnSpcReduction="10000"/>
          </a:bodyPr>
          <a:lstStyle/>
          <a:p>
            <a:pPr indent="-310832" lvl="0" marL="457200" rtl="0" algn="l">
              <a:spcBef>
                <a:spcPts val="280"/>
              </a:spcBef>
              <a:spcAft>
                <a:spcPts val="0"/>
              </a:spcAft>
              <a:buSzPct val="100000"/>
              <a:buAutoNum type="arabicPeriod"/>
            </a:pPr>
            <a:r>
              <a:rPr lang="en-IN" sz="1400"/>
              <a:t>Karthni Lakshmanan, Nishanth Thilagar , S. Tamilselvi, “Two Step Algorithm Implementation for Intelligent Street Light System”, 2019  International Journal of Innovative Technology and Exploring Engineering (IJITEE) ISSN: 2278-3075, Volume-9 Issue-1, November 2019</a:t>
            </a:r>
            <a:endParaRPr sz="1400"/>
          </a:p>
          <a:p>
            <a:pPr indent="-310832" lvl="0" marL="457200" rtl="0" algn="l">
              <a:spcBef>
                <a:spcPts val="0"/>
              </a:spcBef>
              <a:spcAft>
                <a:spcPts val="0"/>
              </a:spcAft>
              <a:buSzPct val="100000"/>
              <a:buAutoNum type="arabicPeriod"/>
            </a:pPr>
            <a:r>
              <a:rPr lang="en-IN" sz="1400"/>
              <a:t>Governmentof India’s UJALA &amp; Street Lighting National Programme Complete Five Successful years of Illuminating India, Press Information Bureau Government of India Ministry of Power,05 January 2020</a:t>
            </a:r>
            <a:endParaRPr sz="1400"/>
          </a:p>
          <a:p>
            <a:pPr indent="-310832" lvl="0" marL="457200" rtl="0" algn="l">
              <a:spcBef>
                <a:spcPts val="0"/>
              </a:spcBef>
              <a:spcAft>
                <a:spcPts val="0"/>
              </a:spcAft>
              <a:buSzPct val="100000"/>
              <a:buAutoNum type="arabicPeriod"/>
            </a:pPr>
            <a:r>
              <a:rPr lang="en-IN" sz="1400"/>
              <a:t>Mustafa Saad, Abdalhalim Farij, Ahmed Salah and Abdalroof Abdaljalil, “Automatic Street Light Control System Using Microcontroller ”,2013, 978-960-474-339-1, October, 2013</a:t>
            </a:r>
            <a:endParaRPr sz="1400"/>
          </a:p>
          <a:p>
            <a:pPr indent="-310832" lvl="0" marL="457200" rtl="0" algn="l">
              <a:spcBef>
                <a:spcPts val="0"/>
              </a:spcBef>
              <a:spcAft>
                <a:spcPts val="0"/>
              </a:spcAft>
              <a:buSzPct val="100000"/>
              <a:buAutoNum type="arabicPeriod"/>
            </a:pPr>
            <a:r>
              <a:rPr lang="en-IN" sz="1400"/>
              <a:t>Muhammad Asif, Sarmad Shams, Samreen Hussain, Jawad Ali Bhatti, Munaf Rashid, and Muhammad Zeeshan-ul-Haque, “Adaptive Control of Streetlights Using Deep Learning for the Optimization of Energy Consumption during Late Hours” Energies 2022, 15, 6337.</a:t>
            </a:r>
            <a:endParaRPr sz="1400"/>
          </a:p>
          <a:p>
            <a:pPr indent="-310832" lvl="0" marL="457200" rtl="0" algn="l">
              <a:spcBef>
                <a:spcPts val="0"/>
              </a:spcBef>
              <a:spcAft>
                <a:spcPts val="0"/>
              </a:spcAft>
              <a:buSzPct val="100000"/>
              <a:buAutoNum type="arabicPeriod"/>
            </a:pPr>
            <a:r>
              <a:rPr lang="en-IN" sz="1400"/>
              <a:t>Revathy.M, Ramya.S, Sathiyavathi.R, B.Bharathi and V. Maria Anu, “Automation of Street Light For Smart City ”, International Conference on Communication and Signal Processing, April 6-8, 2017, India</a:t>
            </a:r>
            <a:endParaRPr sz="1400"/>
          </a:p>
          <a:p>
            <a:pPr indent="-310832" lvl="0" marL="457200" rtl="0" algn="l">
              <a:spcBef>
                <a:spcPts val="0"/>
              </a:spcBef>
              <a:spcAft>
                <a:spcPts val="0"/>
              </a:spcAft>
              <a:buSzPct val="100000"/>
              <a:buAutoNum type="arabicPeriod"/>
            </a:pPr>
            <a:r>
              <a:rPr lang="en-IN" sz="1400"/>
              <a:t>M. Karthikeyan, V. Saravanan and S. Vijayakumar, "Cloud based automatic street light monitoring system," 2014 International Conference on Green Computing Communication and Electrical Engineering (ICGCCEE), Coimbatore, 2014, pp. 1-6. </a:t>
            </a:r>
            <a:endParaRPr sz="1400"/>
          </a:p>
          <a:p>
            <a:pPr indent="-310832" lvl="0" marL="457200" rtl="0" algn="l">
              <a:spcBef>
                <a:spcPts val="0"/>
              </a:spcBef>
              <a:spcAft>
                <a:spcPts val="0"/>
              </a:spcAft>
              <a:buSzPct val="100000"/>
              <a:buAutoNum type="arabicPeriod"/>
            </a:pPr>
            <a:r>
              <a:rPr lang="en-IN" sz="1400"/>
              <a:t>Martin Danelljan, Gustav Häger, Fahad Shahbaz Khan and Michael Felsberg, “Accurate Scale Estimation for Robust Visual Tracking”,In Proceedings British Machine Vision Conference 2014, Nottingham</a:t>
            </a:r>
            <a:endParaRPr sz="1400"/>
          </a:p>
          <a:p>
            <a:pPr indent="0" lvl="0" marL="0" rtl="0" algn="l">
              <a:spcBef>
                <a:spcPts val="280"/>
              </a:spcBef>
              <a:spcAft>
                <a:spcPts val="0"/>
              </a:spcAft>
              <a:buNone/>
            </a:pPr>
            <a:r>
              <a:t/>
            </a:r>
            <a:endParaRPr sz="1400"/>
          </a:p>
          <a:p>
            <a:pPr indent="0" lvl="0" marL="0" rtl="0" algn="l">
              <a:spcBef>
                <a:spcPts val="280"/>
              </a:spcBef>
              <a:spcAft>
                <a:spcPts val="0"/>
              </a:spcAft>
              <a:buSzPct val="85000"/>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IN"/>
              <a:t>INTRODUCTION</a:t>
            </a:r>
            <a:endParaRPr/>
          </a:p>
        </p:txBody>
      </p:sp>
      <p:sp>
        <p:nvSpPr>
          <p:cNvPr id="102" name="Google Shape;102;p3"/>
          <p:cNvSpPr txBox="1"/>
          <p:nvPr>
            <p:ph idx="1" type="body"/>
          </p:nvPr>
        </p:nvSpPr>
        <p:spPr>
          <a:xfrm>
            <a:off x="467550" y="2978573"/>
            <a:ext cx="8208900" cy="3279000"/>
          </a:xfrm>
          <a:prstGeom prst="rect">
            <a:avLst/>
          </a:prstGeom>
          <a:noFill/>
          <a:ln>
            <a:noFill/>
          </a:ln>
        </p:spPr>
        <p:txBody>
          <a:bodyPr anchorCtr="0" anchor="t" bIns="45700" lIns="91425" spcFirstLastPara="1" rIns="91425" wrap="square" tIns="45700">
            <a:normAutofit/>
          </a:bodyPr>
          <a:lstStyle/>
          <a:p>
            <a:pPr indent="-325755" lvl="0" marL="457200" rtl="0" algn="just">
              <a:spcBef>
                <a:spcPts val="480"/>
              </a:spcBef>
              <a:spcAft>
                <a:spcPts val="0"/>
              </a:spcAft>
              <a:buSzPts val="1530"/>
              <a:buChar char="•"/>
            </a:pPr>
            <a:r>
              <a:rPr lang="en-IN"/>
              <a:t>Automatic street light control of urban streets is a simple yet powerful system which uses machine learning algorithms to control street lights automatically.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7"/>
          <p:cNvSpPr/>
          <p:nvPr/>
        </p:nvSpPr>
        <p:spPr>
          <a:xfrm>
            <a:off x="1186204" y="2967335"/>
            <a:ext cx="6771600" cy="1569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9600" u="none" cap="none" strike="noStrike">
                <a:solidFill>
                  <a:srgbClr val="0070C0"/>
                </a:solidFill>
                <a:latin typeface="Arial"/>
                <a:ea typeface="Arial"/>
                <a:cs typeface="Arial"/>
                <a:sym typeface="Arial"/>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IN"/>
              <a:t>PROBLEM STATEMENT</a:t>
            </a:r>
            <a:endParaRPr/>
          </a:p>
        </p:txBody>
      </p:sp>
      <p:sp>
        <p:nvSpPr>
          <p:cNvPr id="108" name="Google Shape;108;p4"/>
          <p:cNvSpPr txBox="1"/>
          <p:nvPr>
            <p:ph idx="1" type="body"/>
          </p:nvPr>
        </p:nvSpPr>
        <p:spPr>
          <a:xfrm>
            <a:off x="467544" y="2568114"/>
            <a:ext cx="8208900" cy="4205100"/>
          </a:xfrm>
          <a:prstGeom prst="rect">
            <a:avLst/>
          </a:prstGeom>
          <a:noFill/>
          <a:ln>
            <a:noFill/>
          </a:ln>
        </p:spPr>
        <p:txBody>
          <a:bodyPr anchorCtr="0" anchor="t" bIns="45700" lIns="91425" spcFirstLastPara="1" rIns="91425" wrap="square" tIns="45700">
            <a:normAutofit/>
          </a:bodyPr>
          <a:lstStyle/>
          <a:p>
            <a:pPr indent="0" lvl="0" marL="182880" rtl="0" algn="l">
              <a:spcBef>
                <a:spcPts val="480"/>
              </a:spcBef>
              <a:spcAft>
                <a:spcPts val="0"/>
              </a:spcAft>
              <a:buNone/>
            </a:pPr>
            <a:r>
              <a:t/>
            </a:r>
            <a:endParaRPr/>
          </a:p>
          <a:p>
            <a:pPr indent="-150495" lvl="0" marL="182880" rtl="0" algn="l">
              <a:spcBef>
                <a:spcPts val="480"/>
              </a:spcBef>
              <a:spcAft>
                <a:spcPts val="0"/>
              </a:spcAft>
              <a:buSzPts val="1530"/>
              <a:buChar char="•"/>
            </a:pPr>
            <a:r>
              <a:rPr lang="en-IN"/>
              <a:t>Automatic street lights in urban areas.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b29db78dd1_0_2"/>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IN"/>
              <a:t>OBJECTIVE</a:t>
            </a:r>
            <a:endParaRPr/>
          </a:p>
        </p:txBody>
      </p:sp>
      <p:sp>
        <p:nvSpPr>
          <p:cNvPr id="114" name="Google Shape;114;g1b29db78dd1_0_2"/>
          <p:cNvSpPr txBox="1"/>
          <p:nvPr>
            <p:ph idx="1" type="body"/>
          </p:nvPr>
        </p:nvSpPr>
        <p:spPr>
          <a:xfrm>
            <a:off x="467544" y="2480914"/>
            <a:ext cx="8208900" cy="4205100"/>
          </a:xfrm>
          <a:prstGeom prst="rect">
            <a:avLst/>
          </a:prstGeom>
          <a:noFill/>
          <a:ln>
            <a:noFill/>
          </a:ln>
        </p:spPr>
        <p:txBody>
          <a:bodyPr anchorCtr="0" anchor="t" bIns="45700" lIns="91425" spcFirstLastPara="1" rIns="91425" wrap="square" tIns="45700">
            <a:normAutofit/>
          </a:bodyPr>
          <a:lstStyle/>
          <a:p>
            <a:pPr indent="-150495" lvl="0" marL="182880" rtl="0" algn="l">
              <a:spcBef>
                <a:spcPts val="480"/>
              </a:spcBef>
              <a:spcAft>
                <a:spcPts val="0"/>
              </a:spcAft>
              <a:buSzPts val="1530"/>
              <a:buChar char="•"/>
            </a:pPr>
            <a:r>
              <a:rPr lang="en-IN"/>
              <a:t>Using Machine Learning, setup a mechanism to detect vehicles on a highway with a long stretch.</a:t>
            </a:r>
            <a:endParaRPr/>
          </a:p>
          <a:p>
            <a:pPr indent="-150495" lvl="0" marL="182880" rtl="0" algn="l">
              <a:spcBef>
                <a:spcPts val="480"/>
              </a:spcBef>
              <a:spcAft>
                <a:spcPts val="0"/>
              </a:spcAft>
              <a:buSzPts val="1530"/>
              <a:buChar char="•"/>
            </a:pPr>
            <a:r>
              <a:rPr lang="en-IN"/>
              <a:t>Determine a mechanism to trigger the street lights only when the area covered by them lies in the vehicle’s field of view.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IN"/>
              <a:t>SOLUTION</a:t>
            </a:r>
            <a:endParaRPr/>
          </a:p>
        </p:txBody>
      </p:sp>
      <p:pic>
        <p:nvPicPr>
          <p:cNvPr id="120" name="Google Shape;120;p5"/>
          <p:cNvPicPr preferRelativeResize="0"/>
          <p:nvPr/>
        </p:nvPicPr>
        <p:blipFill>
          <a:blip r:embed="rId3">
            <a:alphaModFix/>
          </a:blip>
          <a:stretch>
            <a:fillRect/>
          </a:stretch>
        </p:blipFill>
        <p:spPr>
          <a:xfrm>
            <a:off x="590549" y="2501350"/>
            <a:ext cx="8096250" cy="333749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1abc4d6d94a_0_0"/>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IN"/>
              <a:t>SOLUTION</a:t>
            </a:r>
            <a:endParaRPr/>
          </a:p>
        </p:txBody>
      </p:sp>
      <p:pic>
        <p:nvPicPr>
          <p:cNvPr id="126" name="Google Shape;126;g1abc4d6d94a_0_0"/>
          <p:cNvPicPr preferRelativeResize="0"/>
          <p:nvPr/>
        </p:nvPicPr>
        <p:blipFill>
          <a:blip r:embed="rId3">
            <a:alphaModFix/>
          </a:blip>
          <a:stretch>
            <a:fillRect/>
          </a:stretch>
        </p:blipFill>
        <p:spPr>
          <a:xfrm>
            <a:off x="265050" y="1773975"/>
            <a:ext cx="8696724" cy="4670975"/>
          </a:xfrm>
          <a:prstGeom prst="rect">
            <a:avLst/>
          </a:prstGeom>
          <a:noFill/>
          <a:ln>
            <a:noFill/>
          </a:ln>
        </p:spPr>
      </p:pic>
      <p:cxnSp>
        <p:nvCxnSpPr>
          <p:cNvPr id="127" name="Google Shape;127;g1abc4d6d94a_0_0"/>
          <p:cNvCxnSpPr/>
          <p:nvPr/>
        </p:nvCxnSpPr>
        <p:spPr>
          <a:xfrm>
            <a:off x="3246775" y="3694050"/>
            <a:ext cx="629400" cy="16500"/>
          </a:xfrm>
          <a:prstGeom prst="straightConnector1">
            <a:avLst/>
          </a:prstGeom>
          <a:noFill/>
          <a:ln cap="flat" cmpd="sng" w="9525">
            <a:solidFill>
              <a:schemeClr val="dk1"/>
            </a:solidFill>
            <a:prstDash val="solid"/>
            <a:round/>
            <a:headEnd len="med" w="med" type="none"/>
            <a:tailEnd len="med" w="med" type="none"/>
          </a:ln>
        </p:spPr>
      </p:cxnSp>
      <p:sp>
        <p:nvSpPr>
          <p:cNvPr id="128" name="Google Shape;128;g1abc4d6d94a_0_0"/>
          <p:cNvSpPr txBox="1"/>
          <p:nvPr/>
        </p:nvSpPr>
        <p:spPr>
          <a:xfrm>
            <a:off x="3395875" y="3810000"/>
            <a:ext cx="43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t>L</a:t>
            </a:r>
            <a:endParaRPr/>
          </a:p>
        </p:txBody>
      </p:sp>
      <p:cxnSp>
        <p:nvCxnSpPr>
          <p:cNvPr id="129" name="Google Shape;129;g1abc4d6d94a_0_0"/>
          <p:cNvCxnSpPr/>
          <p:nvPr/>
        </p:nvCxnSpPr>
        <p:spPr>
          <a:xfrm flipH="1">
            <a:off x="3810125" y="2799525"/>
            <a:ext cx="563100" cy="16500"/>
          </a:xfrm>
          <a:prstGeom prst="straightConnector1">
            <a:avLst/>
          </a:prstGeom>
          <a:noFill/>
          <a:ln cap="flat" cmpd="sng" w="9525">
            <a:solidFill>
              <a:schemeClr val="dk1"/>
            </a:solidFill>
            <a:prstDash val="solid"/>
            <a:round/>
            <a:headEnd len="med" w="med" type="none"/>
            <a:tailEnd len="med" w="med" type="triangle"/>
          </a:ln>
        </p:spPr>
      </p:cxnSp>
      <p:sp>
        <p:nvSpPr>
          <p:cNvPr id="130" name="Google Shape;130;g1abc4d6d94a_0_0"/>
          <p:cNvSpPr txBox="1"/>
          <p:nvPr/>
        </p:nvSpPr>
        <p:spPr>
          <a:xfrm>
            <a:off x="3876250" y="2385400"/>
            <a:ext cx="31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t>V</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abc4d6d94a_0_11"/>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IN"/>
              <a:t>SOLUTION</a:t>
            </a:r>
            <a:endParaRPr/>
          </a:p>
        </p:txBody>
      </p:sp>
      <p:sp>
        <p:nvSpPr>
          <p:cNvPr id="136" name="Google Shape;136;g1abc4d6d94a_0_11"/>
          <p:cNvSpPr txBox="1"/>
          <p:nvPr/>
        </p:nvSpPr>
        <p:spPr>
          <a:xfrm>
            <a:off x="1524000" y="2401950"/>
            <a:ext cx="63012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3200"/>
              <a:t>Speed = distance  / time taken</a:t>
            </a:r>
            <a:endParaRPr sz="3200"/>
          </a:p>
          <a:p>
            <a:pPr indent="0" lvl="0" marL="0" rtl="0" algn="l">
              <a:spcBef>
                <a:spcPts val="0"/>
              </a:spcBef>
              <a:spcAft>
                <a:spcPts val="0"/>
              </a:spcAft>
              <a:buNone/>
            </a:pPr>
            <a:r>
              <a:t/>
            </a:r>
            <a:endParaRPr sz="3200"/>
          </a:p>
          <a:p>
            <a:pPr indent="0" lvl="0" marL="0" rtl="0" algn="l">
              <a:spcBef>
                <a:spcPts val="0"/>
              </a:spcBef>
              <a:spcAft>
                <a:spcPts val="0"/>
              </a:spcAft>
              <a:buNone/>
            </a:pPr>
            <a:r>
              <a:rPr lang="en-IN" sz="3200"/>
              <a:t>V = L / (t2-t1)</a:t>
            </a:r>
            <a:endParaRPr sz="3200"/>
          </a:p>
          <a:p>
            <a:pPr indent="0" lvl="0" marL="0" rtl="0" algn="l">
              <a:spcBef>
                <a:spcPts val="0"/>
              </a:spcBef>
              <a:spcAft>
                <a:spcPts val="0"/>
              </a:spcAft>
              <a:buNone/>
            </a:pPr>
            <a:r>
              <a:t/>
            </a:r>
            <a:endParaRPr sz="3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6"/>
          <p:cNvSpPr txBox="1"/>
          <p:nvPr>
            <p:ph type="title"/>
          </p:nvPr>
        </p:nvSpPr>
        <p:spPr>
          <a:xfrm>
            <a:off x="467544" y="1061492"/>
            <a:ext cx="8229600" cy="990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a:buNone/>
            </a:pPr>
            <a:r>
              <a:rPr lang="en-IN"/>
              <a:t>OBJECT DETECTION USING MACHINE LEARNING</a:t>
            </a:r>
            <a:endParaRPr/>
          </a:p>
        </p:txBody>
      </p:sp>
      <p:sp>
        <p:nvSpPr>
          <p:cNvPr id="142" name="Google Shape;142;p6"/>
          <p:cNvSpPr txBox="1"/>
          <p:nvPr>
            <p:ph idx="1" type="body"/>
          </p:nvPr>
        </p:nvSpPr>
        <p:spPr>
          <a:xfrm>
            <a:off x="457200" y="2717050"/>
            <a:ext cx="7999200" cy="3418800"/>
          </a:xfrm>
          <a:prstGeom prst="rect">
            <a:avLst/>
          </a:prstGeom>
          <a:noFill/>
          <a:ln>
            <a:noFill/>
          </a:ln>
        </p:spPr>
        <p:txBody>
          <a:bodyPr anchorCtr="0" anchor="t" bIns="45700" lIns="91425" spcFirstLastPara="1" rIns="91425" wrap="square" tIns="45700">
            <a:normAutofit/>
          </a:bodyPr>
          <a:lstStyle/>
          <a:p>
            <a:pPr indent="-325755" lvl="0" marL="457200" rtl="0" algn="l">
              <a:spcBef>
                <a:spcPts val="0"/>
              </a:spcBef>
              <a:spcAft>
                <a:spcPts val="0"/>
              </a:spcAft>
              <a:buSzPts val="1530"/>
              <a:buChar char="•"/>
            </a:pPr>
            <a:r>
              <a:rPr lang="en-IN"/>
              <a:t>A C</a:t>
            </a:r>
            <a:r>
              <a:rPr lang="en-IN"/>
              <a:t>omputer Vision technique for locating the instances of objects in an image or a video.</a:t>
            </a:r>
            <a:endParaRPr/>
          </a:p>
          <a:p>
            <a:pPr indent="-325755" lvl="0" marL="457200" rtl="0" algn="l">
              <a:spcBef>
                <a:spcPts val="0"/>
              </a:spcBef>
              <a:spcAft>
                <a:spcPts val="0"/>
              </a:spcAft>
              <a:buSzPts val="1530"/>
              <a:buChar char="•"/>
            </a:pPr>
            <a:r>
              <a:rPr lang="en-IN"/>
              <a:t>Object Detection capabilities using Machine Learning is utilized for detecting vehicles and determining their speed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2022-06-24T05:45:05Z</dcterms:created>
  <dc:creator>user</dc:creator>
</cp:coreProperties>
</file>