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59" r:id="rId4"/>
    <p:sldId id="278" r:id="rId5"/>
    <p:sldId id="264" r:id="rId6"/>
    <p:sldId id="263" r:id="rId7"/>
    <p:sldId id="279" r:id="rId8"/>
    <p:sldId id="268" r:id="rId9"/>
    <p:sldId id="267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ndyinkk.blogspot.com/2013/03/sting-ray-asam-pedas-mff-johor-1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SAYA DAN MAKANAN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DATE: 4 OKTOBER</a:t>
            </a:r>
          </a:p>
          <a:p>
            <a:r>
              <a:rPr lang="en-US" dirty="0"/>
              <a:t>PENSYARAH: AZMAN BIN RIPIN</a:t>
            </a:r>
          </a:p>
        </p:txBody>
      </p:sp>
      <p:pic>
        <p:nvPicPr>
          <p:cNvPr id="2054" name="Picture 6" descr="ms - Logo">
            <a:extLst>
              <a:ext uri="{FF2B5EF4-FFF2-40B4-BE49-F238E27FC236}">
                <a16:creationId xmlns:a16="http://schemas.microsoft.com/office/drawing/2014/main" id="{83BC7AE9-802F-7DEA-6271-48F87F938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23" y="0"/>
            <a:ext cx="4628561" cy="208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025" y="-383556"/>
            <a:ext cx="9144000" cy="1842354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23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Fariesya</a:t>
            </a:r>
            <a:r>
              <a:rPr lang="en-US" dirty="0"/>
              <a:t> Zulaikha binti </a:t>
            </a:r>
            <a:r>
              <a:rPr lang="en-US" dirty="0" err="1"/>
              <a:t>tazul</a:t>
            </a:r>
            <a:r>
              <a:rPr lang="en-US" dirty="0"/>
              <a:t> </a:t>
            </a:r>
            <a:r>
              <a:rPr lang="en-US" dirty="0" err="1"/>
              <a:t>arifin</a:t>
            </a:r>
            <a:r>
              <a:rPr lang="en-US" dirty="0"/>
              <a:t> </a:t>
            </a:r>
          </a:p>
          <a:p>
            <a:r>
              <a:rPr lang="en-US" dirty="0"/>
              <a:t>D2210091</a:t>
            </a:r>
          </a:p>
          <a:p>
            <a:r>
              <a:rPr lang="en-US" dirty="0"/>
              <a:t>eisha00ais</a:t>
            </a:r>
          </a:p>
          <a:p>
            <a:r>
              <a:rPr lang="en-US" dirty="0"/>
              <a:t>0194761268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CC85B-296E-7ACB-BC02-68736359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93" y="1555423"/>
            <a:ext cx="2799761" cy="31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KANDUNGAN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453134"/>
              </p:ext>
            </p:extLst>
          </p:nvPr>
        </p:nvGraphicFramePr>
        <p:xfrm>
          <a:off x="7791450" y="1169988"/>
          <a:ext cx="4132263" cy="5015659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PENGENALAN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BAHAN MEMASAK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TEKNIK MEMASAK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TEKNIK HIDANGAN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5 JENIS MAKANAN WARISAN (PEREPAN)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PENGENALAN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267" y="1947671"/>
            <a:ext cx="5401559" cy="407072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l"/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Asam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pedas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ialah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sejenis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masakan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Melayu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terkenal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di Melaka dan Johor.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Sebut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saja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asam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pedas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semua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orang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tahu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masakan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sangat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sedap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dan popular di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dua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negeri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berkenaan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Masing-masing punya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cara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bahan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tersendiri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bagi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menghasilkan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asam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pedas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mengikut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selera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identiti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setiap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negeri yang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agak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berbeza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segi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rasa dan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tekstur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Lazimnya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bahan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wajib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terdiri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daripada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ikan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iaitu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ikan parang,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tenggiri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merah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terubuk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cili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kering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bawang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merah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bawang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putih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belacan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halia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lengkuas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kunyit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hidup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jika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ingin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menyedapkan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lagi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masakan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), serai,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daun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kesum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bunga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kantan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asam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jawa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asam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gelugur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daun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limau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MY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purut</a:t>
            </a:r>
            <a:r>
              <a:rPr lang="en-MY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40BEF-7943-E791-87C3-2877D35F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369135">
            <a:off x="8442619" y="1381781"/>
            <a:ext cx="4762500" cy="2505075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431779C-8246-D0FA-69A5-EF4064085F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5802" r="258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8" y="-245097"/>
            <a:ext cx="9332536" cy="1376313"/>
          </a:xfrm>
        </p:spPr>
        <p:txBody>
          <a:bodyPr/>
          <a:lstStyle/>
          <a:p>
            <a:r>
              <a:rPr lang="en-US" dirty="0"/>
              <a:t>BAHAN MASAKAN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28C01-0AD7-AB64-4F45-D2193E545C2E}"/>
              </a:ext>
            </a:extLst>
          </p:cNvPr>
          <p:cNvSpPr txBox="1"/>
          <p:nvPr/>
        </p:nvSpPr>
        <p:spPr>
          <a:xfrm>
            <a:off x="465056" y="1762812"/>
            <a:ext cx="1138443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sz="3200" dirty="0"/>
              <a:t>2BIJI </a:t>
            </a:r>
            <a:r>
              <a:rPr lang="en-MY" sz="3200" dirty="0" err="1"/>
              <a:t>bawang</a:t>
            </a:r>
            <a:r>
              <a:rPr lang="en-MY" sz="3200" dirty="0"/>
              <a:t> </a:t>
            </a:r>
            <a:r>
              <a:rPr lang="en-MY" sz="3200" dirty="0" err="1"/>
              <a:t>besar</a:t>
            </a:r>
            <a:r>
              <a:rPr lang="en-MY" sz="3200" dirty="0"/>
              <a:t> (</a:t>
            </a:r>
            <a:r>
              <a:rPr lang="en-MY" sz="3200" dirty="0" err="1"/>
              <a:t>dikisar</a:t>
            </a:r>
            <a:r>
              <a:rPr lang="en-MY" sz="32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sz="3200" dirty="0"/>
              <a:t>4 </a:t>
            </a:r>
            <a:r>
              <a:rPr lang="en-MY" sz="3200" dirty="0" err="1"/>
              <a:t>ulas</a:t>
            </a:r>
            <a:r>
              <a:rPr lang="en-MY" sz="3200" dirty="0"/>
              <a:t> </a:t>
            </a:r>
            <a:r>
              <a:rPr lang="en-MY" sz="3200" dirty="0" err="1"/>
              <a:t>bawang</a:t>
            </a:r>
            <a:r>
              <a:rPr lang="en-MY" sz="3200" dirty="0"/>
              <a:t> </a:t>
            </a:r>
            <a:r>
              <a:rPr lang="en-MY" sz="3200" dirty="0" err="1"/>
              <a:t>putih</a:t>
            </a:r>
            <a:r>
              <a:rPr lang="en-MY" sz="3200" dirty="0"/>
              <a:t> (</a:t>
            </a:r>
            <a:r>
              <a:rPr lang="en-MY" sz="3200" dirty="0" err="1"/>
              <a:t>dikisar</a:t>
            </a:r>
            <a:r>
              <a:rPr lang="en-MY" sz="32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sz="3200" dirty="0"/>
              <a:t>1 </a:t>
            </a:r>
            <a:r>
              <a:rPr lang="en-MY" sz="3200" dirty="0" err="1"/>
              <a:t>inci</a:t>
            </a:r>
            <a:r>
              <a:rPr lang="en-MY" sz="3200" dirty="0"/>
              <a:t> </a:t>
            </a:r>
            <a:r>
              <a:rPr lang="en-MY" sz="3200" dirty="0" err="1"/>
              <a:t>kunyit</a:t>
            </a:r>
            <a:r>
              <a:rPr lang="en-MY" sz="3200" dirty="0"/>
              <a:t> </a:t>
            </a:r>
            <a:r>
              <a:rPr lang="en-MY" sz="3200" dirty="0" err="1"/>
              <a:t>hidup</a:t>
            </a:r>
            <a:r>
              <a:rPr lang="en-MY" sz="3200" dirty="0"/>
              <a:t> (</a:t>
            </a:r>
            <a:r>
              <a:rPr lang="en-MY" sz="3200" dirty="0" err="1"/>
              <a:t>dikisar</a:t>
            </a:r>
            <a:r>
              <a:rPr lang="en-MY" sz="32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sz="3200" dirty="0"/>
              <a:t>1 </a:t>
            </a:r>
            <a:r>
              <a:rPr lang="en-MY" sz="3200" dirty="0" err="1"/>
              <a:t>senduk</a:t>
            </a:r>
            <a:r>
              <a:rPr lang="en-MY" sz="3200" dirty="0"/>
              <a:t> </a:t>
            </a:r>
            <a:r>
              <a:rPr lang="en-MY" sz="3200" dirty="0" err="1"/>
              <a:t>penuh</a:t>
            </a:r>
            <a:r>
              <a:rPr lang="en-MY" sz="3200" dirty="0"/>
              <a:t> </a:t>
            </a:r>
            <a:r>
              <a:rPr lang="en-MY" sz="3200" dirty="0" err="1"/>
              <a:t>cili</a:t>
            </a:r>
            <a:r>
              <a:rPr lang="en-MY" sz="3200" dirty="0"/>
              <a:t> </a:t>
            </a:r>
            <a:r>
              <a:rPr lang="en-MY" sz="3200" dirty="0" err="1"/>
              <a:t>kering</a:t>
            </a:r>
            <a:r>
              <a:rPr lang="en-MY" sz="3200" dirty="0"/>
              <a:t> yang </a:t>
            </a:r>
            <a:r>
              <a:rPr lang="en-MY" sz="3200" dirty="0" err="1"/>
              <a:t>telah</a:t>
            </a:r>
            <a:r>
              <a:rPr lang="en-MY" sz="3200" dirty="0"/>
              <a:t> </a:t>
            </a:r>
            <a:r>
              <a:rPr lang="en-MY" sz="3200" dirty="0" err="1"/>
              <a:t>dikisar</a:t>
            </a:r>
            <a:endParaRPr lang="en-MY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sz="3200" dirty="0" err="1"/>
              <a:t>Sedikit</a:t>
            </a:r>
            <a:r>
              <a:rPr lang="en-MY" sz="3200" dirty="0"/>
              <a:t> </a:t>
            </a:r>
            <a:r>
              <a:rPr lang="en-MY" sz="3200" dirty="0" err="1"/>
              <a:t>belacan</a:t>
            </a:r>
            <a:endParaRPr lang="en-MY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sz="3200" dirty="0"/>
              <a:t>Ikan (</a:t>
            </a:r>
            <a:r>
              <a:rPr lang="en-MY" sz="3200" dirty="0" err="1"/>
              <a:t>tidak</a:t>
            </a:r>
            <a:r>
              <a:rPr lang="en-MY" sz="3200" dirty="0"/>
              <a:t> </a:t>
            </a:r>
            <a:r>
              <a:rPr lang="en-MY" sz="3200" dirty="0" err="1"/>
              <a:t>kira</a:t>
            </a:r>
            <a:r>
              <a:rPr lang="en-MY" sz="3200" dirty="0"/>
              <a:t> </a:t>
            </a:r>
            <a:r>
              <a:rPr lang="en-MY" sz="3200" dirty="0" err="1"/>
              <a:t>jenis</a:t>
            </a:r>
            <a:r>
              <a:rPr lang="en-MY" sz="3200" dirty="0"/>
              <a:t> ape)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sz="3200" dirty="0"/>
              <a:t>1 </a:t>
            </a:r>
            <a:r>
              <a:rPr lang="en-MY" sz="3200" dirty="0" err="1"/>
              <a:t>sudu</a:t>
            </a:r>
            <a:r>
              <a:rPr lang="en-MY" sz="3200" dirty="0"/>
              <a:t> </a:t>
            </a:r>
            <a:r>
              <a:rPr lang="en-MY" sz="3200" dirty="0" err="1"/>
              <a:t>kecil</a:t>
            </a:r>
            <a:r>
              <a:rPr lang="en-MY" sz="3200" dirty="0"/>
              <a:t> </a:t>
            </a:r>
            <a:r>
              <a:rPr lang="en-MY" sz="3200" dirty="0" err="1"/>
              <a:t>lada</a:t>
            </a:r>
            <a:r>
              <a:rPr lang="en-MY" sz="3200" dirty="0"/>
              <a:t> </a:t>
            </a:r>
            <a:r>
              <a:rPr lang="en-MY" sz="3200" dirty="0" err="1"/>
              <a:t>hitam</a:t>
            </a:r>
            <a:r>
              <a:rPr lang="en-MY" sz="3200" dirty="0"/>
              <a:t> ( </a:t>
            </a:r>
            <a:r>
              <a:rPr lang="en-MY" sz="3200" dirty="0" err="1"/>
              <a:t>dikisar</a:t>
            </a:r>
            <a:r>
              <a:rPr lang="en-MY" sz="32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sz="3200" dirty="0"/>
              <a:t>½ </a:t>
            </a:r>
            <a:r>
              <a:rPr lang="en-MY" sz="3200" dirty="0" err="1"/>
              <a:t>kuntum</a:t>
            </a:r>
            <a:r>
              <a:rPr lang="en-MY" sz="3200" dirty="0"/>
              <a:t> </a:t>
            </a:r>
            <a:r>
              <a:rPr lang="en-MY" sz="3200" dirty="0" err="1"/>
              <a:t>bunga</a:t>
            </a:r>
            <a:r>
              <a:rPr lang="en-MY" sz="3200" dirty="0"/>
              <a:t> </a:t>
            </a:r>
            <a:r>
              <a:rPr lang="en-MY" sz="3200" dirty="0" err="1"/>
              <a:t>kantan</a:t>
            </a:r>
            <a:endParaRPr lang="en-MY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sz="3200" dirty="0"/>
              <a:t>1 </a:t>
            </a:r>
            <a:r>
              <a:rPr lang="en-MY" sz="3200" dirty="0" err="1"/>
              <a:t>cawan</a:t>
            </a:r>
            <a:r>
              <a:rPr lang="en-MY" sz="3200" dirty="0"/>
              <a:t> air </a:t>
            </a:r>
            <a:r>
              <a:rPr lang="en-MY" sz="3200" dirty="0" err="1"/>
              <a:t>biasa</a:t>
            </a:r>
            <a:r>
              <a:rPr lang="en-MY" sz="3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sz="3200" dirty="0"/>
              <a:t>Garam </a:t>
            </a:r>
            <a:r>
              <a:rPr lang="en-MY" sz="3200" dirty="0" err="1"/>
              <a:t>secukupnya</a:t>
            </a:r>
            <a:endParaRPr lang="en-MY" sz="32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Sayuran</a:t>
            </a:r>
            <a:r>
              <a:rPr lang="en-US" dirty="0"/>
              <a:t>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37C2FF-8AE7-02AF-7E17-D62F80F65F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bendi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37F270A-5AE8-3D7C-4649-C8CE5C3BBE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Daun</a:t>
            </a:r>
            <a:r>
              <a:rPr lang="en-US" dirty="0"/>
              <a:t> </a:t>
            </a:r>
            <a:r>
              <a:rPr lang="en-US" dirty="0" err="1"/>
              <a:t>kesum</a:t>
            </a:r>
            <a:r>
              <a:rPr lang="en-US" dirty="0"/>
              <a:t>​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8C30139-2108-5DD5-D7B5-F4C5CA6CCB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Bunga </a:t>
            </a:r>
            <a:r>
              <a:rPr lang="en-US" dirty="0" err="1"/>
              <a:t>kantan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E1DA776-AFFE-AE39-7F7B-59EB501D7E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1028" name="Picture 4" descr="Singgang Bendi. Menu 'Rare' Pantai Timur Yang Jarang Ada Jual Dekat  Restoran.">
            <a:extLst>
              <a:ext uri="{FF2B5EF4-FFF2-40B4-BE49-F238E27FC236}">
                <a16:creationId xmlns:a16="http://schemas.microsoft.com/office/drawing/2014/main" id="{877B7E7F-5291-0429-28DE-191882B235C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5" r="2748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mato - Wikipedia">
            <a:extLst>
              <a:ext uri="{FF2B5EF4-FFF2-40B4-BE49-F238E27FC236}">
                <a16:creationId xmlns:a16="http://schemas.microsoft.com/office/drawing/2014/main" id="{C1FA88E2-1294-69C2-9115-8EE3F1BCA53A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9" r="1978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un Kesum +/- 150g - Pasar Raya Desa Segar">
            <a:extLst>
              <a:ext uri="{FF2B5EF4-FFF2-40B4-BE49-F238E27FC236}">
                <a16:creationId xmlns:a16="http://schemas.microsoft.com/office/drawing/2014/main" id="{2DE070BF-5A75-BCC2-966A-A05E450B3FF0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r="172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3F6373-F88B-AA8D-D8CA-32476DF54B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MY" dirty="0"/>
              <a:t>tomato</a:t>
            </a:r>
          </a:p>
        </p:txBody>
      </p:sp>
      <p:pic>
        <p:nvPicPr>
          <p:cNvPr id="1034" name="Picture 10" descr="Purchase Wholesale Bunga Kantan 3pieces bundle (sold per bundle) from  Trusted Suppliers in Malaysia | Dropee.com">
            <a:extLst>
              <a:ext uri="{FF2B5EF4-FFF2-40B4-BE49-F238E27FC236}">
                <a16:creationId xmlns:a16="http://schemas.microsoft.com/office/drawing/2014/main" id="{6EA701CF-7BC9-574F-5F2E-F2E19E480490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3" r="137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0" y="82296"/>
            <a:ext cx="10515600" cy="466344"/>
          </a:xfrm>
        </p:spPr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memasak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272" y="671660"/>
            <a:ext cx="11649456" cy="551468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err="1"/>
              <a:t>Panaskan</a:t>
            </a:r>
            <a:r>
              <a:rPr lang="en-US" sz="2800" dirty="0"/>
              <a:t> </a:t>
            </a:r>
            <a:r>
              <a:rPr lang="en-US" sz="2800" dirty="0" err="1"/>
              <a:t>minyak</a:t>
            </a:r>
            <a:r>
              <a:rPr lang="en-US" sz="2800" dirty="0"/>
              <a:t> dan </a:t>
            </a:r>
            <a:r>
              <a:rPr lang="en-US" sz="2800" dirty="0" err="1"/>
              <a:t>masukkan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dikisar</a:t>
            </a:r>
            <a:r>
              <a:rPr lang="en-US" sz="2800" dirty="0"/>
              <a:t> dan </a:t>
            </a:r>
            <a:r>
              <a:rPr lang="en-US" sz="2800" dirty="0" err="1"/>
              <a:t>tumis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bau</a:t>
            </a:r>
            <a:r>
              <a:rPr lang="en-US" sz="2800" dirty="0"/>
              <a:t> naik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Masukkan </a:t>
            </a:r>
            <a:r>
              <a:rPr lang="en-US" sz="2800" dirty="0" err="1"/>
              <a:t>cili</a:t>
            </a:r>
            <a:r>
              <a:rPr lang="en-US" sz="2800" dirty="0"/>
              <a:t> </a:t>
            </a:r>
            <a:r>
              <a:rPr lang="en-US" sz="2800" dirty="0" err="1"/>
              <a:t>kering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dikisar</a:t>
            </a:r>
            <a:r>
              <a:rPr lang="en-US" sz="2800" dirty="0"/>
              <a:t> dan </a:t>
            </a:r>
            <a:r>
              <a:rPr lang="en-US" sz="2800" dirty="0" err="1"/>
              <a:t>tumis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pecah</a:t>
            </a:r>
            <a:r>
              <a:rPr lang="en-US" sz="2800" dirty="0"/>
              <a:t> </a:t>
            </a:r>
            <a:r>
              <a:rPr lang="en-US" sz="2800" dirty="0" err="1"/>
              <a:t>minyak</a:t>
            </a:r>
            <a:endParaRPr lang="en-US" sz="2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tumis</a:t>
            </a:r>
            <a:r>
              <a:rPr lang="en-US" sz="2800" dirty="0"/>
              <a:t> </a:t>
            </a:r>
            <a:r>
              <a:rPr lang="en-US" sz="2800" dirty="0" err="1"/>
              <a:t>pecah</a:t>
            </a:r>
            <a:r>
              <a:rPr lang="en-US" sz="2800" dirty="0"/>
              <a:t> </a:t>
            </a:r>
            <a:r>
              <a:rPr lang="en-US" sz="2800" dirty="0" err="1"/>
              <a:t>minyak</a:t>
            </a:r>
            <a:r>
              <a:rPr lang="en-US" sz="2800" dirty="0"/>
              <a:t> , </a:t>
            </a:r>
            <a:r>
              <a:rPr lang="en-US" sz="2800" dirty="0" err="1"/>
              <a:t>masukan</a:t>
            </a:r>
            <a:r>
              <a:rPr lang="en-US" sz="2800" dirty="0"/>
              <a:t> air </a:t>
            </a:r>
            <a:r>
              <a:rPr lang="en-US" sz="2800" dirty="0" err="1"/>
              <a:t>asam</a:t>
            </a:r>
            <a:r>
              <a:rPr lang="en-US" sz="2800" dirty="0"/>
              <a:t> </a:t>
            </a:r>
            <a:r>
              <a:rPr lang="en-US" sz="2800" dirty="0" err="1"/>
              <a:t>jawa</a:t>
            </a:r>
            <a:endParaRPr lang="en-US" sz="2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err="1"/>
              <a:t>Tunggu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air </a:t>
            </a:r>
            <a:r>
              <a:rPr lang="en-US" sz="2800" dirty="0" err="1"/>
              <a:t>didih</a:t>
            </a:r>
            <a:r>
              <a:rPr lang="en-US" sz="2800" dirty="0"/>
              <a:t>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masukkan</a:t>
            </a:r>
            <a:r>
              <a:rPr lang="en-US" sz="2800" dirty="0"/>
              <a:t> </a:t>
            </a:r>
            <a:r>
              <a:rPr lang="en-US" sz="2800" dirty="0" err="1"/>
              <a:t>bunga</a:t>
            </a:r>
            <a:r>
              <a:rPr lang="en-US" sz="2800" dirty="0"/>
              <a:t> </a:t>
            </a:r>
            <a:r>
              <a:rPr lang="en-US" sz="2800" dirty="0" err="1"/>
              <a:t>kantan</a:t>
            </a:r>
            <a:r>
              <a:rPr lang="en-US" sz="2800" dirty="0"/>
              <a:t> dan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kesum</a:t>
            </a:r>
            <a:endParaRPr lang="en-US" sz="2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err="1"/>
              <a:t>Masak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naik </a:t>
            </a:r>
            <a:r>
              <a:rPr lang="en-US" sz="2800" dirty="0" err="1"/>
              <a:t>bau.akhir</a:t>
            </a:r>
            <a:r>
              <a:rPr lang="en-US" sz="2800" dirty="0"/>
              <a:t> </a:t>
            </a:r>
            <a:r>
              <a:rPr lang="en-US" sz="2800" dirty="0" err="1"/>
              <a:t>sekali</a:t>
            </a:r>
            <a:r>
              <a:rPr lang="en-US" sz="2800" dirty="0"/>
              <a:t> </a:t>
            </a:r>
            <a:r>
              <a:rPr lang="en-US" sz="2800" dirty="0" err="1"/>
              <a:t>masukkan</a:t>
            </a:r>
            <a:r>
              <a:rPr lang="en-US" sz="2800" dirty="0"/>
              <a:t> ikan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dikerat</a:t>
            </a:r>
            <a:r>
              <a:rPr lang="en-US" sz="2800" dirty="0"/>
              <a:t> dan </a:t>
            </a:r>
            <a:r>
              <a:rPr lang="en-US" sz="2800" dirty="0" err="1"/>
              <a:t>tambah</a:t>
            </a:r>
            <a:r>
              <a:rPr lang="en-US" sz="2800" dirty="0"/>
              <a:t> garam </a:t>
            </a:r>
            <a:r>
              <a:rPr lang="en-US" sz="2800" dirty="0" err="1"/>
              <a:t>secukupnya</a:t>
            </a:r>
            <a:endParaRPr lang="en-US" sz="2800" dirty="0"/>
          </a:p>
          <a:p>
            <a:pPr algn="l"/>
            <a:endParaRPr lang="en-US" sz="2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p/s </a:t>
            </a:r>
            <a:r>
              <a:rPr lang="en-US" sz="2800" dirty="0" err="1"/>
              <a:t>sekiranya</a:t>
            </a:r>
            <a:r>
              <a:rPr lang="en-US" sz="2800" dirty="0"/>
              <a:t> </a:t>
            </a:r>
            <a:r>
              <a:rPr lang="en-US" sz="2800" dirty="0" err="1"/>
              <a:t>kuah</a:t>
            </a:r>
            <a:r>
              <a:rPr lang="en-US" sz="2800" dirty="0"/>
              <a:t> </a:t>
            </a:r>
            <a:r>
              <a:rPr lang="en-US" sz="2800" dirty="0" err="1"/>
              <a:t>pekat</a:t>
            </a:r>
            <a:r>
              <a:rPr lang="en-US" sz="2800" dirty="0"/>
              <a:t> </a:t>
            </a:r>
            <a:r>
              <a:rPr lang="en-US" sz="2800" dirty="0" err="1"/>
              <a:t>tambah</a:t>
            </a:r>
            <a:r>
              <a:rPr lang="en-US" sz="2800" dirty="0"/>
              <a:t> </a:t>
            </a:r>
            <a:r>
              <a:rPr lang="en-US" sz="2800" dirty="0" err="1"/>
              <a:t>sedikit</a:t>
            </a:r>
            <a:r>
              <a:rPr lang="en-US" sz="2800" dirty="0"/>
              <a:t> air dan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lupa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masukkan</a:t>
            </a:r>
            <a:r>
              <a:rPr lang="en-US" sz="2800" dirty="0"/>
              <a:t> tomato dan </a:t>
            </a:r>
            <a:r>
              <a:rPr lang="en-US" sz="2800" dirty="0" err="1"/>
              <a:t>bendi</a:t>
            </a:r>
            <a:endParaRPr lang="en-US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150876"/>
            <a:ext cx="10515600" cy="676656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pedas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37C2FF-8AE7-02AF-7E17-D62F80F65F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6181" y="4956472"/>
            <a:ext cx="2500238" cy="310896"/>
          </a:xfrm>
        </p:spPr>
        <p:txBody>
          <a:bodyPr/>
          <a:lstStyle/>
          <a:p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pedas</a:t>
            </a:r>
            <a:r>
              <a:rPr lang="en-US" dirty="0"/>
              <a:t> </a:t>
            </a:r>
            <a:r>
              <a:rPr lang="en-US" dirty="0" err="1"/>
              <a:t>ayam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0C27F86-4C80-C4F3-6CE8-D40C84F649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76380" y="4956472"/>
            <a:ext cx="2423160" cy="310896"/>
          </a:xfrm>
        </p:spPr>
        <p:txBody>
          <a:bodyPr/>
          <a:lstStyle/>
          <a:p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pedas</a:t>
            </a:r>
            <a:r>
              <a:rPr lang="en-US" dirty="0"/>
              <a:t> ikan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37F270A-5AE8-3D7C-4649-C8CE5C3BBE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19501" y="4923713"/>
            <a:ext cx="2423160" cy="310896"/>
          </a:xfrm>
        </p:spPr>
        <p:txBody>
          <a:bodyPr/>
          <a:lstStyle/>
          <a:p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pedas</a:t>
            </a:r>
            <a:r>
              <a:rPr lang="en-US" dirty="0"/>
              <a:t> </a:t>
            </a:r>
            <a:r>
              <a:rPr lang="en-US" dirty="0" err="1"/>
              <a:t>daging</a:t>
            </a:r>
            <a:r>
              <a:rPr lang="en-US" dirty="0"/>
              <a:t>​</a:t>
            </a:r>
          </a:p>
        </p:txBody>
      </p:sp>
      <p:pic>
        <p:nvPicPr>
          <p:cNvPr id="3074" name="Picture 2" descr="Masak Asam Pedas Ayam - Azie Kitchen">
            <a:extLst>
              <a:ext uri="{FF2B5EF4-FFF2-40B4-BE49-F238E27FC236}">
                <a16:creationId xmlns:a16="http://schemas.microsoft.com/office/drawing/2014/main" id="{2E305C35-4B4C-D86E-FF00-B18EFA5D963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0" r="25950"/>
          <a:stretch>
            <a:fillRect/>
          </a:stretch>
        </p:blipFill>
        <p:spPr bwMode="auto">
          <a:xfrm>
            <a:off x="556181" y="2143042"/>
            <a:ext cx="2500238" cy="248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sak Asam Pedas Ikan Merah Yang Terlajak Sedap - Azie Kitchen">
            <a:extLst>
              <a:ext uri="{FF2B5EF4-FFF2-40B4-BE49-F238E27FC236}">
                <a16:creationId xmlns:a16="http://schemas.microsoft.com/office/drawing/2014/main" id="{306C7A6B-8409-5FE6-033D-05582DD8005E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0" r="25950"/>
          <a:stretch>
            <a:fillRect/>
          </a:stretch>
        </p:blipFill>
        <p:spPr bwMode="auto">
          <a:xfrm>
            <a:off x="3803002" y="2143042"/>
            <a:ext cx="2578944" cy="248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sam Pedas Daging Mak Aii. Sedap Terangkat!">
            <a:extLst>
              <a:ext uri="{FF2B5EF4-FFF2-40B4-BE49-F238E27FC236}">
                <a16:creationId xmlns:a16="http://schemas.microsoft.com/office/drawing/2014/main" id="{44B1D87A-2B37-A94D-814A-C48F72B32F10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0" r="22930"/>
          <a:stretch>
            <a:fillRect/>
          </a:stretch>
        </p:blipFill>
        <p:spPr bwMode="auto">
          <a:xfrm>
            <a:off x="7360448" y="2143042"/>
            <a:ext cx="2679097" cy="248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80" y="227186"/>
            <a:ext cx="10515600" cy="676656"/>
          </a:xfrm>
        </p:spPr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hidangan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60" y="1511776"/>
            <a:ext cx="6464808" cy="10972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63924-3D04-BFB0-5E0D-440EB30543B1}"/>
              </a:ext>
            </a:extLst>
          </p:cNvPr>
          <p:cNvSpPr txBox="1"/>
          <p:nvPr/>
        </p:nvSpPr>
        <p:spPr>
          <a:xfrm>
            <a:off x="365760" y="1234911"/>
            <a:ext cx="11182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 err="1"/>
              <a:t>Hidang</a:t>
            </a:r>
            <a:r>
              <a:rPr lang="en-US" sz="3200" dirty="0"/>
              <a:t> kat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mangkuk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bekas</a:t>
            </a:r>
            <a:r>
              <a:rPr lang="en-US" sz="3200" dirty="0"/>
              <a:t> claypot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sv-SE" sz="3200" dirty="0"/>
              <a:t>Hiaskannya dengan bunga kantan ke/hirisan cili ke/daun kesum keatas hidangan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1" y="89635"/>
            <a:ext cx="9144000" cy="676656"/>
          </a:xfrm>
        </p:spPr>
        <p:txBody>
          <a:bodyPr/>
          <a:lstStyle/>
          <a:p>
            <a:r>
              <a:rPr lang="en-US" sz="3600" dirty="0" err="1"/>
              <a:t>Jenis</a:t>
            </a:r>
            <a:r>
              <a:rPr lang="en-US" sz="3600" dirty="0"/>
              <a:t> </a:t>
            </a:r>
            <a:r>
              <a:rPr lang="en-US" sz="3600" dirty="0" err="1"/>
              <a:t>jenis</a:t>
            </a:r>
            <a:r>
              <a:rPr lang="en-US" sz="3600" dirty="0"/>
              <a:t> </a:t>
            </a:r>
            <a:r>
              <a:rPr lang="en-US" sz="3600" dirty="0" err="1"/>
              <a:t>maakanan</a:t>
            </a:r>
            <a:r>
              <a:rPr lang="en-US" sz="3600" dirty="0"/>
              <a:t> </a:t>
            </a:r>
            <a:r>
              <a:rPr lang="en-US" sz="3600" dirty="0" err="1"/>
              <a:t>warisan</a:t>
            </a:r>
            <a:r>
              <a:rPr lang="en-US" sz="3600" dirty="0"/>
              <a:t> (</a:t>
            </a:r>
            <a:r>
              <a:rPr lang="en-US" sz="3600" dirty="0" err="1"/>
              <a:t>perapan</a:t>
            </a:r>
            <a:r>
              <a:rPr lang="en-US" sz="3600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budu</a:t>
            </a:r>
            <a:endParaRPr lang="en-US" dirty="0"/>
          </a:p>
          <a:p>
            <a:pPr lvl="1"/>
            <a:r>
              <a:rPr lang="en-US" dirty="0"/>
              <a:t>(Kelantan)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Ikan </a:t>
            </a:r>
            <a:r>
              <a:rPr lang="en-US" dirty="0" err="1"/>
              <a:t>masin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cencalok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melaka</a:t>
            </a:r>
            <a:r>
              <a:rPr lang="en-US" dirty="0"/>
              <a:t>)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0469" y="4301905"/>
            <a:ext cx="3551111" cy="2231330"/>
          </a:xfrm>
        </p:spPr>
        <p:txBody>
          <a:bodyPr/>
          <a:lstStyle/>
          <a:p>
            <a:r>
              <a:rPr lang="en-US" dirty="0"/>
              <a:t>Ikan </a:t>
            </a:r>
            <a:r>
              <a:rPr lang="en-US" dirty="0" err="1"/>
              <a:t>perkasam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tapai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{03F90C7B-FA72-4B03-B683-B88A15B05C93}tf11964407_win32</Template>
  <TotalTime>142</TotalTime>
  <Words>375</Words>
  <Application>Microsoft Office PowerPoint</Application>
  <PresentationFormat>Widescreen</PresentationFormat>
  <Paragraphs>75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Gill Sans Nova</vt:lpstr>
      <vt:lpstr>Gill Sans Nova Light</vt:lpstr>
      <vt:lpstr>Roboto</vt:lpstr>
      <vt:lpstr>Sagona Book</vt:lpstr>
      <vt:lpstr>Wingdings</vt:lpstr>
      <vt:lpstr>Office Theme</vt:lpstr>
      <vt:lpstr>SAYA DAN MAKANAN</vt:lpstr>
      <vt:lpstr>KANDUNGAN</vt:lpstr>
      <vt:lpstr>PENGENALAN</vt:lpstr>
      <vt:lpstr>BAHAN MASAKAN</vt:lpstr>
      <vt:lpstr>Sayuran </vt:lpstr>
      <vt:lpstr>Teknik memasak</vt:lpstr>
      <vt:lpstr>Jenis asam pedas</vt:lpstr>
      <vt:lpstr>Teknik hidangan</vt:lpstr>
      <vt:lpstr>Jenis jenis maakanan warisan (perapan)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SAYA DAN MAKANAN</dc:title>
  <dc:creator>adibah aslah</dc:creator>
  <cp:lastModifiedBy>adibah aslah</cp:lastModifiedBy>
  <cp:revision>2</cp:revision>
  <dcterms:created xsi:type="dcterms:W3CDTF">2022-08-25T11:34:05Z</dcterms:created>
  <dcterms:modified xsi:type="dcterms:W3CDTF">2022-08-25T15:40:56Z</dcterms:modified>
</cp:coreProperties>
</file>