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Mobile user classification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At first, info gain of attributes must be calculated. As we have some attributes with continuous values, we took the average value of minimum &amp; maximum value to find a binary split point of the attribute</a:t>
            </a:r>
          </a:p>
          <a:p>
            <a:r>
              <a:rPr lang="en-US" dirty="0" smtClean="0"/>
              <a:t>Then, the tree is generated based on the values of info gain(id3).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4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0472" y="587788"/>
            <a:ext cx="10360501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Applying Genetic Algorithms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0472" y="1964843"/>
            <a:ext cx="10360501" cy="4462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Each Gene include four elements-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 ratio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construction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43205"/>
            <a:ext cx="9368314" cy="33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1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4899" y="312215"/>
            <a:ext cx="10360501" cy="1223963"/>
          </a:xfrm>
        </p:spPr>
        <p:txBody>
          <a:bodyPr/>
          <a:lstStyle/>
          <a:p>
            <a:r>
              <a:rPr lang="en-US" dirty="0" smtClean="0"/>
              <a:t>Fitness Function For Rule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4899" y="1739375"/>
            <a:ext cx="10360501" cy="4462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(1)T_T: it denotes the number of the rule predicting the sample is true and the actual is true;</a:t>
            </a:r>
          </a:p>
          <a:p>
            <a:r>
              <a:rPr lang="en-US" smtClean="0"/>
              <a:t>(2)T_F: it denotes the number of the rule predicting the sample is true and the actual is false;</a:t>
            </a:r>
          </a:p>
          <a:p>
            <a:r>
              <a:rPr lang="en-US" smtClean="0"/>
              <a:t>(3)F_T: it denotes the number of the rule predicting the sample is fault and the actual is true;</a:t>
            </a:r>
          </a:p>
          <a:p>
            <a:r>
              <a:rPr lang="en-US" smtClean="0"/>
              <a:t>(4)F_F: it denotes the number of the rule predicting the sample is fault and the actual is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4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2061" y="0"/>
            <a:ext cx="10360501" cy="1223963"/>
          </a:xfrm>
        </p:spPr>
        <p:txBody>
          <a:bodyPr/>
          <a:lstStyle/>
          <a:p>
            <a:r>
              <a:rPr lang="en-US" dirty="0"/>
              <a:t>Fitness Function For </a:t>
            </a:r>
            <a:r>
              <a:rPr lang="en-US" dirty="0" smtClean="0"/>
              <a:t>Rule(cont.)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42061" y="1552074"/>
                <a:ext cx="10360501" cy="357326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60000"/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Accuracy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_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/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Support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/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Simplicity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𝐴𝑡𝑡𝑟𝑖𝑏𝑢𝑡𝑒𝑠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𝑟𝑢𝑙𝑒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𝐴𝑡𝑡𝑟𝑖𝑏𝑢𝑡𝑒𝑠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𝐴𝑡𝑡𝑟𝑖𝑏𝑢𝑡𝑒𝑠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Max </a:t>
                </a:r>
                <a:r>
                  <a:rPr lang="en-US" dirty="0"/>
                  <a:t>Fitness </a:t>
                </a:r>
                <a:r>
                  <a:rPr lang="en-US" dirty="0" smtClean="0"/>
                  <a:t>=a*simplicity </a:t>
                </a:r>
                <a:r>
                  <a:rPr lang="en-US" dirty="0"/>
                  <a:t>+ </a:t>
                </a:r>
                <a:r>
                  <a:rPr lang="en-US" dirty="0" smtClean="0"/>
                  <a:t>b*support +c*accuracy + d* gain ratio</a:t>
                </a:r>
              </a:p>
              <a:p>
                <a:r>
                  <a:rPr lang="en-US" dirty="0" err="1" smtClean="0"/>
                  <a:t>a+b+c+d</a:t>
                </a:r>
                <a:r>
                  <a:rPr lang="en-US" dirty="0" smtClean="0"/>
                  <a:t> =1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1" y="1552074"/>
                <a:ext cx="10360501" cy="3573269"/>
              </a:xfrm>
              <a:prstGeom prst="rect">
                <a:avLst/>
              </a:prstGeom>
              <a:blipFill rotWithShape="0">
                <a:blip r:embed="rId2"/>
                <a:stretch>
                  <a:fillRect l="-1353"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7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7217" y="237059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Crossover &amp; Mutation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7217" y="1747380"/>
            <a:ext cx="10360501" cy="3878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Two Point Crossover is used here</a:t>
            </a:r>
          </a:p>
          <a:p>
            <a:pPr marL="647646" lvl="1" indent="-342900"/>
            <a:r>
              <a:rPr lang="en-US" i="1" smtClean="0"/>
              <a:t>Weight Mutation</a:t>
            </a:r>
            <a:r>
              <a:rPr lang="en-US" smtClean="0"/>
              <a:t> </a:t>
            </a:r>
          </a:p>
          <a:p>
            <a:pPr marL="647646" lvl="1" indent="-342900"/>
            <a:r>
              <a:rPr lang="en-US" i="1" smtClean="0"/>
              <a:t>Operator Mutation</a:t>
            </a:r>
            <a:r>
              <a:rPr lang="en-US" smtClean="0"/>
              <a:t> </a:t>
            </a:r>
          </a:p>
          <a:p>
            <a:pPr marL="647646" lvl="1" indent="-342900"/>
            <a:r>
              <a:rPr lang="en-US" i="1" smtClean="0"/>
              <a:t>Value Mutation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3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info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47306"/>
            <a:ext cx="10068117" cy="41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89" y="735904"/>
            <a:ext cx="4399766" cy="39989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Decision tree algorithms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08" y="0"/>
            <a:ext cx="5923065" cy="56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/>
              <a:t>A Modified Decision Tree Algorithm Based on Genetic</a:t>
            </a:r>
            <a:br>
              <a:rPr lang="en-US" sz="2400" b="1" dirty="0"/>
            </a:br>
            <a:r>
              <a:rPr lang="en-US" sz="2400" b="1" dirty="0"/>
              <a:t>Algorithm for Mobile User Classification Problem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/>
              <a:t>Dong-sheng </a:t>
            </a:r>
            <a:r>
              <a:rPr lang="en-US" dirty="0" smtClean="0"/>
              <a:t>Liu </a:t>
            </a:r>
            <a:r>
              <a:rPr lang="en-US" dirty="0"/>
              <a:t>and </a:t>
            </a:r>
            <a:r>
              <a:rPr lang="en-US" dirty="0" err="1"/>
              <a:t>Shu-jiang</a:t>
            </a:r>
            <a:r>
              <a:rPr lang="en-US" dirty="0"/>
              <a:t> </a:t>
            </a:r>
            <a:r>
              <a:rPr lang="en-US" dirty="0" smtClean="0"/>
              <a:t>Fan</a:t>
            </a:r>
          </a:p>
          <a:p>
            <a:r>
              <a:rPr lang="en-US" sz="2400" b="1" dirty="0" smtClean="0"/>
              <a:t>Data Mining Concepts &amp; techniques </a:t>
            </a:r>
            <a:r>
              <a:rPr lang="en-US" dirty="0" smtClean="0"/>
              <a:t>– j Han</a:t>
            </a:r>
          </a:p>
          <a:p>
            <a:r>
              <a:rPr lang="en-US" sz="2400" b="1" dirty="0" smtClean="0"/>
              <a:t>Machine learning </a:t>
            </a:r>
            <a:r>
              <a:rPr lang="en-US" dirty="0" smtClean="0"/>
              <a:t>– tom m </a:t>
            </a:r>
            <a:r>
              <a:rPr lang="en-US" dirty="0" err="1" smtClean="0"/>
              <a:t>mitchell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Shaker </a:t>
            </a:r>
            <a:r>
              <a:rPr lang="en-US" dirty="0" err="1" smtClean="0"/>
              <a:t>ibna</a:t>
            </a:r>
            <a:r>
              <a:rPr lang="en-US" dirty="0" smtClean="0"/>
              <a:t> </a:t>
            </a:r>
            <a:r>
              <a:rPr lang="en-US" dirty="0" err="1" smtClean="0"/>
              <a:t>kamal</a:t>
            </a:r>
            <a:r>
              <a:rPr lang="en-US" dirty="0" smtClean="0"/>
              <a:t> -144439</a:t>
            </a:r>
          </a:p>
          <a:p>
            <a:r>
              <a:rPr lang="en-US" dirty="0" err="1" smtClean="0"/>
              <a:t>Minhaz</a:t>
            </a:r>
            <a:r>
              <a:rPr lang="en-US" dirty="0" smtClean="0"/>
              <a:t> Uddin </a:t>
            </a:r>
            <a:r>
              <a:rPr lang="en-US" dirty="0" err="1" smtClean="0"/>
              <a:t>ahmed</a:t>
            </a:r>
            <a:r>
              <a:rPr lang="en-US" dirty="0" smtClean="0"/>
              <a:t> - 144440</a:t>
            </a:r>
          </a:p>
          <a:p>
            <a:r>
              <a:rPr lang="en-US" dirty="0" smtClean="0"/>
              <a:t>Adib </a:t>
            </a:r>
            <a:r>
              <a:rPr lang="en-US" dirty="0" err="1" smtClean="0"/>
              <a:t>ahsan</a:t>
            </a:r>
            <a:r>
              <a:rPr lang="en-US" dirty="0" smtClean="0"/>
              <a:t> Chowdhury – 144446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0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13292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advancement of technology, the number of mobile users has grown drastically .</a:t>
            </a:r>
          </a:p>
          <a:p>
            <a:pPr marL="0" indent="0">
              <a:buNone/>
            </a:pPr>
            <a:r>
              <a:rPr lang="en-US" dirty="0" smtClean="0"/>
              <a:t>Mobile companies have to deal with their subscribers in a more constructive fashion.</a:t>
            </a:r>
          </a:p>
          <a:p>
            <a:pPr marL="0" indent="0">
              <a:buNone/>
            </a:pPr>
            <a:r>
              <a:rPr lang="en-US" dirty="0" smtClean="0"/>
              <a:t>As a result, classification of users has evolved.</a:t>
            </a:r>
            <a:r>
              <a:rPr lang="en-US" dirty="0"/>
              <a:t> </a:t>
            </a:r>
            <a:r>
              <a:rPr lang="en-US" dirty="0" smtClean="0"/>
              <a:t>According to internet, by the end of march, 2013, the number of mobile users in china has reached 1.146 billion.</a:t>
            </a:r>
          </a:p>
          <a:p>
            <a:pPr marL="0" indent="0">
              <a:buNone/>
            </a:pPr>
            <a:r>
              <a:rPr lang="en-US" dirty="0"/>
              <a:t>to ensure appropriate service for the users, different algorithms has been used such as Decision Tree(C4.5,CART,ID3), Bayes Classifiers, Neural Networking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42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needed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188656"/>
            <a:ext cx="10394707" cy="3311189"/>
          </a:xfrm>
        </p:spPr>
        <p:txBody>
          <a:bodyPr/>
          <a:lstStyle/>
          <a:p>
            <a:r>
              <a:rPr lang="en-US" dirty="0" smtClean="0"/>
              <a:t>To properly classify users</a:t>
            </a:r>
          </a:p>
          <a:p>
            <a:r>
              <a:rPr lang="en-US" dirty="0" smtClean="0"/>
              <a:t>To ensure  users’ satisfaction</a:t>
            </a:r>
          </a:p>
          <a:p>
            <a:r>
              <a:rPr lang="en-US" dirty="0" smtClean="0"/>
              <a:t>befitting distribution of value added services</a:t>
            </a:r>
          </a:p>
          <a:p>
            <a:r>
              <a:rPr lang="en-US" dirty="0" smtClean="0"/>
              <a:t>Ensuring premium facilities for ‘star’ customers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Reduce advertising cost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Decision tree : </a:t>
            </a:r>
          </a:p>
          <a:p>
            <a:pPr lvl="1"/>
            <a:r>
              <a:rPr lang="en-US" dirty="0" smtClean="0"/>
              <a:t>Pros: can work with a lot of attributes </a:t>
            </a:r>
          </a:p>
          <a:p>
            <a:pPr lvl="1"/>
            <a:r>
              <a:rPr lang="en-US" dirty="0" smtClean="0"/>
              <a:t>Cons: fails to get good accuracy</a:t>
            </a:r>
          </a:p>
          <a:p>
            <a:r>
              <a:rPr lang="en-US" dirty="0" smtClean="0"/>
              <a:t>Bayesian network algorithm: </a:t>
            </a:r>
            <a:endParaRPr lang="en-US" dirty="0"/>
          </a:p>
          <a:p>
            <a:pPr lvl="1"/>
            <a:r>
              <a:rPr lang="en-US" dirty="0" smtClean="0"/>
              <a:t>Pros: works great with small data set</a:t>
            </a:r>
            <a:endParaRPr lang="en-US" dirty="0"/>
          </a:p>
          <a:p>
            <a:pPr lvl="1"/>
            <a:r>
              <a:rPr lang="en-US" dirty="0" smtClean="0"/>
              <a:t>Cons: doesn’t work with huge data set</a:t>
            </a:r>
          </a:p>
        </p:txBody>
      </p:sp>
    </p:spTree>
    <p:extLst>
      <p:ext uri="{BB962C8B-B14F-4D97-AF65-F5344CB8AC3E}">
        <p14:creationId xmlns:p14="http://schemas.microsoft.com/office/powerpoint/2010/main" val="35335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Data Selection Model based on Neural Network</a:t>
            </a:r>
            <a:r>
              <a:rPr lang="en-US" b="1" dirty="0" smtClean="0"/>
              <a:t>:</a:t>
            </a:r>
            <a:endParaRPr lang="en-US" dirty="0" smtClean="0"/>
          </a:p>
          <a:p>
            <a:pPr marL="895243" lvl="2" indent="-285750"/>
            <a:r>
              <a:rPr lang="en-US" dirty="0" smtClean="0"/>
              <a:t>Pros: reduces time consuming</a:t>
            </a:r>
          </a:p>
          <a:p>
            <a:pPr marL="895243" lvl="2" indent="-285750"/>
            <a:r>
              <a:rPr lang="en-US" dirty="0"/>
              <a:t>Cons: bad quality to deal with the nonnumeric data and low learning rate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Fingerprint Classification System Based On A Modified Genetic Algorithm</a:t>
            </a:r>
            <a:r>
              <a:rPr lang="en-US" dirty="0"/>
              <a:t>:</a:t>
            </a:r>
          </a:p>
          <a:p>
            <a:pPr marL="895243" lvl="2" indent="-285750"/>
            <a:r>
              <a:rPr lang="en-US" dirty="0"/>
              <a:t>Pros: </a:t>
            </a:r>
            <a:r>
              <a:rPr lang="en-US" dirty="0" smtClean="0"/>
              <a:t>works great for fingerprints</a:t>
            </a:r>
            <a:endParaRPr lang="en-US" dirty="0"/>
          </a:p>
          <a:p>
            <a:pPr marL="895243" lvl="2" indent="-285750"/>
            <a:r>
              <a:rPr lang="en-US" dirty="0"/>
              <a:t>Cons: Not suitable for mobile </a:t>
            </a:r>
            <a:r>
              <a:rPr lang="en-US" dirty="0" smtClean="0"/>
              <a:t>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Modified Mobile User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1. Data Partition</a:t>
            </a:r>
          </a:p>
          <a:p>
            <a:r>
              <a:rPr lang="en-US" dirty="0"/>
              <a:t>Step 2. Generated Rules by Decision Tree</a:t>
            </a:r>
          </a:p>
          <a:p>
            <a:r>
              <a:rPr lang="en-US" dirty="0"/>
              <a:t>Step 3. Optimize the Rule by Genetic Algorithm</a:t>
            </a:r>
          </a:p>
          <a:p>
            <a:r>
              <a:rPr lang="en-US" dirty="0"/>
              <a:t>Step 4. Test the Optimized Rule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72" y="122129"/>
            <a:ext cx="8773983" cy="467379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/>
          <p:cNvSpPr txBox="1"/>
          <p:nvPr/>
        </p:nvSpPr>
        <p:spPr>
          <a:xfrm>
            <a:off x="3845490" y="4842801"/>
            <a:ext cx="397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FRAMEWORK OF THE PROPOSED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16" y="1690263"/>
            <a:ext cx="74305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236</TotalTime>
  <Words>476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Impact</vt:lpstr>
      <vt:lpstr>Main Event</vt:lpstr>
      <vt:lpstr>Mobile user classification</vt:lpstr>
      <vt:lpstr>Team members</vt:lpstr>
      <vt:lpstr>introduction</vt:lpstr>
      <vt:lpstr>Why it is needed ?</vt:lpstr>
      <vt:lpstr>algorithms</vt:lpstr>
      <vt:lpstr>algorithms (cont.)</vt:lpstr>
      <vt:lpstr>A Modified Mobile User Classification Model</vt:lpstr>
      <vt:lpstr>PowerPoint Presentation</vt:lpstr>
      <vt:lpstr>dataset</vt:lpstr>
      <vt:lpstr>Generating decision tree</vt:lpstr>
      <vt:lpstr>PowerPoint Presentation</vt:lpstr>
      <vt:lpstr>Chromosome construction</vt:lpstr>
      <vt:lpstr>Fitness Function For Rule</vt:lpstr>
      <vt:lpstr>Fitness Function For Rule(cont.)</vt:lpstr>
      <vt:lpstr>Crossover &amp; Mutation</vt:lpstr>
      <vt:lpstr>Attributes info</vt:lpstr>
      <vt:lpstr>Decision tree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user classification</dc:title>
  <dc:creator>Adib Ahsan</dc:creator>
  <cp:lastModifiedBy>Adib Ahsan</cp:lastModifiedBy>
  <cp:revision>12</cp:revision>
  <dcterms:created xsi:type="dcterms:W3CDTF">2017-05-04T05:58:04Z</dcterms:created>
  <dcterms:modified xsi:type="dcterms:W3CDTF">2017-05-04T09:54:10Z</dcterms:modified>
</cp:coreProperties>
</file>