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1fc54027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1fc540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Adiba    Binte    Amin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 B A Marketing</a:t>
            </a:r>
            <a:r>
              <a:rPr lang="en"/>
              <a:t> ( I U B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To become a dynamic &amp; versatile person who is capable of merging innovative ideas and getting me into the corporate environment where honesty, creativity, punctuality, and diligence are the cornerstone of success.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Photography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Video Editing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Leadership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Digital Marketing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Content Writing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Verbal &amp; nonverbal Communication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history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9" name="Google Shape;79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>
              <a:stCxn id="7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Library Assistant (LA)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Independent University (IUB), Bashundhara, Dhaka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January 2020 - May 2021</a:t>
            </a:r>
            <a:endParaRPr sz="14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3" name="Google Shape;83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4" name="Google Shape;84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693150" y="3854675"/>
            <a:ext cx="28923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Content Writer (Part-Time)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Linear IT Solution, Baridhara, Dhaka.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May 2021 - August 2023</a:t>
            </a:r>
            <a:endParaRPr sz="14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87" name="Google Shape;87;p16"/>
            <p:cNvCxnSpPr>
              <a:stCxn id="8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454450" y="1299975"/>
            <a:ext cx="3488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Assistant Digital Marketing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Officer (Part-Time)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Wholesale Express BD Ltd. Uttara, Dhaka.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September 2021 - August 2023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Sr. Project Manager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Baby Care Shop</a:t>
            </a:r>
            <a:r>
              <a:rPr lang="en" sz="1400"/>
              <a:t>, Dhaka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September 2023 - Present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digital marketing assistant performs a variety of duties that support the overall goals of a company's sales or marketing departments. In this career, I am responsible for carrying out tasks related to brand development and advertising strategies on digital platforms.</a:t>
            </a:r>
            <a:endParaRPr sz="1600"/>
          </a:p>
        </p:txBody>
      </p:sp>
      <p:pic>
        <p:nvPicPr>
          <p:cNvPr descr="Side closeup of a hand pushing a knob on an audio mixer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6112" r="0" t="0"/>
          <a:stretch/>
        </p:blipFill>
        <p:spPr>
          <a:xfrm>
            <a:off x="4317150" y="438224"/>
            <a:ext cx="3890968" cy="275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vintage cameras on a wooden shelf" id="101" name="Google Shape;101;p17"/>
          <p:cNvPicPr preferRelativeResize="0"/>
          <p:nvPr/>
        </p:nvPicPr>
        <p:blipFill rotWithShape="1">
          <a:blip r:embed="rId4">
            <a:alphaModFix/>
          </a:blip>
          <a:srcRect b="4212" l="1512" r="1503" t="1979"/>
          <a:stretch/>
        </p:blipFill>
        <p:spPr>
          <a:xfrm>
            <a:off x="4317150" y="3301319"/>
            <a:ext cx="1935230" cy="1403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stic overhead shot of caramel-colored coffee in a white mug on a red solid background" id="102" name="Google Shape;102;p17"/>
          <p:cNvPicPr preferRelativeResize="0"/>
          <p:nvPr/>
        </p:nvPicPr>
        <p:blipFill rotWithShape="1">
          <a:blip r:embed="rId5">
            <a:alphaModFix/>
          </a:blip>
          <a:srcRect b="2471" l="13499" r="15968" t="2471"/>
          <a:stretch/>
        </p:blipFill>
        <p:spPr>
          <a:xfrm>
            <a:off x="6356200" y="3301320"/>
            <a:ext cx="1851925" cy="140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150" y="438225"/>
            <a:ext cx="3890976" cy="275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7150" y="3301325"/>
            <a:ext cx="1935225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6200" y="3288925"/>
            <a:ext cx="18519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Motijheel Model High School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Motijheel, Dhaka.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SSC-2017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Stamford College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Dhanmondi, Dhaka.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HSC-2019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Independent University Of Bangladesh (IUB)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Bashundhara, Dhaka.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BBA Marketing (Studied)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Kazi Aminur Rashid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Joint Director State Bank of Bangladesh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01927 550988, rashidkazi75@gmail.com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Md. Feroz Alam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Assistant Director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of Shonali Bank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01706 321822, ferozalamSB1983@gmail.com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Adiba Binte Amin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01990-427567, adiba-binte-amin1@hotmail.com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23/ kha k.M </a:t>
            </a:r>
            <a:r>
              <a:rPr lang="en" sz="1600"/>
              <a:t>das lane</a:t>
            </a:r>
            <a:r>
              <a:rPr lang="en" sz="1600"/>
              <a:t>, Motijheel, Dhaka-1203</a:t>
            </a:r>
            <a:endParaRPr sz="1600"/>
          </a:p>
        </p:txBody>
      </p:sp>
      <p:pic>
        <p:nvPicPr>
          <p:cNvPr id="124" name="Google Shape;124;p20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